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466" r:id="rId3"/>
    <p:sldId id="383" r:id="rId4"/>
    <p:sldId id="382" r:id="rId5"/>
    <p:sldId id="444" r:id="rId6"/>
    <p:sldId id="493" r:id="rId7"/>
    <p:sldId id="471" r:id="rId8"/>
    <p:sldId id="468" r:id="rId9"/>
    <p:sldId id="390" r:id="rId11"/>
    <p:sldId id="30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29" r:id="rId20"/>
    <p:sldId id="330" r:id="rId21"/>
    <p:sldId id="332" r:id="rId22"/>
    <p:sldId id="354" r:id="rId23"/>
    <p:sldId id="303" r:id="rId24"/>
    <p:sldId id="440" r:id="rId25"/>
    <p:sldId id="414" r:id="rId26"/>
    <p:sldId id="417" r:id="rId27"/>
  </p:sldIdLst>
  <p:sldSz cx="12192000" cy="6858000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Edwardian Script ITC" panose="030303020407070D08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Trebuchet MS" panose="020B0603020202020204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oper Black" panose="0208090404030B020404" charset="0"/>
      <p:regular r:id="rId44"/>
    </p:embeddedFont>
    <p:embeddedFont>
      <p:font typeface="Britannic Bold" panose="020B0903060703020204" pitchFamily="34" charset="0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Lucida Calligraphy" panose="03010101010101010101" charset="0"/>
      <p:regular r:id="rId50"/>
      <p:italic r:id="rId51"/>
    </p:embeddedFont>
    <p:embeddedFont>
      <p:font typeface=".VnBodoniH" panose="020B7200000000000000" pitchFamily="3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3FF"/>
    <a:srgbClr val="008000"/>
    <a:srgbClr val="F5ADFC"/>
    <a:srgbClr val="FCFCB3"/>
    <a:srgbClr val="E9FF91"/>
    <a:srgbClr val="87B7DD"/>
    <a:srgbClr val="8569D9"/>
    <a:srgbClr val="EA6298"/>
    <a:srgbClr val="F699BD"/>
    <a:srgbClr val="DDA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3" autoAdjust="0"/>
    <p:restoredTop sz="94434" autoAdjust="0"/>
  </p:normalViewPr>
  <p:slideViewPr>
    <p:cSldViewPr snapToGrid="0">
      <p:cViewPr>
        <p:scale>
          <a:sx n="66" d="100"/>
          <a:sy n="66" d="100"/>
        </p:scale>
        <p:origin x="1440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font" Target="fonts/font21.fntdata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slide" Target="slides/slide3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E9FF91"/>
            </a:gs>
            <a:gs pos="81000">
              <a:srgbClr val="DAF3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 userDrawn="1"/>
        </p:nvSpPr>
        <p:spPr>
          <a:xfrm>
            <a:off x="0" y="-6985"/>
            <a:ext cx="3924935" cy="68726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" name="Text Box 1"/>
          <p:cNvSpPr txBox="1"/>
          <p:nvPr userDrawn="1"/>
        </p:nvSpPr>
        <p:spPr>
          <a:xfrm>
            <a:off x="0" y="-14605"/>
            <a:ext cx="3313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37900" y="5861050"/>
            <a:ext cx="1054100" cy="1054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slide" Target="slide12.xml"/><Relationship Id="rId7" Type="http://schemas.openxmlformats.org/officeDocument/2006/relationships/image" Target="../media/image133.png"/><Relationship Id="rId6" Type="http://schemas.openxmlformats.org/officeDocument/2006/relationships/slide" Target="slide2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3" Type="http://schemas.openxmlformats.org/officeDocument/2006/relationships/image" Target="../media/image130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14.png"/><Relationship Id="rId2" Type="http://schemas.openxmlformats.org/officeDocument/2006/relationships/image" Target="../media/image129.png"/><Relationship Id="rId19" Type="http://schemas.microsoft.com/office/2007/relationships/media" Target="../media/media2.mp3"/><Relationship Id="rId18" Type="http://schemas.openxmlformats.org/officeDocument/2006/relationships/audio" Target="../media/media2.mp3"/><Relationship Id="rId17" Type="http://schemas.openxmlformats.org/officeDocument/2006/relationships/slide" Target="slide15.xml"/><Relationship Id="rId16" Type="http://schemas.openxmlformats.org/officeDocument/2006/relationships/slide" Target="slide18.xml"/><Relationship Id="rId15" Type="http://schemas.openxmlformats.org/officeDocument/2006/relationships/slide" Target="slide20.xml"/><Relationship Id="rId14" Type="http://schemas.openxmlformats.org/officeDocument/2006/relationships/slide" Target="slide17.xml"/><Relationship Id="rId13" Type="http://schemas.openxmlformats.org/officeDocument/2006/relationships/slide" Target="slide16.xml"/><Relationship Id="rId12" Type="http://schemas.openxmlformats.org/officeDocument/2006/relationships/slide" Target="slide14.xml"/><Relationship Id="rId11" Type="http://schemas.openxmlformats.org/officeDocument/2006/relationships/slide" Target="slide19.xml"/><Relationship Id="rId10" Type="http://schemas.openxmlformats.org/officeDocument/2006/relationships/slide" Target="slide13.xml"/><Relationship Id="rId1" Type="http://schemas.openxmlformats.org/officeDocument/2006/relationships/image" Target="../media/image128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png"/><Relationship Id="rId8" Type="http://schemas.openxmlformats.org/officeDocument/2006/relationships/slide" Target="slide10.xml"/><Relationship Id="rId7" Type="http://schemas.openxmlformats.org/officeDocument/2006/relationships/image" Target="../media/image139.png"/><Relationship Id="rId6" Type="http://schemas.openxmlformats.org/officeDocument/2006/relationships/image" Target="../media/image138.png"/><Relationship Id="rId5" Type="http://schemas.openxmlformats.org/officeDocument/2006/relationships/image" Target="../media/image131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18.png"/><Relationship Id="rId10" Type="http://schemas.openxmlformats.org/officeDocument/2006/relationships/image" Target="../media/image81.png"/><Relationship Id="rId1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png"/><Relationship Id="rId8" Type="http://schemas.openxmlformats.org/officeDocument/2006/relationships/image" Target="../media/image139.png"/><Relationship Id="rId7" Type="http://schemas.openxmlformats.org/officeDocument/2006/relationships/image" Target="../media/image138.png"/><Relationship Id="rId6" Type="http://schemas.openxmlformats.org/officeDocument/2006/relationships/image" Target="../media/image140.png"/><Relationship Id="rId5" Type="http://schemas.openxmlformats.org/officeDocument/2006/relationships/slide" Target="slide10.xml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18.png"/><Relationship Id="rId10" Type="http://schemas.openxmlformats.org/officeDocument/2006/relationships/image" Target="../media/image82.png"/><Relationship Id="rId1" Type="http://schemas.openxmlformats.org/officeDocument/2006/relationships/image" Target="../media/image13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8" Type="http://schemas.openxmlformats.org/officeDocument/2006/relationships/image" Target="../media/image139.png"/><Relationship Id="rId7" Type="http://schemas.openxmlformats.org/officeDocument/2006/relationships/image" Target="../media/image131.png"/><Relationship Id="rId6" Type="http://schemas.openxmlformats.org/officeDocument/2006/relationships/image" Target="../media/image140.png"/><Relationship Id="rId5" Type="http://schemas.openxmlformats.org/officeDocument/2006/relationships/slide" Target="slide10.xml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18.png"/><Relationship Id="rId10" Type="http://schemas.openxmlformats.org/officeDocument/2006/relationships/image" Target="../media/image84.png"/><Relationship Id="rId1" Type="http://schemas.openxmlformats.org/officeDocument/2006/relationships/image" Target="../media/image13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80.png"/><Relationship Id="rId7" Type="http://schemas.openxmlformats.org/officeDocument/2006/relationships/image" Target="../media/image131.png"/><Relationship Id="rId6" Type="http://schemas.openxmlformats.org/officeDocument/2006/relationships/image" Target="../media/image138.png"/><Relationship Id="rId5" Type="http://schemas.openxmlformats.org/officeDocument/2006/relationships/image" Target="../media/image139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openxmlformats.org/officeDocument/2006/relationships/image" Target="../media/image118.png"/><Relationship Id="rId10" Type="http://schemas.openxmlformats.org/officeDocument/2006/relationships/image" Target="../media/image140.png"/><Relationship Id="rId1" Type="http://schemas.openxmlformats.org/officeDocument/2006/relationships/image" Target="../media/image13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83.png"/><Relationship Id="rId7" Type="http://schemas.openxmlformats.org/officeDocument/2006/relationships/image" Target="../media/image131.png"/><Relationship Id="rId6" Type="http://schemas.openxmlformats.org/officeDocument/2006/relationships/image" Target="../media/image138.png"/><Relationship Id="rId5" Type="http://schemas.openxmlformats.org/officeDocument/2006/relationships/image" Target="../media/image139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18.png"/><Relationship Id="rId10" Type="http://schemas.openxmlformats.org/officeDocument/2006/relationships/image" Target="../media/image140.png"/><Relationship Id="rId1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79.png"/><Relationship Id="rId7" Type="http://schemas.openxmlformats.org/officeDocument/2006/relationships/image" Target="../media/image131.png"/><Relationship Id="rId6" Type="http://schemas.openxmlformats.org/officeDocument/2006/relationships/image" Target="../media/image138.png"/><Relationship Id="rId5" Type="http://schemas.openxmlformats.org/officeDocument/2006/relationships/image" Target="../media/image139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18.png"/><Relationship Id="rId10" Type="http://schemas.openxmlformats.org/officeDocument/2006/relationships/image" Target="../media/image140.png"/><Relationship Id="rId1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8" Type="http://schemas.openxmlformats.org/officeDocument/2006/relationships/image" Target="../media/image138.png"/><Relationship Id="rId7" Type="http://schemas.openxmlformats.org/officeDocument/2006/relationships/image" Target="../media/image136.png"/><Relationship Id="rId6" Type="http://schemas.openxmlformats.org/officeDocument/2006/relationships/image" Target="../media/image134.png"/><Relationship Id="rId5" Type="http://schemas.openxmlformats.org/officeDocument/2006/relationships/image" Target="../media/image140.png"/><Relationship Id="rId4" Type="http://schemas.openxmlformats.org/officeDocument/2006/relationships/slide" Target="slide10.xml"/><Relationship Id="rId3" Type="http://schemas.openxmlformats.org/officeDocument/2006/relationships/image" Target="../media/image80.png"/><Relationship Id="rId2" Type="http://schemas.openxmlformats.org/officeDocument/2006/relationships/image" Target="../media/image131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4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8" Type="http://schemas.openxmlformats.org/officeDocument/2006/relationships/image" Target="../media/image139.png"/><Relationship Id="rId7" Type="http://schemas.openxmlformats.org/officeDocument/2006/relationships/image" Target="../media/image136.png"/><Relationship Id="rId6" Type="http://schemas.openxmlformats.org/officeDocument/2006/relationships/image" Target="../media/image134.png"/><Relationship Id="rId5" Type="http://schemas.openxmlformats.org/officeDocument/2006/relationships/image" Target="../media/image131.png"/><Relationship Id="rId4" Type="http://schemas.openxmlformats.org/officeDocument/2006/relationships/image" Target="../media/image140.png"/><Relationship Id="rId3" Type="http://schemas.openxmlformats.org/officeDocument/2006/relationships/slide" Target="slide10.xml"/><Relationship Id="rId2" Type="http://schemas.openxmlformats.org/officeDocument/2006/relationships/image" Target="../media/image142.jpe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5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image" Target="../media/image127.png"/><Relationship Id="rId1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8" Type="http://schemas.openxmlformats.org/officeDocument/2006/relationships/image" Target="../media/image139.png"/><Relationship Id="rId7" Type="http://schemas.openxmlformats.org/officeDocument/2006/relationships/image" Target="../media/image136.png"/><Relationship Id="rId6" Type="http://schemas.openxmlformats.org/officeDocument/2006/relationships/image" Target="../media/image134.png"/><Relationship Id="rId5" Type="http://schemas.openxmlformats.org/officeDocument/2006/relationships/image" Target="../media/image131.png"/><Relationship Id="rId4" Type="http://schemas.openxmlformats.org/officeDocument/2006/relationships/image" Target="../media/image140.png"/><Relationship Id="rId3" Type="http://schemas.openxmlformats.org/officeDocument/2006/relationships/slide" Target="slide10.xml"/><Relationship Id="rId2" Type="http://schemas.openxmlformats.org/officeDocument/2006/relationships/image" Target="../media/image143.jpe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5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image" Target="../media/image127.png"/><Relationship Id="rId1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9" Type="http://schemas.openxmlformats.org/officeDocument/2006/relationships/slideLayout" Target="../slideLayouts/slideLayout4.xml"/><Relationship Id="rId38" Type="http://schemas.openxmlformats.org/officeDocument/2006/relationships/image" Target="../media/image48.png"/><Relationship Id="rId37" Type="http://schemas.openxmlformats.org/officeDocument/2006/relationships/image" Target="../media/image47.png"/><Relationship Id="rId36" Type="http://schemas.openxmlformats.org/officeDocument/2006/relationships/image" Target="../media/image46.png"/><Relationship Id="rId35" Type="http://schemas.openxmlformats.org/officeDocument/2006/relationships/image" Target="../media/image45.png"/><Relationship Id="rId34" Type="http://schemas.openxmlformats.org/officeDocument/2006/relationships/image" Target="../media/image44.png"/><Relationship Id="rId33" Type="http://schemas.openxmlformats.org/officeDocument/2006/relationships/image" Target="../media/image43.png"/><Relationship Id="rId32" Type="http://schemas.openxmlformats.org/officeDocument/2006/relationships/image" Target="../media/image42.png"/><Relationship Id="rId31" Type="http://schemas.openxmlformats.org/officeDocument/2006/relationships/image" Target="../media/image41.png"/><Relationship Id="rId30" Type="http://schemas.openxmlformats.org/officeDocument/2006/relationships/image" Target="../media/image40.png"/><Relationship Id="rId3" Type="http://schemas.openxmlformats.org/officeDocument/2006/relationships/image" Target="../media/image13.png"/><Relationship Id="rId29" Type="http://schemas.openxmlformats.org/officeDocument/2006/relationships/image" Target="../media/image39.png"/><Relationship Id="rId28" Type="http://schemas.openxmlformats.org/officeDocument/2006/relationships/image" Target="../media/image38.png"/><Relationship Id="rId27" Type="http://schemas.openxmlformats.org/officeDocument/2006/relationships/image" Target="../media/image37.png"/><Relationship Id="rId26" Type="http://schemas.openxmlformats.org/officeDocument/2006/relationships/image" Target="../media/image36.png"/><Relationship Id="rId25" Type="http://schemas.openxmlformats.org/officeDocument/2006/relationships/image" Target="../media/image35.png"/><Relationship Id="rId24" Type="http://schemas.openxmlformats.org/officeDocument/2006/relationships/image" Target="../media/image34.png"/><Relationship Id="rId23" Type="http://schemas.openxmlformats.org/officeDocument/2006/relationships/image" Target="../media/image33.png"/><Relationship Id="rId22" Type="http://schemas.openxmlformats.org/officeDocument/2006/relationships/image" Target="../media/image32.png"/><Relationship Id="rId21" Type="http://schemas.openxmlformats.org/officeDocument/2006/relationships/image" Target="../media/image31.png"/><Relationship Id="rId20" Type="http://schemas.openxmlformats.org/officeDocument/2006/relationships/image" Target="../media/image30.png"/><Relationship Id="rId2" Type="http://schemas.openxmlformats.org/officeDocument/2006/relationships/image" Target="../media/image12.png"/><Relationship Id="rId19" Type="http://schemas.openxmlformats.org/officeDocument/2006/relationships/image" Target="../media/image29.png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8" Type="http://schemas.openxmlformats.org/officeDocument/2006/relationships/image" Target="../media/image139.png"/><Relationship Id="rId7" Type="http://schemas.openxmlformats.org/officeDocument/2006/relationships/image" Target="../media/image136.png"/><Relationship Id="rId6" Type="http://schemas.openxmlformats.org/officeDocument/2006/relationships/image" Target="../media/image134.png"/><Relationship Id="rId5" Type="http://schemas.openxmlformats.org/officeDocument/2006/relationships/image" Target="../media/image131.png"/><Relationship Id="rId4" Type="http://schemas.openxmlformats.org/officeDocument/2006/relationships/image" Target="../media/image140.png"/><Relationship Id="rId3" Type="http://schemas.openxmlformats.org/officeDocument/2006/relationships/slide" Target="slide10.xml"/><Relationship Id="rId2" Type="http://schemas.openxmlformats.org/officeDocument/2006/relationships/image" Target="../media/image144.jpe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5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image" Target="../media/image127.png"/><Relationship Id="rId1" Type="http://schemas.openxmlformats.org/officeDocument/2006/relationships/image" Target="../media/image1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6" Type="http://schemas.openxmlformats.org/officeDocument/2006/relationships/image" Target="../media/image148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49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4.png"/><Relationship Id="rId8" Type="http://schemas.openxmlformats.org/officeDocument/2006/relationships/image" Target="../media/image2.png"/><Relationship Id="rId7" Type="http://schemas.openxmlformats.org/officeDocument/2006/relationships/image" Target="../media/image153.png"/><Relationship Id="rId6" Type="http://schemas.openxmlformats.org/officeDocument/2006/relationships/image" Target="../media/image152.png"/><Relationship Id="rId5" Type="http://schemas.openxmlformats.org/officeDocument/2006/relationships/image" Target="../media/image76.png"/><Relationship Id="rId4" Type="http://schemas.openxmlformats.org/officeDocument/2006/relationships/image" Target="../media/image151.png"/><Relationship Id="rId38" Type="http://schemas.openxmlformats.org/officeDocument/2006/relationships/notesSlide" Target="../notesSlides/notesSlide7.xml"/><Relationship Id="rId37" Type="http://schemas.openxmlformats.org/officeDocument/2006/relationships/slideLayout" Target="../slideLayouts/slideLayout4.xml"/><Relationship Id="rId36" Type="http://schemas.openxmlformats.org/officeDocument/2006/relationships/image" Target="../media/image181.png"/><Relationship Id="rId35" Type="http://schemas.openxmlformats.org/officeDocument/2006/relationships/image" Target="../media/image180.png"/><Relationship Id="rId34" Type="http://schemas.openxmlformats.org/officeDocument/2006/relationships/image" Target="../media/image179.png"/><Relationship Id="rId33" Type="http://schemas.openxmlformats.org/officeDocument/2006/relationships/image" Target="../media/image178.png"/><Relationship Id="rId32" Type="http://schemas.openxmlformats.org/officeDocument/2006/relationships/image" Target="../media/image177.png"/><Relationship Id="rId31" Type="http://schemas.openxmlformats.org/officeDocument/2006/relationships/image" Target="../media/image176.png"/><Relationship Id="rId30" Type="http://schemas.openxmlformats.org/officeDocument/2006/relationships/image" Target="../media/image175.png"/><Relationship Id="rId3" Type="http://schemas.openxmlformats.org/officeDocument/2006/relationships/image" Target="../media/image47.png"/><Relationship Id="rId29" Type="http://schemas.openxmlformats.org/officeDocument/2006/relationships/image" Target="../media/image174.png"/><Relationship Id="rId28" Type="http://schemas.openxmlformats.org/officeDocument/2006/relationships/image" Target="../media/image173.png"/><Relationship Id="rId27" Type="http://schemas.openxmlformats.org/officeDocument/2006/relationships/image" Target="../media/image172.png"/><Relationship Id="rId26" Type="http://schemas.openxmlformats.org/officeDocument/2006/relationships/image" Target="../media/image171.png"/><Relationship Id="rId25" Type="http://schemas.openxmlformats.org/officeDocument/2006/relationships/image" Target="../media/image170.png"/><Relationship Id="rId24" Type="http://schemas.openxmlformats.org/officeDocument/2006/relationships/image" Target="../media/image169.png"/><Relationship Id="rId23" Type="http://schemas.openxmlformats.org/officeDocument/2006/relationships/image" Target="../media/image168.png"/><Relationship Id="rId22" Type="http://schemas.openxmlformats.org/officeDocument/2006/relationships/image" Target="../media/image167.png"/><Relationship Id="rId21" Type="http://schemas.openxmlformats.org/officeDocument/2006/relationships/image" Target="../media/image166.png"/><Relationship Id="rId20" Type="http://schemas.openxmlformats.org/officeDocument/2006/relationships/image" Target="../media/image165.png"/><Relationship Id="rId2" Type="http://schemas.openxmlformats.org/officeDocument/2006/relationships/image" Target="../media/image118.png"/><Relationship Id="rId19" Type="http://schemas.openxmlformats.org/officeDocument/2006/relationships/image" Target="../media/image164.png"/><Relationship Id="rId18" Type="http://schemas.openxmlformats.org/officeDocument/2006/relationships/image" Target="../media/image163.png"/><Relationship Id="rId17" Type="http://schemas.openxmlformats.org/officeDocument/2006/relationships/image" Target="../media/image162.png"/><Relationship Id="rId16" Type="http://schemas.openxmlformats.org/officeDocument/2006/relationships/image" Target="../media/image161.png"/><Relationship Id="rId15" Type="http://schemas.openxmlformats.org/officeDocument/2006/relationships/image" Target="../media/image160.png"/><Relationship Id="rId14" Type="http://schemas.openxmlformats.org/officeDocument/2006/relationships/image" Target="../media/image159.png"/><Relationship Id="rId13" Type="http://schemas.openxmlformats.org/officeDocument/2006/relationships/image" Target="../media/image158.png"/><Relationship Id="rId12" Type="http://schemas.openxmlformats.org/officeDocument/2006/relationships/image" Target="../media/image157.png"/><Relationship Id="rId11" Type="http://schemas.openxmlformats.org/officeDocument/2006/relationships/image" Target="../media/image156.png"/><Relationship Id="rId10" Type="http://schemas.openxmlformats.org/officeDocument/2006/relationships/image" Target="../media/image155.png"/><Relationship Id="rId1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14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85.png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.xml"/><Relationship Id="rId15" Type="http://schemas.openxmlformats.org/officeDocument/2006/relationships/tags" Target="../tags/tag1.xml"/><Relationship Id="rId14" Type="http://schemas.openxmlformats.org/officeDocument/2006/relationships/image" Target="../media/image46.png"/><Relationship Id="rId13" Type="http://schemas.openxmlformats.org/officeDocument/2006/relationships/image" Target="../media/image61.png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tags" Target="../tags/tag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5" Type="http://schemas.openxmlformats.org/officeDocument/2006/relationships/slideLayout" Target="../slideLayouts/slideLayout4.xml"/><Relationship Id="rId14" Type="http://schemas.openxmlformats.org/officeDocument/2006/relationships/image" Target="../media/image84.png"/><Relationship Id="rId13" Type="http://schemas.openxmlformats.org/officeDocument/2006/relationships/image" Target="../media/image83.png"/><Relationship Id="rId12" Type="http://schemas.openxmlformats.org/officeDocument/2006/relationships/image" Target="../media/image82.png"/><Relationship Id="rId11" Type="http://schemas.openxmlformats.org/officeDocument/2006/relationships/image" Target="../media/image81.png"/><Relationship Id="rId10" Type="http://schemas.openxmlformats.org/officeDocument/2006/relationships/image" Target="../media/image80.png"/><Relationship Id="rId1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4.xml"/><Relationship Id="rId26" Type="http://schemas.openxmlformats.org/officeDocument/2006/relationships/image" Target="../media/image108.png"/><Relationship Id="rId25" Type="http://schemas.openxmlformats.org/officeDocument/2006/relationships/image" Target="../media/image2.png"/><Relationship Id="rId24" Type="http://schemas.openxmlformats.org/officeDocument/2006/relationships/image" Target="../media/image74.png"/><Relationship Id="rId23" Type="http://schemas.openxmlformats.org/officeDocument/2006/relationships/image" Target="../media/image107.png"/><Relationship Id="rId22" Type="http://schemas.openxmlformats.org/officeDocument/2006/relationships/image" Target="../media/image106.png"/><Relationship Id="rId21" Type="http://schemas.openxmlformats.org/officeDocument/2006/relationships/image" Target="../media/image105.png"/><Relationship Id="rId20" Type="http://schemas.openxmlformats.org/officeDocument/2006/relationships/image" Target="../media/image104.png"/><Relationship Id="rId2" Type="http://schemas.openxmlformats.org/officeDocument/2006/relationships/image" Target="../media/image86.png"/><Relationship Id="rId19" Type="http://schemas.openxmlformats.org/officeDocument/2006/relationships/image" Target="../media/image103.png"/><Relationship Id="rId18" Type="http://schemas.openxmlformats.org/officeDocument/2006/relationships/image" Target="../media/image102.png"/><Relationship Id="rId17" Type="http://schemas.openxmlformats.org/officeDocument/2006/relationships/image" Target="../media/image101.png"/><Relationship Id="rId16" Type="http://schemas.openxmlformats.org/officeDocument/2006/relationships/image" Target="../media/image100.png"/><Relationship Id="rId15" Type="http://schemas.openxmlformats.org/officeDocument/2006/relationships/image" Target="../media/image99.png"/><Relationship Id="rId14" Type="http://schemas.openxmlformats.org/officeDocument/2006/relationships/image" Target="../media/image98.png"/><Relationship Id="rId13" Type="http://schemas.openxmlformats.org/officeDocument/2006/relationships/image" Target="../media/image97.png"/><Relationship Id="rId12" Type="http://schemas.openxmlformats.org/officeDocument/2006/relationships/image" Target="../media/image96.png"/><Relationship Id="rId11" Type="http://schemas.openxmlformats.org/officeDocument/2006/relationships/image" Target="../media/image95.png"/><Relationship Id="rId10" Type="http://schemas.openxmlformats.org/officeDocument/2006/relationships/image" Target="../media/image94.png"/><Relationship Id="rId1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png"/><Relationship Id="rId8" Type="http://schemas.openxmlformats.org/officeDocument/2006/relationships/image" Target="../media/image114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3" Type="http://schemas.openxmlformats.org/officeDocument/2006/relationships/slideLayout" Target="../slideLayouts/slideLayout9.xml"/><Relationship Id="rId12" Type="http://schemas.openxmlformats.org/officeDocument/2006/relationships/image" Target="../media/image118.png"/><Relationship Id="rId11" Type="http://schemas.openxmlformats.org/officeDocument/2006/relationships/image" Target="../media/image117.png"/><Relationship Id="rId10" Type="http://schemas.openxmlformats.org/officeDocument/2006/relationships/image" Target="../media/image116.png"/><Relationship Id="rId1" Type="http://schemas.openxmlformats.org/officeDocument/2006/relationships/image" Target="../media/image10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png"/><Relationship Id="rId8" Type="http://schemas.openxmlformats.org/officeDocument/2006/relationships/image" Target="../media/image126.png"/><Relationship Id="rId7" Type="http://schemas.openxmlformats.org/officeDocument/2006/relationships/image" Target="../media/image125.jpeg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75.png"/><Relationship Id="rId1" Type="http://schemas.openxmlformats.org/officeDocument/2006/relationships/image" Target="../media/image1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2A6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9525" y="0"/>
            <a:ext cx="12192000" cy="6864773"/>
            <a:chOff x="0" y="0"/>
            <a:chExt cx="18288000" cy="10297160"/>
          </a:xfrm>
        </p:grpSpPr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7576685" cy="10296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987754" y="6748884"/>
              <a:ext cx="463550" cy="2952750"/>
            </a:xfrm>
            <a:custGeom>
              <a:avLst/>
              <a:gdLst/>
              <a:ahLst/>
              <a:cxnLst/>
              <a:rect l="l" t="t" r="r" b="b"/>
              <a:pathLst>
                <a:path w="463550" h="2952750">
                  <a:moveTo>
                    <a:pt x="413822" y="2952214"/>
                  </a:moveTo>
                  <a:lnTo>
                    <a:pt x="332457" y="2800252"/>
                  </a:lnTo>
                  <a:lnTo>
                    <a:pt x="192132" y="2013096"/>
                  </a:lnTo>
                  <a:lnTo>
                    <a:pt x="87670" y="1089356"/>
                  </a:lnTo>
                  <a:lnTo>
                    <a:pt x="22487" y="321000"/>
                  </a:lnTo>
                  <a:lnTo>
                    <a:pt x="0" y="0"/>
                  </a:lnTo>
                  <a:lnTo>
                    <a:pt x="101541" y="10096"/>
                  </a:lnTo>
                  <a:lnTo>
                    <a:pt x="141855" y="609700"/>
                  </a:lnTo>
                  <a:lnTo>
                    <a:pt x="267880" y="1522637"/>
                  </a:lnTo>
                  <a:lnTo>
                    <a:pt x="401084" y="2357460"/>
                  </a:lnTo>
                  <a:lnTo>
                    <a:pt x="462936" y="2722723"/>
                  </a:lnTo>
                  <a:lnTo>
                    <a:pt x="413822" y="2952214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85062" y="6932314"/>
              <a:ext cx="86520" cy="2401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366379" y="7172492"/>
              <a:ext cx="419100" cy="2767330"/>
            </a:xfrm>
            <a:custGeom>
              <a:avLst/>
              <a:gdLst/>
              <a:ahLst/>
              <a:cxnLst/>
              <a:rect l="l" t="t" r="r" b="b"/>
              <a:pathLst>
                <a:path w="419100" h="2767329">
                  <a:moveTo>
                    <a:pt x="149035" y="2766720"/>
                  </a:moveTo>
                  <a:lnTo>
                    <a:pt x="0" y="2480482"/>
                  </a:lnTo>
                  <a:lnTo>
                    <a:pt x="65" y="2415990"/>
                  </a:lnTo>
                  <a:lnTo>
                    <a:pt x="788" y="2351775"/>
                  </a:lnTo>
                  <a:lnTo>
                    <a:pt x="2149" y="2287860"/>
                  </a:lnTo>
                  <a:lnTo>
                    <a:pt x="4127" y="2224265"/>
                  </a:lnTo>
                  <a:lnTo>
                    <a:pt x="6703" y="2161009"/>
                  </a:lnTo>
                  <a:lnTo>
                    <a:pt x="9856" y="2098114"/>
                  </a:lnTo>
                  <a:lnTo>
                    <a:pt x="13567" y="2035599"/>
                  </a:lnTo>
                  <a:lnTo>
                    <a:pt x="17817" y="1973487"/>
                  </a:lnTo>
                  <a:lnTo>
                    <a:pt x="22584" y="1911797"/>
                  </a:lnTo>
                  <a:lnTo>
                    <a:pt x="27850" y="1850550"/>
                  </a:lnTo>
                  <a:lnTo>
                    <a:pt x="33594" y="1789766"/>
                  </a:lnTo>
                  <a:lnTo>
                    <a:pt x="39796" y="1729466"/>
                  </a:lnTo>
                  <a:lnTo>
                    <a:pt x="46437" y="1669671"/>
                  </a:lnTo>
                  <a:lnTo>
                    <a:pt x="53496" y="1610401"/>
                  </a:lnTo>
                  <a:lnTo>
                    <a:pt x="60955" y="1551677"/>
                  </a:lnTo>
                  <a:lnTo>
                    <a:pt x="68792" y="1493519"/>
                  </a:lnTo>
                  <a:lnTo>
                    <a:pt x="76988" y="1435948"/>
                  </a:lnTo>
                  <a:lnTo>
                    <a:pt x="85523" y="1378984"/>
                  </a:lnTo>
                  <a:lnTo>
                    <a:pt x="94378" y="1322649"/>
                  </a:lnTo>
                  <a:lnTo>
                    <a:pt x="103531" y="1266962"/>
                  </a:lnTo>
                  <a:lnTo>
                    <a:pt x="112964" y="1211944"/>
                  </a:lnTo>
                  <a:lnTo>
                    <a:pt x="132590" y="1103998"/>
                  </a:lnTo>
                  <a:lnTo>
                    <a:pt x="153094" y="998976"/>
                  </a:lnTo>
                  <a:lnTo>
                    <a:pt x="174318" y="897042"/>
                  </a:lnTo>
                  <a:lnTo>
                    <a:pt x="196103" y="798361"/>
                  </a:lnTo>
                  <a:lnTo>
                    <a:pt x="218290" y="703097"/>
                  </a:lnTo>
                  <a:lnTo>
                    <a:pt x="240719" y="611415"/>
                  </a:lnTo>
                  <a:lnTo>
                    <a:pt x="263232" y="523480"/>
                  </a:lnTo>
                  <a:lnTo>
                    <a:pt x="285670" y="439456"/>
                  </a:lnTo>
                  <a:lnTo>
                    <a:pt x="307872" y="359507"/>
                  </a:lnTo>
                  <a:lnTo>
                    <a:pt x="329681" y="283799"/>
                  </a:lnTo>
                  <a:lnTo>
                    <a:pt x="361308" y="178548"/>
                  </a:lnTo>
                  <a:lnTo>
                    <a:pt x="391154" y="83763"/>
                  </a:lnTo>
                  <a:lnTo>
                    <a:pt x="418682" y="0"/>
                  </a:lnTo>
                  <a:lnTo>
                    <a:pt x="289756" y="766432"/>
                  </a:lnTo>
                  <a:lnTo>
                    <a:pt x="206709" y="1680366"/>
                  </a:lnTo>
                  <a:lnTo>
                    <a:pt x="162236" y="2445797"/>
                  </a:lnTo>
                  <a:lnTo>
                    <a:pt x="149035" y="2766720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6616033" y="6758317"/>
              <a:ext cx="1672589" cy="1676400"/>
            </a:xfrm>
            <a:custGeom>
              <a:avLst/>
              <a:gdLst/>
              <a:ahLst/>
              <a:cxnLst/>
              <a:rect l="l" t="t" r="r" b="b"/>
              <a:pathLst>
                <a:path w="1672590" h="1676400">
                  <a:moveTo>
                    <a:pt x="932480" y="159111"/>
                  </a:moveTo>
                  <a:lnTo>
                    <a:pt x="247376" y="159111"/>
                  </a:lnTo>
                  <a:lnTo>
                    <a:pt x="260354" y="115996"/>
                  </a:lnTo>
                  <a:lnTo>
                    <a:pt x="282756" y="80281"/>
                  </a:lnTo>
                  <a:lnTo>
                    <a:pt x="312982" y="51601"/>
                  </a:lnTo>
                  <a:lnTo>
                    <a:pt x="349427" y="29595"/>
                  </a:lnTo>
                  <a:lnTo>
                    <a:pt x="390490" y="13901"/>
                  </a:lnTo>
                  <a:lnTo>
                    <a:pt x="434568" y="4157"/>
                  </a:lnTo>
                  <a:lnTo>
                    <a:pt x="480059" y="0"/>
                  </a:lnTo>
                  <a:lnTo>
                    <a:pt x="527860" y="1966"/>
                  </a:lnTo>
                  <a:lnTo>
                    <a:pt x="580057" y="9790"/>
                  </a:lnTo>
                  <a:lnTo>
                    <a:pt x="634147" y="22044"/>
                  </a:lnTo>
                  <a:lnTo>
                    <a:pt x="687630" y="37301"/>
                  </a:lnTo>
                  <a:lnTo>
                    <a:pt x="738005" y="54134"/>
                  </a:lnTo>
                  <a:lnTo>
                    <a:pt x="782768" y="71117"/>
                  </a:lnTo>
                  <a:lnTo>
                    <a:pt x="830747" y="92868"/>
                  </a:lnTo>
                  <a:lnTo>
                    <a:pt x="874281" y="117358"/>
                  </a:lnTo>
                  <a:lnTo>
                    <a:pt x="913967" y="144307"/>
                  </a:lnTo>
                  <a:lnTo>
                    <a:pt x="932480" y="159111"/>
                  </a:lnTo>
                  <a:close/>
                </a:path>
                <a:path w="1672590" h="1676400">
                  <a:moveTo>
                    <a:pt x="1671966" y="1676361"/>
                  </a:moveTo>
                  <a:lnTo>
                    <a:pt x="1622397" y="1654572"/>
                  </a:lnTo>
                  <a:lnTo>
                    <a:pt x="1573376" y="1634002"/>
                  </a:lnTo>
                  <a:lnTo>
                    <a:pt x="1527319" y="1615505"/>
                  </a:lnTo>
                  <a:lnTo>
                    <a:pt x="1481033" y="1598205"/>
                  </a:lnTo>
                  <a:lnTo>
                    <a:pt x="1434574" y="1581819"/>
                  </a:lnTo>
                  <a:lnTo>
                    <a:pt x="1248102" y="1519731"/>
                  </a:lnTo>
                  <a:lnTo>
                    <a:pt x="1201599" y="1503654"/>
                  </a:lnTo>
                  <a:lnTo>
                    <a:pt x="1155251" y="1486788"/>
                  </a:lnTo>
                  <a:lnTo>
                    <a:pt x="1109114" y="1468848"/>
                  </a:lnTo>
                  <a:lnTo>
                    <a:pt x="1062358" y="1449615"/>
                  </a:lnTo>
                  <a:lnTo>
                    <a:pt x="1016074" y="1429777"/>
                  </a:lnTo>
                  <a:lnTo>
                    <a:pt x="970298" y="1409294"/>
                  </a:lnTo>
                  <a:lnTo>
                    <a:pt x="925064" y="1388127"/>
                  </a:lnTo>
                  <a:lnTo>
                    <a:pt x="880406" y="1366239"/>
                  </a:lnTo>
                  <a:lnTo>
                    <a:pt x="836360" y="1343589"/>
                  </a:lnTo>
                  <a:lnTo>
                    <a:pt x="792960" y="1320140"/>
                  </a:lnTo>
                  <a:lnTo>
                    <a:pt x="750241" y="1295851"/>
                  </a:lnTo>
                  <a:lnTo>
                    <a:pt x="708236" y="1270685"/>
                  </a:lnTo>
                  <a:lnTo>
                    <a:pt x="666982" y="1244602"/>
                  </a:lnTo>
                  <a:lnTo>
                    <a:pt x="626511" y="1217564"/>
                  </a:lnTo>
                  <a:lnTo>
                    <a:pt x="586860" y="1189531"/>
                  </a:lnTo>
                  <a:lnTo>
                    <a:pt x="548062" y="1160465"/>
                  </a:lnTo>
                  <a:lnTo>
                    <a:pt x="510152" y="1130327"/>
                  </a:lnTo>
                  <a:lnTo>
                    <a:pt x="473166" y="1099077"/>
                  </a:lnTo>
                  <a:lnTo>
                    <a:pt x="437136" y="1066678"/>
                  </a:lnTo>
                  <a:lnTo>
                    <a:pt x="402099" y="1033090"/>
                  </a:lnTo>
                  <a:lnTo>
                    <a:pt x="368088" y="998274"/>
                  </a:lnTo>
                  <a:lnTo>
                    <a:pt x="335139" y="962192"/>
                  </a:lnTo>
                  <a:lnTo>
                    <a:pt x="303285" y="924804"/>
                  </a:lnTo>
                  <a:lnTo>
                    <a:pt x="272562" y="886071"/>
                  </a:lnTo>
                  <a:lnTo>
                    <a:pt x="243004" y="845956"/>
                  </a:lnTo>
                  <a:lnTo>
                    <a:pt x="214645" y="804418"/>
                  </a:lnTo>
                  <a:lnTo>
                    <a:pt x="187521" y="761419"/>
                  </a:lnTo>
                  <a:lnTo>
                    <a:pt x="161666" y="716921"/>
                  </a:lnTo>
                  <a:lnTo>
                    <a:pt x="135009" y="672820"/>
                  </a:lnTo>
                  <a:lnTo>
                    <a:pt x="76471" y="584571"/>
                  </a:lnTo>
                  <a:lnTo>
                    <a:pt x="48918" y="539328"/>
                  </a:lnTo>
                  <a:lnTo>
                    <a:pt x="25395" y="492612"/>
                  </a:lnTo>
                  <a:lnTo>
                    <a:pt x="8065" y="443875"/>
                  </a:lnTo>
                  <a:lnTo>
                    <a:pt x="1201" y="405917"/>
                  </a:lnTo>
                  <a:lnTo>
                    <a:pt x="0" y="365558"/>
                  </a:lnTo>
                  <a:lnTo>
                    <a:pt x="4225" y="324296"/>
                  </a:lnTo>
                  <a:lnTo>
                    <a:pt x="13640" y="283625"/>
                  </a:lnTo>
                  <a:lnTo>
                    <a:pt x="28007" y="245043"/>
                  </a:lnTo>
                  <a:lnTo>
                    <a:pt x="47091" y="210044"/>
                  </a:lnTo>
                  <a:lnTo>
                    <a:pt x="98460" y="156785"/>
                  </a:lnTo>
                  <a:lnTo>
                    <a:pt x="165853" y="135817"/>
                  </a:lnTo>
                  <a:lnTo>
                    <a:pt x="204967" y="141183"/>
                  </a:lnTo>
                  <a:lnTo>
                    <a:pt x="247376" y="159111"/>
                  </a:lnTo>
                  <a:lnTo>
                    <a:pt x="932480" y="159111"/>
                  </a:lnTo>
                  <a:lnTo>
                    <a:pt x="984173" y="204474"/>
                  </a:lnTo>
                  <a:lnTo>
                    <a:pt x="1015885" y="237134"/>
                  </a:lnTo>
                  <a:lnTo>
                    <a:pt x="1046131" y="271140"/>
                  </a:lnTo>
                  <a:lnTo>
                    <a:pt x="1075506" y="306215"/>
                  </a:lnTo>
                  <a:lnTo>
                    <a:pt x="1134027" y="378456"/>
                  </a:lnTo>
                  <a:lnTo>
                    <a:pt x="1164364" y="415066"/>
                  </a:lnTo>
                  <a:lnTo>
                    <a:pt x="1196212" y="451630"/>
                  </a:lnTo>
                  <a:lnTo>
                    <a:pt x="1230168" y="487871"/>
                  </a:lnTo>
                  <a:lnTo>
                    <a:pt x="1266310" y="525384"/>
                  </a:lnTo>
                  <a:lnTo>
                    <a:pt x="1301834" y="563499"/>
                  </a:lnTo>
                  <a:lnTo>
                    <a:pt x="1336656" y="602258"/>
                  </a:lnTo>
                  <a:lnTo>
                    <a:pt x="1370690" y="641704"/>
                  </a:lnTo>
                  <a:lnTo>
                    <a:pt x="1403850" y="681879"/>
                  </a:lnTo>
                  <a:lnTo>
                    <a:pt x="1436053" y="722824"/>
                  </a:lnTo>
                  <a:lnTo>
                    <a:pt x="1467210" y="764584"/>
                  </a:lnTo>
                  <a:lnTo>
                    <a:pt x="1497239" y="807199"/>
                  </a:lnTo>
                  <a:lnTo>
                    <a:pt x="1526514" y="850941"/>
                  </a:lnTo>
                  <a:lnTo>
                    <a:pt x="1554413" y="894431"/>
                  </a:lnTo>
                  <a:lnTo>
                    <a:pt x="1581009" y="937765"/>
                  </a:lnTo>
                  <a:lnTo>
                    <a:pt x="1606377" y="981041"/>
                  </a:lnTo>
                  <a:lnTo>
                    <a:pt x="1630590" y="1024356"/>
                  </a:lnTo>
                  <a:lnTo>
                    <a:pt x="1653722" y="1067806"/>
                  </a:lnTo>
                  <a:lnTo>
                    <a:pt x="1671966" y="1103829"/>
                  </a:lnTo>
                  <a:lnTo>
                    <a:pt x="1671966" y="1676361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6840683" y="6932320"/>
              <a:ext cx="1447800" cy="1384300"/>
            </a:xfrm>
            <a:custGeom>
              <a:avLst/>
              <a:gdLst/>
              <a:ahLst/>
              <a:cxnLst/>
              <a:rect l="l" t="t" r="r" b="b"/>
              <a:pathLst>
                <a:path w="1447800" h="1384300">
                  <a:moveTo>
                    <a:pt x="1447304" y="1269326"/>
                  </a:moveTo>
                  <a:lnTo>
                    <a:pt x="1428877" y="1233398"/>
                  </a:lnTo>
                  <a:lnTo>
                    <a:pt x="1405026" y="1193012"/>
                  </a:lnTo>
                  <a:lnTo>
                    <a:pt x="1377518" y="1155268"/>
                  </a:lnTo>
                  <a:lnTo>
                    <a:pt x="1343063" y="1118997"/>
                  </a:lnTo>
                  <a:lnTo>
                    <a:pt x="1302943" y="1085443"/>
                  </a:lnTo>
                  <a:lnTo>
                    <a:pt x="1258836" y="1054900"/>
                  </a:lnTo>
                  <a:lnTo>
                    <a:pt x="1212481" y="1027607"/>
                  </a:lnTo>
                  <a:lnTo>
                    <a:pt x="1165555" y="1003858"/>
                  </a:lnTo>
                  <a:lnTo>
                    <a:pt x="1119797" y="983919"/>
                  </a:lnTo>
                  <a:lnTo>
                    <a:pt x="1129817" y="1001229"/>
                  </a:lnTo>
                  <a:lnTo>
                    <a:pt x="935761" y="796759"/>
                  </a:lnTo>
                  <a:lnTo>
                    <a:pt x="957554" y="804240"/>
                  </a:lnTo>
                  <a:lnTo>
                    <a:pt x="1009434" y="811949"/>
                  </a:lnTo>
                  <a:lnTo>
                    <a:pt x="1065669" y="812355"/>
                  </a:lnTo>
                  <a:lnTo>
                    <a:pt x="1091145" y="811809"/>
                  </a:lnTo>
                  <a:lnTo>
                    <a:pt x="1116736" y="811644"/>
                  </a:lnTo>
                  <a:lnTo>
                    <a:pt x="1142441" y="810755"/>
                  </a:lnTo>
                  <a:lnTo>
                    <a:pt x="1168247" y="808012"/>
                  </a:lnTo>
                  <a:lnTo>
                    <a:pt x="1195120" y="800989"/>
                  </a:lnTo>
                  <a:lnTo>
                    <a:pt x="1222946" y="790854"/>
                  </a:lnTo>
                  <a:lnTo>
                    <a:pt x="1250594" y="781558"/>
                  </a:lnTo>
                  <a:lnTo>
                    <a:pt x="1276921" y="777062"/>
                  </a:lnTo>
                  <a:lnTo>
                    <a:pt x="1246797" y="777697"/>
                  </a:lnTo>
                  <a:lnTo>
                    <a:pt x="1217726" y="775284"/>
                  </a:lnTo>
                  <a:lnTo>
                    <a:pt x="1188377" y="765975"/>
                  </a:lnTo>
                  <a:lnTo>
                    <a:pt x="1157414" y="745883"/>
                  </a:lnTo>
                  <a:lnTo>
                    <a:pt x="1083157" y="680948"/>
                  </a:lnTo>
                  <a:lnTo>
                    <a:pt x="1043952" y="652792"/>
                  </a:lnTo>
                  <a:lnTo>
                    <a:pt x="999401" y="631659"/>
                  </a:lnTo>
                  <a:lnTo>
                    <a:pt x="966343" y="621474"/>
                  </a:lnTo>
                  <a:lnTo>
                    <a:pt x="934948" y="616204"/>
                  </a:lnTo>
                  <a:lnTo>
                    <a:pt x="903478" y="617943"/>
                  </a:lnTo>
                  <a:lnTo>
                    <a:pt x="870178" y="628777"/>
                  </a:lnTo>
                  <a:lnTo>
                    <a:pt x="846201" y="642518"/>
                  </a:lnTo>
                  <a:lnTo>
                    <a:pt x="822401" y="662774"/>
                  </a:lnTo>
                  <a:lnTo>
                    <a:pt x="811098" y="681012"/>
                  </a:lnTo>
                  <a:lnTo>
                    <a:pt x="574395" y="467487"/>
                  </a:lnTo>
                  <a:lnTo>
                    <a:pt x="613270" y="478104"/>
                  </a:lnTo>
                  <a:lnTo>
                    <a:pt x="700227" y="484695"/>
                  </a:lnTo>
                  <a:lnTo>
                    <a:pt x="728903" y="484822"/>
                  </a:lnTo>
                  <a:lnTo>
                    <a:pt x="758177" y="482193"/>
                  </a:lnTo>
                  <a:lnTo>
                    <a:pt x="800849" y="475678"/>
                  </a:lnTo>
                  <a:lnTo>
                    <a:pt x="843432" y="470306"/>
                  </a:lnTo>
                  <a:lnTo>
                    <a:pt x="886167" y="468490"/>
                  </a:lnTo>
                  <a:lnTo>
                    <a:pt x="929297" y="472617"/>
                  </a:lnTo>
                  <a:lnTo>
                    <a:pt x="904049" y="428358"/>
                  </a:lnTo>
                  <a:lnTo>
                    <a:pt x="868616" y="393433"/>
                  </a:lnTo>
                  <a:lnTo>
                    <a:pt x="825665" y="367182"/>
                  </a:lnTo>
                  <a:lnTo>
                    <a:pt x="777836" y="348957"/>
                  </a:lnTo>
                  <a:lnTo>
                    <a:pt x="714260" y="340918"/>
                  </a:lnTo>
                  <a:lnTo>
                    <a:pt x="681532" y="342011"/>
                  </a:lnTo>
                  <a:lnTo>
                    <a:pt x="606920" y="349719"/>
                  </a:lnTo>
                  <a:lnTo>
                    <a:pt x="568388" y="359257"/>
                  </a:lnTo>
                  <a:lnTo>
                    <a:pt x="532333" y="373659"/>
                  </a:lnTo>
                  <a:lnTo>
                    <a:pt x="497509" y="393547"/>
                  </a:lnTo>
                  <a:lnTo>
                    <a:pt x="498551" y="400024"/>
                  </a:lnTo>
                  <a:lnTo>
                    <a:pt x="498513" y="400697"/>
                  </a:lnTo>
                  <a:lnTo>
                    <a:pt x="226618" y="166154"/>
                  </a:lnTo>
                  <a:lnTo>
                    <a:pt x="260781" y="182511"/>
                  </a:lnTo>
                  <a:lnTo>
                    <a:pt x="278422" y="189001"/>
                  </a:lnTo>
                  <a:lnTo>
                    <a:pt x="297370" y="192278"/>
                  </a:lnTo>
                  <a:lnTo>
                    <a:pt x="318135" y="190119"/>
                  </a:lnTo>
                  <a:lnTo>
                    <a:pt x="338404" y="183553"/>
                  </a:lnTo>
                  <a:lnTo>
                    <a:pt x="358482" y="175895"/>
                  </a:lnTo>
                  <a:lnTo>
                    <a:pt x="378663" y="170459"/>
                  </a:lnTo>
                  <a:lnTo>
                    <a:pt x="399554" y="167754"/>
                  </a:lnTo>
                  <a:lnTo>
                    <a:pt x="420281" y="165519"/>
                  </a:lnTo>
                  <a:lnTo>
                    <a:pt x="441172" y="162687"/>
                  </a:lnTo>
                  <a:lnTo>
                    <a:pt x="462610" y="158153"/>
                  </a:lnTo>
                  <a:lnTo>
                    <a:pt x="515162" y="145161"/>
                  </a:lnTo>
                  <a:lnTo>
                    <a:pt x="568096" y="134416"/>
                  </a:lnTo>
                  <a:lnTo>
                    <a:pt x="621550" y="126974"/>
                  </a:lnTo>
                  <a:lnTo>
                    <a:pt x="675627" y="123888"/>
                  </a:lnTo>
                  <a:lnTo>
                    <a:pt x="653516" y="116268"/>
                  </a:lnTo>
                  <a:lnTo>
                    <a:pt x="624027" y="98602"/>
                  </a:lnTo>
                  <a:lnTo>
                    <a:pt x="594042" y="79146"/>
                  </a:lnTo>
                  <a:lnTo>
                    <a:pt x="570484" y="66179"/>
                  </a:lnTo>
                  <a:lnTo>
                    <a:pt x="502145" y="44488"/>
                  </a:lnTo>
                  <a:lnTo>
                    <a:pt x="431533" y="32131"/>
                  </a:lnTo>
                  <a:lnTo>
                    <a:pt x="402577" y="30416"/>
                  </a:lnTo>
                  <a:lnTo>
                    <a:pt x="363905" y="30657"/>
                  </a:lnTo>
                  <a:lnTo>
                    <a:pt x="320154" y="34036"/>
                  </a:lnTo>
                  <a:lnTo>
                    <a:pt x="275932" y="41744"/>
                  </a:lnTo>
                  <a:lnTo>
                    <a:pt x="235889" y="54991"/>
                  </a:lnTo>
                  <a:lnTo>
                    <a:pt x="186791" y="102831"/>
                  </a:lnTo>
                  <a:lnTo>
                    <a:pt x="186944" y="131953"/>
                  </a:lnTo>
                  <a:lnTo>
                    <a:pt x="30899" y="0"/>
                  </a:lnTo>
                  <a:lnTo>
                    <a:pt x="160261" y="121412"/>
                  </a:lnTo>
                  <a:lnTo>
                    <a:pt x="143802" y="121704"/>
                  </a:lnTo>
                  <a:lnTo>
                    <a:pt x="116039" y="132511"/>
                  </a:lnTo>
                  <a:lnTo>
                    <a:pt x="73406" y="170027"/>
                  </a:lnTo>
                  <a:lnTo>
                    <a:pt x="38392" y="231000"/>
                  </a:lnTo>
                  <a:lnTo>
                    <a:pt x="9055" y="313918"/>
                  </a:lnTo>
                  <a:lnTo>
                    <a:pt x="139" y="363867"/>
                  </a:lnTo>
                  <a:lnTo>
                    <a:pt x="0" y="412559"/>
                  </a:lnTo>
                  <a:lnTo>
                    <a:pt x="9906" y="460019"/>
                  </a:lnTo>
                  <a:lnTo>
                    <a:pt x="31165" y="506222"/>
                  </a:lnTo>
                  <a:lnTo>
                    <a:pt x="65062" y="551180"/>
                  </a:lnTo>
                  <a:lnTo>
                    <a:pt x="59715" y="499859"/>
                  </a:lnTo>
                  <a:lnTo>
                    <a:pt x="77343" y="454317"/>
                  </a:lnTo>
                  <a:lnTo>
                    <a:pt x="108966" y="414070"/>
                  </a:lnTo>
                  <a:lnTo>
                    <a:pt x="145618" y="378587"/>
                  </a:lnTo>
                  <a:lnTo>
                    <a:pt x="175374" y="346163"/>
                  </a:lnTo>
                  <a:lnTo>
                    <a:pt x="203479" y="304660"/>
                  </a:lnTo>
                  <a:lnTo>
                    <a:pt x="224790" y="258127"/>
                  </a:lnTo>
                  <a:lnTo>
                    <a:pt x="234200" y="210591"/>
                  </a:lnTo>
                  <a:lnTo>
                    <a:pt x="230124" y="186753"/>
                  </a:lnTo>
                  <a:lnTo>
                    <a:pt x="490207" y="423392"/>
                  </a:lnTo>
                  <a:lnTo>
                    <a:pt x="424319" y="462559"/>
                  </a:lnTo>
                  <a:lnTo>
                    <a:pt x="395592" y="503428"/>
                  </a:lnTo>
                  <a:lnTo>
                    <a:pt x="373761" y="550189"/>
                  </a:lnTo>
                  <a:lnTo>
                    <a:pt x="359752" y="597242"/>
                  </a:lnTo>
                  <a:lnTo>
                    <a:pt x="354520" y="639025"/>
                  </a:lnTo>
                  <a:lnTo>
                    <a:pt x="358165" y="681380"/>
                  </a:lnTo>
                  <a:lnTo>
                    <a:pt x="369658" y="727671"/>
                  </a:lnTo>
                  <a:lnTo>
                    <a:pt x="387972" y="774446"/>
                  </a:lnTo>
                  <a:lnTo>
                    <a:pt x="412076" y="818235"/>
                  </a:lnTo>
                  <a:lnTo>
                    <a:pt x="440931" y="855611"/>
                  </a:lnTo>
                  <a:lnTo>
                    <a:pt x="473506" y="883107"/>
                  </a:lnTo>
                  <a:lnTo>
                    <a:pt x="463232" y="830605"/>
                  </a:lnTo>
                  <a:lnTo>
                    <a:pt x="466445" y="784834"/>
                  </a:lnTo>
                  <a:lnTo>
                    <a:pt x="479615" y="741895"/>
                  </a:lnTo>
                  <a:lnTo>
                    <a:pt x="499173" y="697865"/>
                  </a:lnTo>
                  <a:lnTo>
                    <a:pt x="521589" y="648830"/>
                  </a:lnTo>
                  <a:lnTo>
                    <a:pt x="531202" y="624941"/>
                  </a:lnTo>
                  <a:lnTo>
                    <a:pt x="539470" y="599732"/>
                  </a:lnTo>
                  <a:lnTo>
                    <a:pt x="544995" y="573976"/>
                  </a:lnTo>
                  <a:lnTo>
                    <a:pt x="546404" y="548525"/>
                  </a:lnTo>
                  <a:lnTo>
                    <a:pt x="543128" y="524802"/>
                  </a:lnTo>
                  <a:lnTo>
                    <a:pt x="531545" y="478243"/>
                  </a:lnTo>
                  <a:lnTo>
                    <a:pt x="529234" y="458889"/>
                  </a:lnTo>
                  <a:lnTo>
                    <a:pt x="598919" y="522287"/>
                  </a:lnTo>
                  <a:lnTo>
                    <a:pt x="808139" y="711339"/>
                  </a:lnTo>
                  <a:lnTo>
                    <a:pt x="808316" y="715010"/>
                  </a:lnTo>
                  <a:lnTo>
                    <a:pt x="765352" y="710069"/>
                  </a:lnTo>
                  <a:lnTo>
                    <a:pt x="706691" y="760247"/>
                  </a:lnTo>
                  <a:lnTo>
                    <a:pt x="690486" y="801700"/>
                  </a:lnTo>
                  <a:lnTo>
                    <a:pt x="682675" y="844981"/>
                  </a:lnTo>
                  <a:lnTo>
                    <a:pt x="682993" y="883259"/>
                  </a:lnTo>
                  <a:lnTo>
                    <a:pt x="691591" y="924953"/>
                  </a:lnTo>
                  <a:lnTo>
                    <a:pt x="705116" y="964196"/>
                  </a:lnTo>
                  <a:lnTo>
                    <a:pt x="721906" y="1002449"/>
                  </a:lnTo>
                  <a:lnTo>
                    <a:pt x="740283" y="1041107"/>
                  </a:lnTo>
                  <a:lnTo>
                    <a:pt x="756297" y="1077925"/>
                  </a:lnTo>
                  <a:lnTo>
                    <a:pt x="765136" y="1095959"/>
                  </a:lnTo>
                  <a:lnTo>
                    <a:pt x="775843" y="1112748"/>
                  </a:lnTo>
                  <a:lnTo>
                    <a:pt x="786625" y="1124927"/>
                  </a:lnTo>
                  <a:lnTo>
                    <a:pt x="798182" y="1136345"/>
                  </a:lnTo>
                  <a:lnTo>
                    <a:pt x="808482" y="1148461"/>
                  </a:lnTo>
                  <a:lnTo>
                    <a:pt x="815543" y="1162710"/>
                  </a:lnTo>
                  <a:lnTo>
                    <a:pt x="797547" y="1109052"/>
                  </a:lnTo>
                  <a:lnTo>
                    <a:pt x="792213" y="1082598"/>
                  </a:lnTo>
                  <a:lnTo>
                    <a:pt x="795388" y="1022616"/>
                  </a:lnTo>
                  <a:lnTo>
                    <a:pt x="807173" y="962050"/>
                  </a:lnTo>
                  <a:lnTo>
                    <a:pt x="826401" y="920407"/>
                  </a:lnTo>
                  <a:lnTo>
                    <a:pt x="847242" y="898588"/>
                  </a:lnTo>
                  <a:lnTo>
                    <a:pt x="858316" y="884809"/>
                  </a:lnTo>
                  <a:lnTo>
                    <a:pt x="868260" y="858545"/>
                  </a:lnTo>
                  <a:lnTo>
                    <a:pt x="873861" y="820534"/>
                  </a:lnTo>
                  <a:lnTo>
                    <a:pt x="871753" y="783132"/>
                  </a:lnTo>
                  <a:lnTo>
                    <a:pt x="858545" y="758710"/>
                  </a:lnTo>
                  <a:lnTo>
                    <a:pt x="864171" y="761961"/>
                  </a:lnTo>
                  <a:lnTo>
                    <a:pt x="966470" y="854379"/>
                  </a:lnTo>
                  <a:lnTo>
                    <a:pt x="1130211" y="1001903"/>
                  </a:lnTo>
                  <a:lnTo>
                    <a:pt x="1140434" y="1019543"/>
                  </a:lnTo>
                  <a:lnTo>
                    <a:pt x="1156474" y="1056830"/>
                  </a:lnTo>
                  <a:lnTo>
                    <a:pt x="1169746" y="1095248"/>
                  </a:lnTo>
                  <a:lnTo>
                    <a:pt x="1182014" y="1134262"/>
                  </a:lnTo>
                  <a:lnTo>
                    <a:pt x="1196530" y="1167993"/>
                  </a:lnTo>
                  <a:lnTo>
                    <a:pt x="1240142" y="1224686"/>
                  </a:lnTo>
                  <a:lnTo>
                    <a:pt x="1299603" y="1280972"/>
                  </a:lnTo>
                  <a:lnTo>
                    <a:pt x="1333703" y="1309344"/>
                  </a:lnTo>
                  <a:lnTo>
                    <a:pt x="1368983" y="1336230"/>
                  </a:lnTo>
                  <a:lnTo>
                    <a:pt x="1405267" y="1361694"/>
                  </a:lnTo>
                  <a:lnTo>
                    <a:pt x="1447304" y="1384033"/>
                  </a:lnTo>
                  <a:lnTo>
                    <a:pt x="1447304" y="1269326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507438" y="7262190"/>
              <a:ext cx="1216660" cy="3025140"/>
            </a:xfrm>
            <a:custGeom>
              <a:avLst/>
              <a:gdLst/>
              <a:ahLst/>
              <a:cxnLst/>
              <a:rect l="l" t="t" r="r" b="b"/>
              <a:pathLst>
                <a:path w="1216659" h="3025140">
                  <a:moveTo>
                    <a:pt x="1216355" y="332447"/>
                  </a:moveTo>
                  <a:lnTo>
                    <a:pt x="1072324" y="905738"/>
                  </a:lnTo>
                  <a:lnTo>
                    <a:pt x="953046" y="1592732"/>
                  </a:lnTo>
                  <a:lnTo>
                    <a:pt x="871753" y="2169287"/>
                  </a:lnTo>
                  <a:lnTo>
                    <a:pt x="855700" y="2298471"/>
                  </a:lnTo>
                  <a:lnTo>
                    <a:pt x="651662" y="1595716"/>
                  </a:lnTo>
                  <a:lnTo>
                    <a:pt x="348818" y="722579"/>
                  </a:lnTo>
                  <a:lnTo>
                    <a:pt x="0" y="0"/>
                  </a:lnTo>
                  <a:lnTo>
                    <a:pt x="15875" y="47955"/>
                  </a:lnTo>
                  <a:lnTo>
                    <a:pt x="31673" y="95923"/>
                  </a:lnTo>
                  <a:lnTo>
                    <a:pt x="47383" y="143916"/>
                  </a:lnTo>
                  <a:lnTo>
                    <a:pt x="63004" y="191935"/>
                  </a:lnTo>
                  <a:lnTo>
                    <a:pt x="78536" y="239979"/>
                  </a:lnTo>
                  <a:lnTo>
                    <a:pt x="93980" y="288036"/>
                  </a:lnTo>
                  <a:lnTo>
                    <a:pt x="109321" y="336118"/>
                  </a:lnTo>
                  <a:lnTo>
                    <a:pt x="124574" y="384225"/>
                  </a:lnTo>
                  <a:lnTo>
                    <a:pt x="139738" y="432346"/>
                  </a:lnTo>
                  <a:lnTo>
                    <a:pt x="154813" y="480504"/>
                  </a:lnTo>
                  <a:lnTo>
                    <a:pt x="169786" y="528675"/>
                  </a:lnTo>
                  <a:lnTo>
                    <a:pt x="184658" y="576872"/>
                  </a:lnTo>
                  <a:lnTo>
                    <a:pt x="199428" y="625094"/>
                  </a:lnTo>
                  <a:lnTo>
                    <a:pt x="214109" y="673341"/>
                  </a:lnTo>
                  <a:lnTo>
                    <a:pt x="228688" y="721614"/>
                  </a:lnTo>
                  <a:lnTo>
                    <a:pt x="243154" y="769912"/>
                  </a:lnTo>
                  <a:lnTo>
                    <a:pt x="257530" y="818235"/>
                  </a:lnTo>
                  <a:lnTo>
                    <a:pt x="271792" y="866584"/>
                  </a:lnTo>
                  <a:lnTo>
                    <a:pt x="285953" y="914971"/>
                  </a:lnTo>
                  <a:lnTo>
                    <a:pt x="299999" y="963371"/>
                  </a:lnTo>
                  <a:lnTo>
                    <a:pt x="313944" y="1011796"/>
                  </a:lnTo>
                  <a:lnTo>
                    <a:pt x="327774" y="1060259"/>
                  </a:lnTo>
                  <a:lnTo>
                    <a:pt x="341503" y="1108735"/>
                  </a:lnTo>
                  <a:lnTo>
                    <a:pt x="355117" y="1157249"/>
                  </a:lnTo>
                  <a:lnTo>
                    <a:pt x="368617" y="1205788"/>
                  </a:lnTo>
                  <a:lnTo>
                    <a:pt x="382003" y="1254366"/>
                  </a:lnTo>
                  <a:lnTo>
                    <a:pt x="395274" y="1302969"/>
                  </a:lnTo>
                  <a:lnTo>
                    <a:pt x="408432" y="1351597"/>
                  </a:lnTo>
                  <a:lnTo>
                    <a:pt x="421462" y="1400251"/>
                  </a:lnTo>
                  <a:lnTo>
                    <a:pt x="434378" y="1448943"/>
                  </a:lnTo>
                  <a:lnTo>
                    <a:pt x="447179" y="1497660"/>
                  </a:lnTo>
                  <a:lnTo>
                    <a:pt x="459854" y="1546402"/>
                  </a:lnTo>
                  <a:lnTo>
                    <a:pt x="472414" y="1595183"/>
                  </a:lnTo>
                  <a:lnTo>
                    <a:pt x="484847" y="1644002"/>
                  </a:lnTo>
                  <a:lnTo>
                    <a:pt x="497154" y="1692846"/>
                  </a:lnTo>
                  <a:lnTo>
                    <a:pt x="509333" y="1741716"/>
                  </a:lnTo>
                  <a:lnTo>
                    <a:pt x="521385" y="1790623"/>
                  </a:lnTo>
                  <a:lnTo>
                    <a:pt x="533311" y="1839569"/>
                  </a:lnTo>
                  <a:lnTo>
                    <a:pt x="545109" y="1888540"/>
                  </a:lnTo>
                  <a:lnTo>
                    <a:pt x="556768" y="1937550"/>
                  </a:lnTo>
                  <a:lnTo>
                    <a:pt x="568312" y="1986584"/>
                  </a:lnTo>
                  <a:lnTo>
                    <a:pt x="579704" y="2035670"/>
                  </a:lnTo>
                  <a:lnTo>
                    <a:pt x="590981" y="2084768"/>
                  </a:lnTo>
                  <a:lnTo>
                    <a:pt x="602107" y="2133917"/>
                  </a:lnTo>
                  <a:lnTo>
                    <a:pt x="613105" y="2183104"/>
                  </a:lnTo>
                  <a:lnTo>
                    <a:pt x="623963" y="2232317"/>
                  </a:lnTo>
                  <a:lnTo>
                    <a:pt x="634682" y="2281567"/>
                  </a:lnTo>
                  <a:lnTo>
                    <a:pt x="645261" y="2330856"/>
                  </a:lnTo>
                  <a:lnTo>
                    <a:pt x="655701" y="2380170"/>
                  </a:lnTo>
                  <a:lnTo>
                    <a:pt x="665988" y="2429535"/>
                  </a:lnTo>
                  <a:lnTo>
                    <a:pt x="676148" y="2478938"/>
                  </a:lnTo>
                  <a:lnTo>
                    <a:pt x="686155" y="2528366"/>
                  </a:lnTo>
                  <a:lnTo>
                    <a:pt x="696010" y="2577846"/>
                  </a:lnTo>
                  <a:lnTo>
                    <a:pt x="705726" y="2627350"/>
                  </a:lnTo>
                  <a:lnTo>
                    <a:pt x="715289" y="2676906"/>
                  </a:lnTo>
                  <a:lnTo>
                    <a:pt x="724712" y="2726486"/>
                  </a:lnTo>
                  <a:lnTo>
                    <a:pt x="733971" y="2776118"/>
                  </a:lnTo>
                  <a:lnTo>
                    <a:pt x="743013" y="2825343"/>
                  </a:lnTo>
                  <a:lnTo>
                    <a:pt x="752055" y="2875496"/>
                  </a:lnTo>
                  <a:lnTo>
                    <a:pt x="760857" y="2925241"/>
                  </a:lnTo>
                  <a:lnTo>
                    <a:pt x="766762" y="2953969"/>
                  </a:lnTo>
                  <a:lnTo>
                    <a:pt x="776643" y="2993872"/>
                  </a:lnTo>
                  <a:lnTo>
                    <a:pt x="785571" y="3024822"/>
                  </a:lnTo>
                  <a:lnTo>
                    <a:pt x="1008595" y="3024822"/>
                  </a:lnTo>
                  <a:lnTo>
                    <a:pt x="1003071" y="2935643"/>
                  </a:lnTo>
                  <a:lnTo>
                    <a:pt x="996581" y="2879572"/>
                  </a:lnTo>
                  <a:lnTo>
                    <a:pt x="988656" y="2825788"/>
                  </a:lnTo>
                  <a:lnTo>
                    <a:pt x="979678" y="2774607"/>
                  </a:lnTo>
                  <a:lnTo>
                    <a:pt x="970394" y="2729052"/>
                  </a:lnTo>
                  <a:lnTo>
                    <a:pt x="961301" y="2690368"/>
                  </a:lnTo>
                  <a:lnTo>
                    <a:pt x="953960" y="2663774"/>
                  </a:lnTo>
                  <a:lnTo>
                    <a:pt x="955713" y="2544178"/>
                  </a:lnTo>
                  <a:lnTo>
                    <a:pt x="951788" y="2480551"/>
                  </a:lnTo>
                  <a:lnTo>
                    <a:pt x="997635" y="1887601"/>
                  </a:lnTo>
                  <a:lnTo>
                    <a:pt x="1088072" y="1177785"/>
                  </a:lnTo>
                  <a:lnTo>
                    <a:pt x="1176515" y="582320"/>
                  </a:lnTo>
                  <a:lnTo>
                    <a:pt x="1216355" y="332447"/>
                  </a:lnTo>
                  <a:close/>
                </a:path>
              </a:pathLst>
            </a:custGeom>
            <a:solidFill>
              <a:srgbClr val="5E9526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6009836" y="7955673"/>
              <a:ext cx="1112520" cy="2331720"/>
            </a:xfrm>
            <a:custGeom>
              <a:avLst/>
              <a:gdLst/>
              <a:ahLst/>
              <a:cxnLst/>
              <a:rect l="l" t="t" r="r" b="b"/>
              <a:pathLst>
                <a:path w="1112519" h="2331720">
                  <a:moveTo>
                    <a:pt x="1112393" y="337604"/>
                  </a:moveTo>
                  <a:lnTo>
                    <a:pt x="823772" y="922007"/>
                  </a:lnTo>
                  <a:lnTo>
                    <a:pt x="566508" y="1630489"/>
                  </a:lnTo>
                  <a:lnTo>
                    <a:pt x="387794" y="2208834"/>
                  </a:lnTo>
                  <a:lnTo>
                    <a:pt x="380326" y="2130425"/>
                  </a:lnTo>
                  <a:lnTo>
                    <a:pt x="358571" y="1884794"/>
                  </a:lnTo>
                  <a:lnTo>
                    <a:pt x="290639" y="1297876"/>
                  </a:lnTo>
                  <a:lnTo>
                    <a:pt x="172466" y="594626"/>
                  </a:lnTo>
                  <a:lnTo>
                    <a:pt x="0" y="0"/>
                  </a:lnTo>
                  <a:lnTo>
                    <a:pt x="37109" y="255155"/>
                  </a:lnTo>
                  <a:lnTo>
                    <a:pt x="114744" y="862088"/>
                  </a:lnTo>
                  <a:lnTo>
                    <a:pt x="182410" y="1582953"/>
                  </a:lnTo>
                  <a:lnTo>
                    <a:pt x="189611" y="2179942"/>
                  </a:lnTo>
                  <a:lnTo>
                    <a:pt x="175679" y="2242464"/>
                  </a:lnTo>
                  <a:lnTo>
                    <a:pt x="167436" y="2331339"/>
                  </a:lnTo>
                  <a:lnTo>
                    <a:pt x="352818" y="2331339"/>
                  </a:lnTo>
                  <a:lnTo>
                    <a:pt x="389458" y="2331339"/>
                  </a:lnTo>
                  <a:lnTo>
                    <a:pt x="537019" y="2331339"/>
                  </a:lnTo>
                  <a:lnTo>
                    <a:pt x="615302" y="1949196"/>
                  </a:lnTo>
                  <a:lnTo>
                    <a:pt x="826566" y="1212189"/>
                  </a:lnTo>
                  <a:lnTo>
                    <a:pt x="1024712" y="595833"/>
                  </a:lnTo>
                  <a:lnTo>
                    <a:pt x="1112393" y="337604"/>
                  </a:lnTo>
                  <a:close/>
                </a:path>
              </a:pathLst>
            </a:custGeom>
            <a:solidFill>
              <a:srgbClr val="4A812D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54755" y="8178259"/>
              <a:ext cx="1506855" cy="2108835"/>
            </a:xfrm>
            <a:custGeom>
              <a:avLst/>
              <a:gdLst/>
              <a:ahLst/>
              <a:cxnLst/>
              <a:rect l="l" t="t" r="r" b="b"/>
              <a:pathLst>
                <a:path w="1506855" h="2108834">
                  <a:moveTo>
                    <a:pt x="1017135" y="179791"/>
                  </a:moveTo>
                  <a:lnTo>
                    <a:pt x="437435" y="179791"/>
                  </a:lnTo>
                  <a:lnTo>
                    <a:pt x="450501" y="131044"/>
                  </a:lnTo>
                  <a:lnTo>
                    <a:pt x="468107" y="90909"/>
                  </a:lnTo>
                  <a:lnTo>
                    <a:pt x="489807" y="58835"/>
                  </a:lnTo>
                  <a:lnTo>
                    <a:pt x="543708" y="16653"/>
                  </a:lnTo>
                  <a:lnTo>
                    <a:pt x="608638" y="72"/>
                  </a:lnTo>
                  <a:lnTo>
                    <a:pt x="644124" y="0"/>
                  </a:lnTo>
                  <a:lnTo>
                    <a:pt x="681030" y="4667"/>
                  </a:lnTo>
                  <a:lnTo>
                    <a:pt x="718910" y="13522"/>
                  </a:lnTo>
                  <a:lnTo>
                    <a:pt x="757319" y="26011"/>
                  </a:lnTo>
                  <a:lnTo>
                    <a:pt x="795810" y="41582"/>
                  </a:lnTo>
                  <a:lnTo>
                    <a:pt x="833939" y="59679"/>
                  </a:lnTo>
                  <a:lnTo>
                    <a:pt x="871259" y="79752"/>
                  </a:lnTo>
                  <a:lnTo>
                    <a:pt x="907324" y="101245"/>
                  </a:lnTo>
                  <a:lnTo>
                    <a:pt x="941690" y="123607"/>
                  </a:lnTo>
                  <a:lnTo>
                    <a:pt x="973909" y="146284"/>
                  </a:lnTo>
                  <a:lnTo>
                    <a:pt x="1017135" y="179791"/>
                  </a:lnTo>
                  <a:close/>
                </a:path>
                <a:path w="1506855" h="2108834">
                  <a:moveTo>
                    <a:pt x="1462428" y="2108740"/>
                  </a:moveTo>
                  <a:lnTo>
                    <a:pt x="1264094" y="2108740"/>
                  </a:lnTo>
                  <a:lnTo>
                    <a:pt x="1258878" y="2095372"/>
                  </a:lnTo>
                  <a:lnTo>
                    <a:pt x="1239388" y="2051009"/>
                  </a:lnTo>
                  <a:lnTo>
                    <a:pt x="1217559" y="2007393"/>
                  </a:lnTo>
                  <a:lnTo>
                    <a:pt x="1192993" y="1964651"/>
                  </a:lnTo>
                  <a:lnTo>
                    <a:pt x="1167058" y="1924218"/>
                  </a:lnTo>
                  <a:lnTo>
                    <a:pt x="1139452" y="1884074"/>
                  </a:lnTo>
                  <a:lnTo>
                    <a:pt x="1110339" y="1844238"/>
                  </a:lnTo>
                  <a:lnTo>
                    <a:pt x="1079881" y="1804732"/>
                  </a:lnTo>
                  <a:lnTo>
                    <a:pt x="1048242" y="1765577"/>
                  </a:lnTo>
                  <a:lnTo>
                    <a:pt x="1015586" y="1726792"/>
                  </a:lnTo>
                  <a:lnTo>
                    <a:pt x="982076" y="1688399"/>
                  </a:lnTo>
                  <a:lnTo>
                    <a:pt x="947808" y="1650345"/>
                  </a:lnTo>
                  <a:lnTo>
                    <a:pt x="913147" y="1612869"/>
                  </a:lnTo>
                  <a:lnTo>
                    <a:pt x="878055" y="1575773"/>
                  </a:lnTo>
                  <a:lnTo>
                    <a:pt x="842762" y="1539152"/>
                  </a:lnTo>
                  <a:lnTo>
                    <a:pt x="807433" y="1503025"/>
                  </a:lnTo>
                  <a:lnTo>
                    <a:pt x="669014" y="1363875"/>
                  </a:lnTo>
                  <a:lnTo>
                    <a:pt x="635777" y="1331433"/>
                  </a:lnTo>
                  <a:lnTo>
                    <a:pt x="600644" y="1298688"/>
                  </a:lnTo>
                  <a:lnTo>
                    <a:pt x="563934" y="1265609"/>
                  </a:lnTo>
                  <a:lnTo>
                    <a:pt x="525964" y="1232162"/>
                  </a:lnTo>
                  <a:lnTo>
                    <a:pt x="407685" y="1129292"/>
                  </a:lnTo>
                  <a:lnTo>
                    <a:pt x="367865" y="1094049"/>
                  </a:lnTo>
                  <a:lnTo>
                    <a:pt x="328379" y="1058277"/>
                  </a:lnTo>
                  <a:lnTo>
                    <a:pt x="289545" y="1021941"/>
                  </a:lnTo>
                  <a:lnTo>
                    <a:pt x="251683" y="985010"/>
                  </a:lnTo>
                  <a:lnTo>
                    <a:pt x="215111" y="947450"/>
                  </a:lnTo>
                  <a:lnTo>
                    <a:pt x="180148" y="909229"/>
                  </a:lnTo>
                  <a:lnTo>
                    <a:pt x="147111" y="870315"/>
                  </a:lnTo>
                  <a:lnTo>
                    <a:pt x="116321" y="830675"/>
                  </a:lnTo>
                  <a:lnTo>
                    <a:pt x="88095" y="790275"/>
                  </a:lnTo>
                  <a:lnTo>
                    <a:pt x="62753" y="749085"/>
                  </a:lnTo>
                  <a:lnTo>
                    <a:pt x="40612" y="707070"/>
                  </a:lnTo>
                  <a:lnTo>
                    <a:pt x="21992" y="664199"/>
                  </a:lnTo>
                  <a:lnTo>
                    <a:pt x="5295" y="600340"/>
                  </a:lnTo>
                  <a:lnTo>
                    <a:pt x="0" y="528253"/>
                  </a:lnTo>
                  <a:lnTo>
                    <a:pt x="1434" y="490297"/>
                  </a:lnTo>
                  <a:lnTo>
                    <a:pt x="5485" y="451690"/>
                  </a:lnTo>
                  <a:lnTo>
                    <a:pt x="12077" y="412901"/>
                  </a:lnTo>
                  <a:lnTo>
                    <a:pt x="21130" y="374399"/>
                  </a:lnTo>
                  <a:lnTo>
                    <a:pt x="32568" y="336653"/>
                  </a:lnTo>
                  <a:lnTo>
                    <a:pt x="46313" y="300130"/>
                  </a:lnTo>
                  <a:lnTo>
                    <a:pt x="62286" y="265300"/>
                  </a:lnTo>
                  <a:lnTo>
                    <a:pt x="100610" y="202593"/>
                  </a:lnTo>
                  <a:lnTo>
                    <a:pt x="146917" y="152281"/>
                  </a:lnTo>
                  <a:lnTo>
                    <a:pt x="200587" y="118113"/>
                  </a:lnTo>
                  <a:lnTo>
                    <a:pt x="260997" y="103838"/>
                  </a:lnTo>
                  <a:lnTo>
                    <a:pt x="293536" y="105333"/>
                  </a:lnTo>
                  <a:lnTo>
                    <a:pt x="327527" y="113207"/>
                  </a:lnTo>
                  <a:lnTo>
                    <a:pt x="362892" y="127929"/>
                  </a:lnTo>
                  <a:lnTo>
                    <a:pt x="399554" y="149967"/>
                  </a:lnTo>
                  <a:lnTo>
                    <a:pt x="437435" y="179791"/>
                  </a:lnTo>
                  <a:lnTo>
                    <a:pt x="1017135" y="179791"/>
                  </a:lnTo>
                  <a:lnTo>
                    <a:pt x="1053236" y="210670"/>
                  </a:lnTo>
                  <a:lnTo>
                    <a:pt x="1088437" y="244917"/>
                  </a:lnTo>
                  <a:lnTo>
                    <a:pt x="1121576" y="281111"/>
                  </a:lnTo>
                  <a:lnTo>
                    <a:pt x="1152737" y="319113"/>
                  </a:lnTo>
                  <a:lnTo>
                    <a:pt x="1182002" y="358783"/>
                  </a:lnTo>
                  <a:lnTo>
                    <a:pt x="1209456" y="399983"/>
                  </a:lnTo>
                  <a:lnTo>
                    <a:pt x="1235181" y="442573"/>
                  </a:lnTo>
                  <a:lnTo>
                    <a:pt x="1259261" y="486413"/>
                  </a:lnTo>
                  <a:lnTo>
                    <a:pt x="1281778" y="531365"/>
                  </a:lnTo>
                  <a:lnTo>
                    <a:pt x="1302817" y="577288"/>
                  </a:lnTo>
                  <a:lnTo>
                    <a:pt x="1322460" y="624044"/>
                  </a:lnTo>
                  <a:lnTo>
                    <a:pt x="1340790" y="671494"/>
                  </a:lnTo>
                  <a:lnTo>
                    <a:pt x="1357892" y="719498"/>
                  </a:lnTo>
                  <a:lnTo>
                    <a:pt x="1373847" y="767916"/>
                  </a:lnTo>
                  <a:lnTo>
                    <a:pt x="1388740" y="816609"/>
                  </a:lnTo>
                  <a:lnTo>
                    <a:pt x="1402653" y="865439"/>
                  </a:lnTo>
                  <a:lnTo>
                    <a:pt x="1415670" y="914265"/>
                  </a:lnTo>
                  <a:lnTo>
                    <a:pt x="1427874" y="962949"/>
                  </a:lnTo>
                  <a:lnTo>
                    <a:pt x="1439348" y="1011351"/>
                  </a:lnTo>
                  <a:lnTo>
                    <a:pt x="1450176" y="1059332"/>
                  </a:lnTo>
                  <a:lnTo>
                    <a:pt x="1460440" y="1106751"/>
                  </a:lnTo>
                  <a:lnTo>
                    <a:pt x="1470225" y="1153471"/>
                  </a:lnTo>
                  <a:lnTo>
                    <a:pt x="1479515" y="1202355"/>
                  </a:lnTo>
                  <a:lnTo>
                    <a:pt x="1487288" y="1251461"/>
                  </a:lnTo>
                  <a:lnTo>
                    <a:pt x="1493622" y="1300774"/>
                  </a:lnTo>
                  <a:lnTo>
                    <a:pt x="1498594" y="1350276"/>
                  </a:lnTo>
                  <a:lnTo>
                    <a:pt x="1502284" y="1399952"/>
                  </a:lnTo>
                  <a:lnTo>
                    <a:pt x="1504769" y="1449784"/>
                  </a:lnTo>
                  <a:lnTo>
                    <a:pt x="1506127" y="1499756"/>
                  </a:lnTo>
                  <a:lnTo>
                    <a:pt x="1506437" y="1549851"/>
                  </a:lnTo>
                  <a:lnTo>
                    <a:pt x="1505776" y="1600053"/>
                  </a:lnTo>
                  <a:lnTo>
                    <a:pt x="1504220" y="1650417"/>
                  </a:lnTo>
                  <a:lnTo>
                    <a:pt x="1501856" y="1700710"/>
                  </a:lnTo>
                  <a:lnTo>
                    <a:pt x="1498752" y="1751132"/>
                  </a:lnTo>
                  <a:lnTo>
                    <a:pt x="1494991" y="1801594"/>
                  </a:lnTo>
                  <a:lnTo>
                    <a:pt x="1490649" y="1852079"/>
                  </a:lnTo>
                  <a:lnTo>
                    <a:pt x="1485806" y="1902571"/>
                  </a:lnTo>
                  <a:lnTo>
                    <a:pt x="1480539" y="1953053"/>
                  </a:lnTo>
                  <a:lnTo>
                    <a:pt x="1474926" y="2003509"/>
                  </a:lnTo>
                  <a:lnTo>
                    <a:pt x="1469046" y="2053921"/>
                  </a:lnTo>
                  <a:lnTo>
                    <a:pt x="1462428" y="2108740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38142" y="8409901"/>
              <a:ext cx="1231265" cy="1047750"/>
            </a:xfrm>
            <a:custGeom>
              <a:avLst/>
              <a:gdLst/>
              <a:ahLst/>
              <a:cxnLst/>
              <a:rect l="l" t="t" r="r" b="b"/>
              <a:pathLst>
                <a:path w="1231265" h="1047750">
                  <a:moveTo>
                    <a:pt x="1058418" y="259676"/>
                  </a:moveTo>
                  <a:lnTo>
                    <a:pt x="1031697" y="207568"/>
                  </a:lnTo>
                  <a:lnTo>
                    <a:pt x="982611" y="155117"/>
                  </a:lnTo>
                  <a:lnTo>
                    <a:pt x="951357" y="129755"/>
                  </a:lnTo>
                  <a:lnTo>
                    <a:pt x="916520" y="105511"/>
                  </a:lnTo>
                  <a:lnTo>
                    <a:pt x="878776" y="82791"/>
                  </a:lnTo>
                  <a:lnTo>
                    <a:pt x="838771" y="61988"/>
                  </a:lnTo>
                  <a:lnTo>
                    <a:pt x="797191" y="43510"/>
                  </a:lnTo>
                  <a:lnTo>
                    <a:pt x="754710" y="27749"/>
                  </a:lnTo>
                  <a:lnTo>
                    <a:pt x="711974" y="15113"/>
                  </a:lnTo>
                  <a:lnTo>
                    <a:pt x="669671" y="6019"/>
                  </a:lnTo>
                  <a:lnTo>
                    <a:pt x="628472" y="838"/>
                  </a:lnTo>
                  <a:lnTo>
                    <a:pt x="589026" y="0"/>
                  </a:lnTo>
                  <a:lnTo>
                    <a:pt x="552018" y="3898"/>
                  </a:lnTo>
                  <a:lnTo>
                    <a:pt x="487972" y="27495"/>
                  </a:lnTo>
                  <a:lnTo>
                    <a:pt x="441680" y="74853"/>
                  </a:lnTo>
                  <a:lnTo>
                    <a:pt x="426859" y="108445"/>
                  </a:lnTo>
                  <a:lnTo>
                    <a:pt x="355803" y="121412"/>
                  </a:lnTo>
                  <a:lnTo>
                    <a:pt x="306133" y="119735"/>
                  </a:lnTo>
                  <a:lnTo>
                    <a:pt x="257962" y="128638"/>
                  </a:lnTo>
                  <a:lnTo>
                    <a:pt x="212598" y="146964"/>
                  </a:lnTo>
                  <a:lnTo>
                    <a:pt x="171411" y="173520"/>
                  </a:lnTo>
                  <a:lnTo>
                    <a:pt x="135712" y="207137"/>
                  </a:lnTo>
                  <a:lnTo>
                    <a:pt x="106845" y="246621"/>
                  </a:lnTo>
                  <a:lnTo>
                    <a:pt x="88303" y="288099"/>
                  </a:lnTo>
                  <a:lnTo>
                    <a:pt x="77330" y="333362"/>
                  </a:lnTo>
                  <a:lnTo>
                    <a:pt x="70878" y="380949"/>
                  </a:lnTo>
                  <a:lnTo>
                    <a:pt x="65900" y="429387"/>
                  </a:lnTo>
                  <a:lnTo>
                    <a:pt x="59372" y="477202"/>
                  </a:lnTo>
                  <a:lnTo>
                    <a:pt x="48234" y="522909"/>
                  </a:lnTo>
                  <a:lnTo>
                    <a:pt x="29464" y="565048"/>
                  </a:lnTo>
                  <a:lnTo>
                    <a:pt x="0" y="602145"/>
                  </a:lnTo>
                  <a:lnTo>
                    <a:pt x="41516" y="580986"/>
                  </a:lnTo>
                  <a:lnTo>
                    <a:pt x="85267" y="563194"/>
                  </a:lnTo>
                  <a:lnTo>
                    <a:pt x="174777" y="530593"/>
                  </a:lnTo>
                  <a:lnTo>
                    <a:pt x="218135" y="512267"/>
                  </a:lnTo>
                  <a:lnTo>
                    <a:pt x="258978" y="490270"/>
                  </a:lnTo>
                  <a:lnTo>
                    <a:pt x="296113" y="462813"/>
                  </a:lnTo>
                  <a:lnTo>
                    <a:pt x="328333" y="428142"/>
                  </a:lnTo>
                  <a:lnTo>
                    <a:pt x="353453" y="387502"/>
                  </a:lnTo>
                  <a:lnTo>
                    <a:pt x="370941" y="344335"/>
                  </a:lnTo>
                  <a:lnTo>
                    <a:pt x="382752" y="299275"/>
                  </a:lnTo>
                  <a:lnTo>
                    <a:pt x="390804" y="252958"/>
                  </a:lnTo>
                  <a:lnTo>
                    <a:pt x="403364" y="159080"/>
                  </a:lnTo>
                  <a:lnTo>
                    <a:pt x="435825" y="189103"/>
                  </a:lnTo>
                  <a:lnTo>
                    <a:pt x="473671" y="203885"/>
                  </a:lnTo>
                  <a:lnTo>
                    <a:pt x="515416" y="206730"/>
                  </a:lnTo>
                  <a:lnTo>
                    <a:pt x="559600" y="200977"/>
                  </a:lnTo>
                  <a:lnTo>
                    <a:pt x="604710" y="189966"/>
                  </a:lnTo>
                  <a:lnTo>
                    <a:pt x="649287" y="177038"/>
                  </a:lnTo>
                  <a:lnTo>
                    <a:pt x="691845" y="165506"/>
                  </a:lnTo>
                  <a:lnTo>
                    <a:pt x="730897" y="158711"/>
                  </a:lnTo>
                  <a:lnTo>
                    <a:pt x="779983" y="156692"/>
                  </a:lnTo>
                  <a:lnTo>
                    <a:pt x="830986" y="159512"/>
                  </a:lnTo>
                  <a:lnTo>
                    <a:pt x="882307" y="167551"/>
                  </a:lnTo>
                  <a:lnTo>
                    <a:pt x="932319" y="181190"/>
                  </a:lnTo>
                  <a:lnTo>
                    <a:pt x="979424" y="200837"/>
                  </a:lnTo>
                  <a:lnTo>
                    <a:pt x="1021994" y="226872"/>
                  </a:lnTo>
                  <a:lnTo>
                    <a:pt x="1058418" y="259676"/>
                  </a:lnTo>
                  <a:close/>
                </a:path>
                <a:path w="1231265" h="1047750">
                  <a:moveTo>
                    <a:pt x="1231087" y="793305"/>
                  </a:moveTo>
                  <a:lnTo>
                    <a:pt x="1199807" y="746023"/>
                  </a:lnTo>
                  <a:lnTo>
                    <a:pt x="1199057" y="744829"/>
                  </a:lnTo>
                  <a:lnTo>
                    <a:pt x="1171765" y="701713"/>
                  </a:lnTo>
                  <a:lnTo>
                    <a:pt x="1144803" y="660615"/>
                  </a:lnTo>
                  <a:lnTo>
                    <a:pt x="1116749" y="622973"/>
                  </a:lnTo>
                  <a:lnTo>
                    <a:pt x="1085430" y="589013"/>
                  </a:lnTo>
                  <a:lnTo>
                    <a:pt x="1053680" y="563079"/>
                  </a:lnTo>
                  <a:lnTo>
                    <a:pt x="1004316" y="533146"/>
                  </a:lnTo>
                  <a:lnTo>
                    <a:pt x="950175" y="511708"/>
                  </a:lnTo>
                  <a:lnTo>
                    <a:pt x="896899" y="497954"/>
                  </a:lnTo>
                  <a:lnTo>
                    <a:pt x="850392" y="493356"/>
                  </a:lnTo>
                  <a:lnTo>
                    <a:pt x="808240" y="497738"/>
                  </a:lnTo>
                  <a:lnTo>
                    <a:pt x="768019" y="510933"/>
                  </a:lnTo>
                  <a:lnTo>
                    <a:pt x="727303" y="532765"/>
                  </a:lnTo>
                  <a:lnTo>
                    <a:pt x="683691" y="563079"/>
                  </a:lnTo>
                  <a:lnTo>
                    <a:pt x="615505" y="546354"/>
                  </a:lnTo>
                  <a:lnTo>
                    <a:pt x="574408" y="556742"/>
                  </a:lnTo>
                  <a:lnTo>
                    <a:pt x="518160" y="595769"/>
                  </a:lnTo>
                  <a:lnTo>
                    <a:pt x="489496" y="654062"/>
                  </a:lnTo>
                  <a:lnTo>
                    <a:pt x="479996" y="725563"/>
                  </a:lnTo>
                  <a:lnTo>
                    <a:pt x="479793" y="764362"/>
                  </a:lnTo>
                  <a:lnTo>
                    <a:pt x="481215" y="804189"/>
                  </a:lnTo>
                  <a:lnTo>
                    <a:pt x="483209" y="844270"/>
                  </a:lnTo>
                  <a:lnTo>
                    <a:pt x="484708" y="883856"/>
                  </a:lnTo>
                  <a:lnTo>
                    <a:pt x="484682" y="922172"/>
                  </a:lnTo>
                  <a:lnTo>
                    <a:pt x="475780" y="992022"/>
                  </a:lnTo>
                  <a:lnTo>
                    <a:pt x="448068" y="1047711"/>
                  </a:lnTo>
                  <a:lnTo>
                    <a:pt x="485698" y="1026795"/>
                  </a:lnTo>
                  <a:lnTo>
                    <a:pt x="526973" y="1014768"/>
                  </a:lnTo>
                  <a:lnTo>
                    <a:pt x="569722" y="1005497"/>
                  </a:lnTo>
                  <a:lnTo>
                    <a:pt x="611759" y="992911"/>
                  </a:lnTo>
                  <a:lnTo>
                    <a:pt x="650913" y="970889"/>
                  </a:lnTo>
                  <a:lnTo>
                    <a:pt x="685025" y="933335"/>
                  </a:lnTo>
                  <a:lnTo>
                    <a:pt x="704367" y="894740"/>
                  </a:lnTo>
                  <a:lnTo>
                    <a:pt x="717994" y="849477"/>
                  </a:lnTo>
                  <a:lnTo>
                    <a:pt x="726059" y="800163"/>
                  </a:lnTo>
                  <a:lnTo>
                    <a:pt x="728726" y="749427"/>
                  </a:lnTo>
                  <a:lnTo>
                    <a:pt x="726186" y="699884"/>
                  </a:lnTo>
                  <a:lnTo>
                    <a:pt x="718604" y="654164"/>
                  </a:lnTo>
                  <a:lnTo>
                    <a:pt x="736473" y="691515"/>
                  </a:lnTo>
                  <a:lnTo>
                    <a:pt x="783945" y="739178"/>
                  </a:lnTo>
                  <a:lnTo>
                    <a:pt x="843902" y="758799"/>
                  </a:lnTo>
                  <a:lnTo>
                    <a:pt x="877417" y="761072"/>
                  </a:lnTo>
                  <a:lnTo>
                    <a:pt x="912660" y="759929"/>
                  </a:lnTo>
                  <a:lnTo>
                    <a:pt x="949159" y="756577"/>
                  </a:lnTo>
                  <a:lnTo>
                    <a:pt x="1024128" y="747966"/>
                  </a:lnTo>
                  <a:lnTo>
                    <a:pt x="1061643" y="745109"/>
                  </a:lnTo>
                  <a:lnTo>
                    <a:pt x="1098575" y="744829"/>
                  </a:lnTo>
                  <a:lnTo>
                    <a:pt x="1134452" y="748309"/>
                  </a:lnTo>
                  <a:lnTo>
                    <a:pt x="1168806" y="756754"/>
                  </a:lnTo>
                  <a:lnTo>
                    <a:pt x="1201178" y="771347"/>
                  </a:lnTo>
                  <a:lnTo>
                    <a:pt x="1231087" y="793305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1799" y="6028561"/>
              <a:ext cx="4013848" cy="42584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181449" y="8497176"/>
              <a:ext cx="869950" cy="1790064"/>
            </a:xfrm>
            <a:custGeom>
              <a:avLst/>
              <a:gdLst/>
              <a:ahLst/>
              <a:cxnLst/>
              <a:rect l="l" t="t" r="r" b="b"/>
              <a:pathLst>
                <a:path w="869950" h="1790065">
                  <a:moveTo>
                    <a:pt x="869632" y="1789836"/>
                  </a:moveTo>
                  <a:lnTo>
                    <a:pt x="869035" y="1737944"/>
                  </a:lnTo>
                  <a:lnTo>
                    <a:pt x="862533" y="1685315"/>
                  </a:lnTo>
                  <a:lnTo>
                    <a:pt x="839685" y="1636166"/>
                  </a:lnTo>
                  <a:lnTo>
                    <a:pt x="823950" y="1614995"/>
                  </a:lnTo>
                  <a:lnTo>
                    <a:pt x="808774" y="1591284"/>
                  </a:lnTo>
                  <a:lnTo>
                    <a:pt x="796264" y="1564157"/>
                  </a:lnTo>
                  <a:lnTo>
                    <a:pt x="786155" y="1535938"/>
                  </a:lnTo>
                  <a:lnTo>
                    <a:pt x="785190" y="1532813"/>
                  </a:lnTo>
                  <a:lnTo>
                    <a:pt x="802436" y="1571675"/>
                  </a:lnTo>
                  <a:lnTo>
                    <a:pt x="728548" y="1359039"/>
                  </a:lnTo>
                  <a:lnTo>
                    <a:pt x="642073" y="1141806"/>
                  </a:lnTo>
                  <a:lnTo>
                    <a:pt x="641832" y="1129563"/>
                  </a:lnTo>
                  <a:lnTo>
                    <a:pt x="635736" y="1093673"/>
                  </a:lnTo>
                  <a:lnTo>
                    <a:pt x="650227" y="1140752"/>
                  </a:lnTo>
                  <a:lnTo>
                    <a:pt x="674154" y="1173861"/>
                  </a:lnTo>
                  <a:lnTo>
                    <a:pt x="704989" y="1197216"/>
                  </a:lnTo>
                  <a:lnTo>
                    <a:pt x="740283" y="1215047"/>
                  </a:lnTo>
                  <a:lnTo>
                    <a:pt x="777532" y="1231569"/>
                  </a:lnTo>
                  <a:lnTo>
                    <a:pt x="814247" y="1251000"/>
                  </a:lnTo>
                  <a:lnTo>
                    <a:pt x="847953" y="1277556"/>
                  </a:lnTo>
                  <a:lnTo>
                    <a:pt x="861263" y="1179576"/>
                  </a:lnTo>
                  <a:lnTo>
                    <a:pt x="861885" y="1129969"/>
                  </a:lnTo>
                  <a:lnTo>
                    <a:pt x="848385" y="1089177"/>
                  </a:lnTo>
                  <a:lnTo>
                    <a:pt x="818248" y="1062215"/>
                  </a:lnTo>
                  <a:lnTo>
                    <a:pt x="772223" y="1038885"/>
                  </a:lnTo>
                  <a:lnTo>
                    <a:pt x="718947" y="1020089"/>
                  </a:lnTo>
                  <a:lnTo>
                    <a:pt x="667080" y="1006729"/>
                  </a:lnTo>
                  <a:lnTo>
                    <a:pt x="625284" y="999718"/>
                  </a:lnTo>
                  <a:lnTo>
                    <a:pt x="577862" y="975169"/>
                  </a:lnTo>
                  <a:lnTo>
                    <a:pt x="576160" y="976223"/>
                  </a:lnTo>
                  <a:lnTo>
                    <a:pt x="532295" y="866000"/>
                  </a:lnTo>
                  <a:lnTo>
                    <a:pt x="251790" y="309854"/>
                  </a:lnTo>
                  <a:lnTo>
                    <a:pt x="0" y="0"/>
                  </a:lnTo>
                  <a:lnTo>
                    <a:pt x="159105" y="234950"/>
                  </a:lnTo>
                  <a:lnTo>
                    <a:pt x="435089" y="743775"/>
                  </a:lnTo>
                  <a:lnTo>
                    <a:pt x="546341" y="994524"/>
                  </a:lnTo>
                  <a:lnTo>
                    <a:pt x="536727" y="1000429"/>
                  </a:lnTo>
                  <a:lnTo>
                    <a:pt x="508368" y="1030668"/>
                  </a:lnTo>
                  <a:lnTo>
                    <a:pt x="490740" y="1065123"/>
                  </a:lnTo>
                  <a:lnTo>
                    <a:pt x="481761" y="1103058"/>
                  </a:lnTo>
                  <a:lnTo>
                    <a:pt x="479348" y="1143736"/>
                  </a:lnTo>
                  <a:lnTo>
                    <a:pt x="481457" y="1186408"/>
                  </a:lnTo>
                  <a:lnTo>
                    <a:pt x="490943" y="1274813"/>
                  </a:lnTo>
                  <a:lnTo>
                    <a:pt x="494169" y="1319034"/>
                  </a:lnTo>
                  <a:lnTo>
                    <a:pt x="493649" y="1362303"/>
                  </a:lnTo>
                  <a:lnTo>
                    <a:pt x="487286" y="1403870"/>
                  </a:lnTo>
                  <a:lnTo>
                    <a:pt x="527951" y="1398028"/>
                  </a:lnTo>
                  <a:lnTo>
                    <a:pt x="562178" y="1378229"/>
                  </a:lnTo>
                  <a:lnTo>
                    <a:pt x="590130" y="1347393"/>
                  </a:lnTo>
                  <a:lnTo>
                    <a:pt x="611987" y="1308417"/>
                  </a:lnTo>
                  <a:lnTo>
                    <a:pt x="627926" y="1264234"/>
                  </a:lnTo>
                  <a:lnTo>
                    <a:pt x="638086" y="1217764"/>
                  </a:lnTo>
                  <a:lnTo>
                    <a:pt x="639419" y="1204315"/>
                  </a:lnTo>
                  <a:lnTo>
                    <a:pt x="772452" y="1504124"/>
                  </a:lnTo>
                  <a:lnTo>
                    <a:pt x="776630" y="1531454"/>
                  </a:lnTo>
                  <a:lnTo>
                    <a:pt x="774230" y="1636966"/>
                  </a:lnTo>
                  <a:lnTo>
                    <a:pt x="782408" y="1687385"/>
                  </a:lnTo>
                  <a:lnTo>
                    <a:pt x="795489" y="1733689"/>
                  </a:lnTo>
                  <a:lnTo>
                    <a:pt x="805446" y="1780095"/>
                  </a:lnTo>
                  <a:lnTo>
                    <a:pt x="807110" y="1789836"/>
                  </a:lnTo>
                  <a:lnTo>
                    <a:pt x="869632" y="1789836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6685547" y="7298528"/>
              <a:ext cx="1316990" cy="542290"/>
            </a:xfrm>
            <a:custGeom>
              <a:avLst/>
              <a:gdLst/>
              <a:ahLst/>
              <a:cxnLst/>
              <a:rect l="l" t="t" r="r" b="b"/>
              <a:pathLst>
                <a:path w="1316990" h="542290">
                  <a:moveTo>
                    <a:pt x="162932" y="541756"/>
                  </a:moveTo>
                  <a:lnTo>
                    <a:pt x="97500" y="535341"/>
                  </a:lnTo>
                  <a:lnTo>
                    <a:pt x="45681" y="506076"/>
                  </a:lnTo>
                  <a:lnTo>
                    <a:pt x="11314" y="448867"/>
                  </a:lnTo>
                  <a:lnTo>
                    <a:pt x="1875" y="408191"/>
                  </a:lnTo>
                  <a:lnTo>
                    <a:pt x="0" y="367817"/>
                  </a:lnTo>
                  <a:lnTo>
                    <a:pt x="5944" y="328616"/>
                  </a:lnTo>
                  <a:lnTo>
                    <a:pt x="18991" y="290761"/>
                  </a:lnTo>
                  <a:lnTo>
                    <a:pt x="38423" y="254428"/>
                  </a:lnTo>
                  <a:lnTo>
                    <a:pt x="63521" y="219791"/>
                  </a:lnTo>
                  <a:lnTo>
                    <a:pt x="93566" y="187024"/>
                  </a:lnTo>
                  <a:lnTo>
                    <a:pt x="127842" y="156303"/>
                  </a:lnTo>
                  <a:lnTo>
                    <a:pt x="165629" y="127802"/>
                  </a:lnTo>
                  <a:lnTo>
                    <a:pt x="206210" y="101696"/>
                  </a:lnTo>
                  <a:lnTo>
                    <a:pt x="248866" y="78158"/>
                  </a:lnTo>
                  <a:lnTo>
                    <a:pt x="292879" y="57364"/>
                  </a:lnTo>
                  <a:lnTo>
                    <a:pt x="337532" y="39489"/>
                  </a:lnTo>
                  <a:lnTo>
                    <a:pt x="382105" y="24707"/>
                  </a:lnTo>
                  <a:lnTo>
                    <a:pt x="425882" y="13192"/>
                  </a:lnTo>
                  <a:lnTo>
                    <a:pt x="468142" y="5119"/>
                  </a:lnTo>
                  <a:lnTo>
                    <a:pt x="508169" y="664"/>
                  </a:lnTo>
                  <a:lnTo>
                    <a:pt x="545245" y="0"/>
                  </a:lnTo>
                  <a:lnTo>
                    <a:pt x="578651" y="3301"/>
                  </a:lnTo>
                  <a:lnTo>
                    <a:pt x="629491" y="13293"/>
                  </a:lnTo>
                  <a:lnTo>
                    <a:pt x="678551" y="25645"/>
                  </a:lnTo>
                  <a:lnTo>
                    <a:pt x="726077" y="40302"/>
                  </a:lnTo>
                  <a:lnTo>
                    <a:pt x="772317" y="57213"/>
                  </a:lnTo>
                  <a:lnTo>
                    <a:pt x="817521" y="76323"/>
                  </a:lnTo>
                  <a:lnTo>
                    <a:pt x="861934" y="97578"/>
                  </a:lnTo>
                  <a:lnTo>
                    <a:pt x="905806" y="120927"/>
                  </a:lnTo>
                  <a:lnTo>
                    <a:pt x="949384" y="146314"/>
                  </a:lnTo>
                  <a:lnTo>
                    <a:pt x="992915" y="173688"/>
                  </a:lnTo>
                  <a:lnTo>
                    <a:pt x="1029351" y="196532"/>
                  </a:lnTo>
                  <a:lnTo>
                    <a:pt x="1107410" y="244057"/>
                  </a:lnTo>
                  <a:lnTo>
                    <a:pt x="1146683" y="269597"/>
                  </a:lnTo>
                  <a:lnTo>
                    <a:pt x="1184549" y="296893"/>
                  </a:lnTo>
                  <a:lnTo>
                    <a:pt x="1219835" y="326377"/>
                  </a:lnTo>
                  <a:lnTo>
                    <a:pt x="1251363" y="358475"/>
                  </a:lnTo>
                  <a:lnTo>
                    <a:pt x="1277958" y="393619"/>
                  </a:lnTo>
                  <a:lnTo>
                    <a:pt x="1298445" y="432236"/>
                  </a:lnTo>
                  <a:lnTo>
                    <a:pt x="1311647" y="474757"/>
                  </a:lnTo>
                  <a:lnTo>
                    <a:pt x="1316389" y="521610"/>
                  </a:lnTo>
                  <a:lnTo>
                    <a:pt x="1265703" y="499317"/>
                  </a:lnTo>
                  <a:lnTo>
                    <a:pt x="1217046" y="478436"/>
                  </a:lnTo>
                  <a:lnTo>
                    <a:pt x="1169943" y="459080"/>
                  </a:lnTo>
                  <a:lnTo>
                    <a:pt x="1123916" y="441366"/>
                  </a:lnTo>
                  <a:lnTo>
                    <a:pt x="1078489" y="425409"/>
                  </a:lnTo>
                  <a:lnTo>
                    <a:pt x="1033186" y="411325"/>
                  </a:lnTo>
                  <a:lnTo>
                    <a:pt x="987528" y="399230"/>
                  </a:lnTo>
                  <a:lnTo>
                    <a:pt x="941040" y="389238"/>
                  </a:lnTo>
                  <a:lnTo>
                    <a:pt x="893245" y="381466"/>
                  </a:lnTo>
                  <a:lnTo>
                    <a:pt x="843666" y="376028"/>
                  </a:lnTo>
                  <a:lnTo>
                    <a:pt x="791826" y="373041"/>
                  </a:lnTo>
                  <a:lnTo>
                    <a:pt x="737248" y="372620"/>
                  </a:lnTo>
                  <a:lnTo>
                    <a:pt x="679456" y="374880"/>
                  </a:lnTo>
                  <a:lnTo>
                    <a:pt x="626285" y="385745"/>
                  </a:lnTo>
                  <a:lnTo>
                    <a:pt x="559840" y="409427"/>
                  </a:lnTo>
                  <a:lnTo>
                    <a:pt x="522840" y="424482"/>
                  </a:lnTo>
                  <a:lnTo>
                    <a:pt x="402491" y="474860"/>
                  </a:lnTo>
                  <a:lnTo>
                    <a:pt x="360858" y="491267"/>
                  </a:lnTo>
                  <a:lnTo>
                    <a:pt x="319268" y="506421"/>
                  </a:lnTo>
                  <a:lnTo>
                    <a:pt x="278200" y="519683"/>
                  </a:lnTo>
                  <a:lnTo>
                    <a:pt x="238135" y="530418"/>
                  </a:lnTo>
                  <a:lnTo>
                    <a:pt x="199552" y="537988"/>
                  </a:lnTo>
                  <a:lnTo>
                    <a:pt x="162932" y="541756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6696322" y="7358316"/>
              <a:ext cx="739775" cy="435609"/>
            </a:xfrm>
            <a:custGeom>
              <a:avLst/>
              <a:gdLst/>
              <a:ahLst/>
              <a:cxnLst/>
              <a:rect l="l" t="t" r="r" b="b"/>
              <a:pathLst>
                <a:path w="739775" h="435609">
                  <a:moveTo>
                    <a:pt x="309562" y="86563"/>
                  </a:moveTo>
                  <a:lnTo>
                    <a:pt x="262674" y="77228"/>
                  </a:lnTo>
                  <a:lnTo>
                    <a:pt x="214541" y="82626"/>
                  </a:lnTo>
                  <a:lnTo>
                    <a:pt x="168122" y="98882"/>
                  </a:lnTo>
                  <a:lnTo>
                    <a:pt x="126365" y="122085"/>
                  </a:lnTo>
                  <a:lnTo>
                    <a:pt x="89382" y="144119"/>
                  </a:lnTo>
                  <a:lnTo>
                    <a:pt x="48958" y="169735"/>
                  </a:lnTo>
                  <a:lnTo>
                    <a:pt x="15659" y="200939"/>
                  </a:lnTo>
                  <a:lnTo>
                    <a:pt x="0" y="239712"/>
                  </a:lnTo>
                  <a:lnTo>
                    <a:pt x="6502" y="281317"/>
                  </a:lnTo>
                  <a:lnTo>
                    <a:pt x="29210" y="314375"/>
                  </a:lnTo>
                  <a:lnTo>
                    <a:pt x="62534" y="337820"/>
                  </a:lnTo>
                  <a:lnTo>
                    <a:pt x="100888" y="350621"/>
                  </a:lnTo>
                  <a:lnTo>
                    <a:pt x="149326" y="362559"/>
                  </a:lnTo>
                  <a:lnTo>
                    <a:pt x="190703" y="379755"/>
                  </a:lnTo>
                  <a:lnTo>
                    <a:pt x="228790" y="403529"/>
                  </a:lnTo>
                  <a:lnTo>
                    <a:pt x="267373" y="435152"/>
                  </a:lnTo>
                  <a:lnTo>
                    <a:pt x="263563" y="386029"/>
                  </a:lnTo>
                  <a:lnTo>
                    <a:pt x="252603" y="343789"/>
                  </a:lnTo>
                  <a:lnTo>
                    <a:pt x="233667" y="308114"/>
                  </a:lnTo>
                  <a:lnTo>
                    <a:pt x="205981" y="278726"/>
                  </a:lnTo>
                  <a:lnTo>
                    <a:pt x="168757" y="255308"/>
                  </a:lnTo>
                  <a:lnTo>
                    <a:pt x="121208" y="237566"/>
                  </a:lnTo>
                  <a:lnTo>
                    <a:pt x="159550" y="221145"/>
                  </a:lnTo>
                  <a:lnTo>
                    <a:pt x="196265" y="188899"/>
                  </a:lnTo>
                  <a:lnTo>
                    <a:pt x="232651" y="149771"/>
                  </a:lnTo>
                  <a:lnTo>
                    <a:pt x="269989" y="112674"/>
                  </a:lnTo>
                  <a:lnTo>
                    <a:pt x="309562" y="86563"/>
                  </a:lnTo>
                  <a:close/>
                </a:path>
                <a:path w="739775" h="435609">
                  <a:moveTo>
                    <a:pt x="739432" y="288201"/>
                  </a:moveTo>
                  <a:lnTo>
                    <a:pt x="713333" y="219024"/>
                  </a:lnTo>
                  <a:lnTo>
                    <a:pt x="676160" y="193941"/>
                  </a:lnTo>
                  <a:lnTo>
                    <a:pt x="630910" y="174523"/>
                  </a:lnTo>
                  <a:lnTo>
                    <a:pt x="583565" y="160248"/>
                  </a:lnTo>
                  <a:lnTo>
                    <a:pt x="540131" y="150596"/>
                  </a:lnTo>
                  <a:lnTo>
                    <a:pt x="506603" y="145084"/>
                  </a:lnTo>
                  <a:lnTo>
                    <a:pt x="546290" y="121920"/>
                  </a:lnTo>
                  <a:lnTo>
                    <a:pt x="632155" y="78549"/>
                  </a:lnTo>
                  <a:lnTo>
                    <a:pt x="672401" y="54419"/>
                  </a:lnTo>
                  <a:lnTo>
                    <a:pt x="706894" y="26060"/>
                  </a:lnTo>
                  <a:lnTo>
                    <a:pt x="696899" y="19278"/>
                  </a:lnTo>
                  <a:lnTo>
                    <a:pt x="685495" y="11544"/>
                  </a:lnTo>
                  <a:lnTo>
                    <a:pt x="678675" y="6908"/>
                  </a:lnTo>
                  <a:lnTo>
                    <a:pt x="636181" y="0"/>
                  </a:lnTo>
                  <a:lnTo>
                    <a:pt x="589965" y="2857"/>
                  </a:lnTo>
                  <a:lnTo>
                    <a:pt x="550570" y="13017"/>
                  </a:lnTo>
                  <a:lnTo>
                    <a:pt x="514819" y="26327"/>
                  </a:lnTo>
                  <a:lnTo>
                    <a:pt x="483273" y="52489"/>
                  </a:lnTo>
                  <a:lnTo>
                    <a:pt x="459257" y="86626"/>
                  </a:lnTo>
                  <a:lnTo>
                    <a:pt x="446125" y="123863"/>
                  </a:lnTo>
                  <a:lnTo>
                    <a:pt x="447205" y="159346"/>
                  </a:lnTo>
                  <a:lnTo>
                    <a:pt x="503504" y="212509"/>
                  </a:lnTo>
                  <a:lnTo>
                    <a:pt x="548982" y="231736"/>
                  </a:lnTo>
                  <a:lnTo>
                    <a:pt x="598754" y="247396"/>
                  </a:lnTo>
                  <a:lnTo>
                    <a:pt x="697445" y="274104"/>
                  </a:lnTo>
                  <a:lnTo>
                    <a:pt x="739432" y="288201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02110" y="7478318"/>
              <a:ext cx="152937" cy="1607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01217" y="7587733"/>
              <a:ext cx="245863" cy="1841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997986" y="0"/>
              <a:ext cx="2290445" cy="3046730"/>
            </a:xfrm>
            <a:custGeom>
              <a:avLst/>
              <a:gdLst/>
              <a:ahLst/>
              <a:cxnLst/>
              <a:rect l="l" t="t" r="r" b="b"/>
              <a:pathLst>
                <a:path w="2290444" h="3046730">
                  <a:moveTo>
                    <a:pt x="2290014" y="94366"/>
                  </a:moveTo>
                  <a:lnTo>
                    <a:pt x="2290014" y="389354"/>
                  </a:lnTo>
                  <a:lnTo>
                    <a:pt x="2260895" y="423896"/>
                  </a:lnTo>
                  <a:lnTo>
                    <a:pt x="2228674" y="461355"/>
                  </a:lnTo>
                  <a:lnTo>
                    <a:pt x="2196033" y="498446"/>
                  </a:lnTo>
                  <a:lnTo>
                    <a:pt x="2162926" y="535123"/>
                  </a:lnTo>
                  <a:lnTo>
                    <a:pt x="2129304" y="571341"/>
                  </a:lnTo>
                  <a:lnTo>
                    <a:pt x="2095119" y="607053"/>
                  </a:lnTo>
                  <a:lnTo>
                    <a:pt x="2060325" y="642215"/>
                  </a:lnTo>
                  <a:lnTo>
                    <a:pt x="2024873" y="676780"/>
                  </a:lnTo>
                  <a:lnTo>
                    <a:pt x="1988716" y="710703"/>
                  </a:lnTo>
                  <a:lnTo>
                    <a:pt x="1950736" y="745021"/>
                  </a:lnTo>
                  <a:lnTo>
                    <a:pt x="1912225" y="778569"/>
                  </a:lnTo>
                  <a:lnTo>
                    <a:pt x="1873149" y="811276"/>
                  </a:lnTo>
                  <a:lnTo>
                    <a:pt x="1833471" y="843068"/>
                  </a:lnTo>
                  <a:lnTo>
                    <a:pt x="1793157" y="873874"/>
                  </a:lnTo>
                  <a:lnTo>
                    <a:pt x="1752172" y="903621"/>
                  </a:lnTo>
                  <a:lnTo>
                    <a:pt x="1710479" y="932237"/>
                  </a:lnTo>
                  <a:lnTo>
                    <a:pt x="1668043" y="959650"/>
                  </a:lnTo>
                  <a:lnTo>
                    <a:pt x="1624830" y="985787"/>
                  </a:lnTo>
                  <a:lnTo>
                    <a:pt x="1580803" y="1010575"/>
                  </a:lnTo>
                  <a:lnTo>
                    <a:pt x="1535928" y="1033944"/>
                  </a:lnTo>
                  <a:lnTo>
                    <a:pt x="1490169" y="1055820"/>
                  </a:lnTo>
                  <a:lnTo>
                    <a:pt x="1443490" y="1076131"/>
                  </a:lnTo>
                  <a:lnTo>
                    <a:pt x="1395856" y="1094804"/>
                  </a:lnTo>
                  <a:lnTo>
                    <a:pt x="1347233" y="1111768"/>
                  </a:lnTo>
                  <a:lnTo>
                    <a:pt x="1301474" y="1132437"/>
                  </a:lnTo>
                  <a:lnTo>
                    <a:pt x="1270306" y="1159862"/>
                  </a:lnTo>
                  <a:lnTo>
                    <a:pt x="1249890" y="1195485"/>
                  </a:lnTo>
                  <a:lnTo>
                    <a:pt x="1236384" y="1240750"/>
                  </a:lnTo>
                  <a:lnTo>
                    <a:pt x="1225029" y="1289725"/>
                  </a:lnTo>
                  <a:lnTo>
                    <a:pt x="1213002" y="1338485"/>
                  </a:lnTo>
                  <a:lnTo>
                    <a:pt x="1200310" y="1387031"/>
                  </a:lnTo>
                  <a:lnTo>
                    <a:pt x="1186962" y="1435363"/>
                  </a:lnTo>
                  <a:lnTo>
                    <a:pt x="1172965" y="1483483"/>
                  </a:lnTo>
                  <a:lnTo>
                    <a:pt x="1158328" y="1531392"/>
                  </a:lnTo>
                  <a:lnTo>
                    <a:pt x="1143059" y="1579091"/>
                  </a:lnTo>
                  <a:lnTo>
                    <a:pt x="1127166" y="1626582"/>
                  </a:lnTo>
                  <a:lnTo>
                    <a:pt x="1110656" y="1673865"/>
                  </a:lnTo>
                  <a:lnTo>
                    <a:pt x="1093539" y="1720941"/>
                  </a:lnTo>
                  <a:lnTo>
                    <a:pt x="1075821" y="1767813"/>
                  </a:lnTo>
                  <a:lnTo>
                    <a:pt x="1057512" y="1814480"/>
                  </a:lnTo>
                  <a:lnTo>
                    <a:pt x="1038618" y="1860945"/>
                  </a:lnTo>
                  <a:lnTo>
                    <a:pt x="1019149" y="1907208"/>
                  </a:lnTo>
                  <a:lnTo>
                    <a:pt x="999112" y="1953271"/>
                  </a:lnTo>
                  <a:lnTo>
                    <a:pt x="978516" y="1999134"/>
                  </a:lnTo>
                  <a:lnTo>
                    <a:pt x="957466" y="2043181"/>
                  </a:lnTo>
                  <a:lnTo>
                    <a:pt x="935010" y="2086402"/>
                  </a:lnTo>
                  <a:lnTo>
                    <a:pt x="911319" y="2128901"/>
                  </a:lnTo>
                  <a:lnTo>
                    <a:pt x="886566" y="2170782"/>
                  </a:lnTo>
                  <a:lnTo>
                    <a:pt x="860925" y="2212152"/>
                  </a:lnTo>
                  <a:lnTo>
                    <a:pt x="834566" y="2253114"/>
                  </a:lnTo>
                  <a:lnTo>
                    <a:pt x="807664" y="2293774"/>
                  </a:lnTo>
                  <a:lnTo>
                    <a:pt x="780391" y="2334236"/>
                  </a:lnTo>
                  <a:lnTo>
                    <a:pt x="752919" y="2374606"/>
                  </a:lnTo>
                  <a:lnTo>
                    <a:pt x="724015" y="2415721"/>
                  </a:lnTo>
                  <a:lnTo>
                    <a:pt x="694079" y="2455821"/>
                  </a:lnTo>
                  <a:lnTo>
                    <a:pt x="663179" y="2494974"/>
                  </a:lnTo>
                  <a:lnTo>
                    <a:pt x="631385" y="2533245"/>
                  </a:lnTo>
                  <a:lnTo>
                    <a:pt x="598762" y="2570703"/>
                  </a:lnTo>
                  <a:lnTo>
                    <a:pt x="565381" y="2607414"/>
                  </a:lnTo>
                  <a:lnTo>
                    <a:pt x="531307" y="2643446"/>
                  </a:lnTo>
                  <a:lnTo>
                    <a:pt x="496611" y="2678864"/>
                  </a:lnTo>
                  <a:lnTo>
                    <a:pt x="461359" y="2713737"/>
                  </a:lnTo>
                  <a:lnTo>
                    <a:pt x="425620" y="2748131"/>
                  </a:lnTo>
                  <a:lnTo>
                    <a:pt x="389462" y="2782114"/>
                  </a:lnTo>
                  <a:lnTo>
                    <a:pt x="352952" y="2815751"/>
                  </a:lnTo>
                  <a:lnTo>
                    <a:pt x="316159" y="2849111"/>
                  </a:lnTo>
                  <a:lnTo>
                    <a:pt x="130326" y="3014093"/>
                  </a:lnTo>
                  <a:lnTo>
                    <a:pt x="82258" y="3041640"/>
                  </a:lnTo>
                  <a:lnTo>
                    <a:pt x="64708" y="3046176"/>
                  </a:lnTo>
                  <a:lnTo>
                    <a:pt x="33430" y="3043572"/>
                  </a:lnTo>
                  <a:lnTo>
                    <a:pt x="10735" y="3026800"/>
                  </a:lnTo>
                  <a:lnTo>
                    <a:pt x="0" y="3000449"/>
                  </a:lnTo>
                  <a:lnTo>
                    <a:pt x="4601" y="2969109"/>
                  </a:lnTo>
                  <a:lnTo>
                    <a:pt x="30997" y="2924683"/>
                  </a:lnTo>
                  <a:lnTo>
                    <a:pt x="309411" y="2587091"/>
                  </a:lnTo>
                  <a:lnTo>
                    <a:pt x="375410" y="2505376"/>
                  </a:lnTo>
                  <a:lnTo>
                    <a:pt x="405287" y="2467641"/>
                  </a:lnTo>
                  <a:lnTo>
                    <a:pt x="434853" y="2429665"/>
                  </a:lnTo>
                  <a:lnTo>
                    <a:pt x="493313" y="2353191"/>
                  </a:lnTo>
                  <a:lnTo>
                    <a:pt x="609386" y="2199586"/>
                  </a:lnTo>
                  <a:lnTo>
                    <a:pt x="638611" y="2161345"/>
                  </a:lnTo>
                  <a:lnTo>
                    <a:pt x="668242" y="2121180"/>
                  </a:lnTo>
                  <a:lnTo>
                    <a:pt x="696286" y="2080136"/>
                  </a:lnTo>
                  <a:lnTo>
                    <a:pt x="722860" y="2038279"/>
                  </a:lnTo>
                  <a:lnTo>
                    <a:pt x="748083" y="1995676"/>
                  </a:lnTo>
                  <a:lnTo>
                    <a:pt x="772074" y="1952394"/>
                  </a:lnTo>
                  <a:lnTo>
                    <a:pt x="794950" y="1908501"/>
                  </a:lnTo>
                  <a:lnTo>
                    <a:pt x="816831" y="1864063"/>
                  </a:lnTo>
                  <a:lnTo>
                    <a:pt x="837833" y="1819147"/>
                  </a:lnTo>
                  <a:lnTo>
                    <a:pt x="858077" y="1773820"/>
                  </a:lnTo>
                  <a:lnTo>
                    <a:pt x="877679" y="1728150"/>
                  </a:lnTo>
                  <a:lnTo>
                    <a:pt x="898175" y="1678313"/>
                  </a:lnTo>
                  <a:lnTo>
                    <a:pt x="917217" y="1629283"/>
                  </a:lnTo>
                  <a:lnTo>
                    <a:pt x="934882" y="1580809"/>
                  </a:lnTo>
                  <a:lnTo>
                    <a:pt x="951244" y="1532637"/>
                  </a:lnTo>
                  <a:lnTo>
                    <a:pt x="966378" y="1484514"/>
                  </a:lnTo>
                  <a:lnTo>
                    <a:pt x="980361" y="1436189"/>
                  </a:lnTo>
                  <a:lnTo>
                    <a:pt x="993267" y="1387409"/>
                  </a:lnTo>
                  <a:lnTo>
                    <a:pt x="1005171" y="1337921"/>
                  </a:lnTo>
                  <a:lnTo>
                    <a:pt x="1016151" y="1287472"/>
                  </a:lnTo>
                  <a:lnTo>
                    <a:pt x="1026280" y="1235811"/>
                  </a:lnTo>
                  <a:lnTo>
                    <a:pt x="1035634" y="1182684"/>
                  </a:lnTo>
                  <a:lnTo>
                    <a:pt x="1016891" y="1179459"/>
                  </a:lnTo>
                  <a:lnTo>
                    <a:pt x="1007499" y="1177988"/>
                  </a:lnTo>
                  <a:lnTo>
                    <a:pt x="998102" y="1176983"/>
                  </a:lnTo>
                  <a:lnTo>
                    <a:pt x="948504" y="1172315"/>
                  </a:lnTo>
                  <a:lnTo>
                    <a:pt x="899506" y="1165057"/>
                  </a:lnTo>
                  <a:lnTo>
                    <a:pt x="851193" y="1154786"/>
                  </a:lnTo>
                  <a:lnTo>
                    <a:pt x="803649" y="1141077"/>
                  </a:lnTo>
                  <a:lnTo>
                    <a:pt x="756956" y="1123505"/>
                  </a:lnTo>
                  <a:lnTo>
                    <a:pt x="711820" y="1102121"/>
                  </a:lnTo>
                  <a:lnTo>
                    <a:pt x="670030" y="1077795"/>
                  </a:lnTo>
                  <a:lnTo>
                    <a:pt x="631477" y="1050633"/>
                  </a:lnTo>
                  <a:lnTo>
                    <a:pt x="596056" y="1020744"/>
                  </a:lnTo>
                  <a:lnTo>
                    <a:pt x="563660" y="988234"/>
                  </a:lnTo>
                  <a:lnTo>
                    <a:pt x="553565" y="976240"/>
                  </a:lnTo>
                  <a:lnTo>
                    <a:pt x="1086698" y="909152"/>
                  </a:lnTo>
                  <a:lnTo>
                    <a:pt x="1088110" y="897620"/>
                  </a:lnTo>
                  <a:lnTo>
                    <a:pt x="1317277" y="868782"/>
                  </a:lnTo>
                  <a:lnTo>
                    <a:pt x="1369805" y="849621"/>
                  </a:lnTo>
                  <a:lnTo>
                    <a:pt x="1420041" y="827257"/>
                  </a:lnTo>
                  <a:lnTo>
                    <a:pt x="1468630" y="802647"/>
                  </a:lnTo>
                  <a:lnTo>
                    <a:pt x="1563443" y="750507"/>
                  </a:lnTo>
                  <a:lnTo>
                    <a:pt x="1606768" y="725838"/>
                  </a:lnTo>
                  <a:lnTo>
                    <a:pt x="1649255" y="700192"/>
                  </a:lnTo>
                  <a:lnTo>
                    <a:pt x="1690919" y="673583"/>
                  </a:lnTo>
                  <a:lnTo>
                    <a:pt x="1731773" y="646031"/>
                  </a:lnTo>
                  <a:lnTo>
                    <a:pt x="1771833" y="617551"/>
                  </a:lnTo>
                  <a:lnTo>
                    <a:pt x="1811113" y="588162"/>
                  </a:lnTo>
                  <a:lnTo>
                    <a:pt x="1849626" y="557879"/>
                  </a:lnTo>
                  <a:lnTo>
                    <a:pt x="1887387" y="526720"/>
                  </a:lnTo>
                  <a:lnTo>
                    <a:pt x="1924412" y="494703"/>
                  </a:lnTo>
                  <a:lnTo>
                    <a:pt x="1960713" y="461843"/>
                  </a:lnTo>
                  <a:lnTo>
                    <a:pt x="1996305" y="428159"/>
                  </a:lnTo>
                  <a:lnTo>
                    <a:pt x="2031204" y="393667"/>
                  </a:lnTo>
                  <a:lnTo>
                    <a:pt x="2065422" y="358384"/>
                  </a:lnTo>
                  <a:lnTo>
                    <a:pt x="2098975" y="322327"/>
                  </a:lnTo>
                  <a:lnTo>
                    <a:pt x="2131876" y="285514"/>
                  </a:lnTo>
                  <a:lnTo>
                    <a:pt x="2164141" y="247962"/>
                  </a:lnTo>
                  <a:lnTo>
                    <a:pt x="2195783" y="209687"/>
                  </a:lnTo>
                  <a:lnTo>
                    <a:pt x="2221357" y="178300"/>
                  </a:lnTo>
                  <a:lnTo>
                    <a:pt x="2290014" y="94366"/>
                  </a:lnTo>
                  <a:close/>
                </a:path>
                <a:path w="2290444" h="3046730">
                  <a:moveTo>
                    <a:pt x="439964" y="314849"/>
                  </a:moveTo>
                  <a:lnTo>
                    <a:pt x="900259" y="256927"/>
                  </a:lnTo>
                  <a:lnTo>
                    <a:pt x="872927" y="262754"/>
                  </a:lnTo>
                  <a:lnTo>
                    <a:pt x="843323" y="281472"/>
                  </a:lnTo>
                  <a:lnTo>
                    <a:pt x="806518" y="317313"/>
                  </a:lnTo>
                  <a:lnTo>
                    <a:pt x="778353" y="359951"/>
                  </a:lnTo>
                  <a:lnTo>
                    <a:pt x="757850" y="409411"/>
                  </a:lnTo>
                  <a:lnTo>
                    <a:pt x="743711" y="459683"/>
                  </a:lnTo>
                  <a:lnTo>
                    <a:pt x="736035" y="510652"/>
                  </a:lnTo>
                  <a:lnTo>
                    <a:pt x="734886" y="562273"/>
                  </a:lnTo>
                  <a:lnTo>
                    <a:pt x="739314" y="604737"/>
                  </a:lnTo>
                  <a:lnTo>
                    <a:pt x="752440" y="667293"/>
                  </a:lnTo>
                  <a:lnTo>
                    <a:pt x="767311" y="710178"/>
                  </a:lnTo>
                  <a:lnTo>
                    <a:pt x="786071" y="749895"/>
                  </a:lnTo>
                  <a:lnTo>
                    <a:pt x="808807" y="786074"/>
                  </a:lnTo>
                  <a:lnTo>
                    <a:pt x="835609" y="818345"/>
                  </a:lnTo>
                  <a:lnTo>
                    <a:pt x="866563" y="846336"/>
                  </a:lnTo>
                  <a:lnTo>
                    <a:pt x="901757" y="869679"/>
                  </a:lnTo>
                  <a:lnTo>
                    <a:pt x="941280" y="888002"/>
                  </a:lnTo>
                  <a:lnTo>
                    <a:pt x="985220" y="900935"/>
                  </a:lnTo>
                  <a:lnTo>
                    <a:pt x="1033663" y="908109"/>
                  </a:lnTo>
                  <a:lnTo>
                    <a:pt x="1086698" y="909152"/>
                  </a:lnTo>
                  <a:lnTo>
                    <a:pt x="553565" y="976240"/>
                  </a:lnTo>
                  <a:lnTo>
                    <a:pt x="507513" y="915778"/>
                  </a:lnTo>
                  <a:lnTo>
                    <a:pt x="483548" y="876048"/>
                  </a:lnTo>
                  <a:lnTo>
                    <a:pt x="462181" y="834125"/>
                  </a:lnTo>
                  <a:lnTo>
                    <a:pt x="443305" y="790117"/>
                  </a:lnTo>
                  <a:lnTo>
                    <a:pt x="426811" y="744131"/>
                  </a:lnTo>
                  <a:lnTo>
                    <a:pt x="412394" y="693885"/>
                  </a:lnTo>
                  <a:lnTo>
                    <a:pt x="402125" y="644268"/>
                  </a:lnTo>
                  <a:lnTo>
                    <a:pt x="395920" y="595300"/>
                  </a:lnTo>
                  <a:lnTo>
                    <a:pt x="393695" y="546999"/>
                  </a:lnTo>
                  <a:lnTo>
                    <a:pt x="395368" y="499386"/>
                  </a:lnTo>
                  <a:lnTo>
                    <a:pt x="400855" y="452478"/>
                  </a:lnTo>
                  <a:lnTo>
                    <a:pt x="410092" y="406225"/>
                  </a:lnTo>
                  <a:lnTo>
                    <a:pt x="422935" y="360855"/>
                  </a:lnTo>
                  <a:lnTo>
                    <a:pt x="439361" y="316178"/>
                  </a:lnTo>
                  <a:lnTo>
                    <a:pt x="439964" y="314849"/>
                  </a:lnTo>
                  <a:close/>
                </a:path>
                <a:path w="2290444" h="3046730">
                  <a:moveTo>
                    <a:pt x="724047" y="0"/>
                  </a:moveTo>
                  <a:lnTo>
                    <a:pt x="998829" y="0"/>
                  </a:lnTo>
                  <a:lnTo>
                    <a:pt x="1050215" y="23190"/>
                  </a:lnTo>
                  <a:lnTo>
                    <a:pt x="1085900" y="44943"/>
                  </a:lnTo>
                  <a:lnTo>
                    <a:pt x="1119604" y="70195"/>
                  </a:lnTo>
                  <a:lnTo>
                    <a:pt x="1151035" y="98755"/>
                  </a:lnTo>
                  <a:lnTo>
                    <a:pt x="1179899" y="130434"/>
                  </a:lnTo>
                  <a:lnTo>
                    <a:pt x="1205906" y="165039"/>
                  </a:lnTo>
                  <a:lnTo>
                    <a:pt x="1228763" y="202381"/>
                  </a:lnTo>
                  <a:lnTo>
                    <a:pt x="1251243" y="247400"/>
                  </a:lnTo>
                  <a:lnTo>
                    <a:pt x="1270073" y="293457"/>
                  </a:lnTo>
                  <a:lnTo>
                    <a:pt x="1285488" y="340448"/>
                  </a:lnTo>
                  <a:lnTo>
                    <a:pt x="1297722" y="388271"/>
                  </a:lnTo>
                  <a:lnTo>
                    <a:pt x="1307010" y="436822"/>
                  </a:lnTo>
                  <a:lnTo>
                    <a:pt x="1313585" y="485999"/>
                  </a:lnTo>
                  <a:lnTo>
                    <a:pt x="1317684" y="535698"/>
                  </a:lnTo>
                  <a:lnTo>
                    <a:pt x="1319539" y="585817"/>
                  </a:lnTo>
                  <a:lnTo>
                    <a:pt x="1319958" y="631759"/>
                  </a:lnTo>
                  <a:lnTo>
                    <a:pt x="1319832" y="677902"/>
                  </a:lnTo>
                  <a:lnTo>
                    <a:pt x="1319331" y="724461"/>
                  </a:lnTo>
                  <a:lnTo>
                    <a:pt x="1317883" y="819687"/>
                  </a:lnTo>
                  <a:lnTo>
                    <a:pt x="1317277" y="868782"/>
                  </a:lnTo>
                  <a:lnTo>
                    <a:pt x="1088110" y="897620"/>
                  </a:lnTo>
                  <a:lnTo>
                    <a:pt x="1089157" y="889074"/>
                  </a:lnTo>
                  <a:lnTo>
                    <a:pt x="1091761" y="868567"/>
                  </a:lnTo>
                  <a:lnTo>
                    <a:pt x="1093809" y="851255"/>
                  </a:lnTo>
                  <a:lnTo>
                    <a:pt x="1095533" y="832841"/>
                  </a:lnTo>
                  <a:lnTo>
                    <a:pt x="1099035" y="778193"/>
                  </a:lnTo>
                  <a:lnTo>
                    <a:pt x="1100992" y="723578"/>
                  </a:lnTo>
                  <a:lnTo>
                    <a:pt x="1101008" y="669018"/>
                  </a:lnTo>
                  <a:lnTo>
                    <a:pt x="1098684" y="614535"/>
                  </a:lnTo>
                  <a:lnTo>
                    <a:pt x="1093969" y="563850"/>
                  </a:lnTo>
                  <a:lnTo>
                    <a:pt x="1085431" y="505890"/>
                  </a:lnTo>
                  <a:lnTo>
                    <a:pt x="1073484" y="453571"/>
                  </a:lnTo>
                  <a:lnTo>
                    <a:pt x="1056218" y="404101"/>
                  </a:lnTo>
                  <a:lnTo>
                    <a:pt x="1032266" y="358329"/>
                  </a:lnTo>
                  <a:lnTo>
                    <a:pt x="1000260" y="317102"/>
                  </a:lnTo>
                  <a:lnTo>
                    <a:pt x="958830" y="281270"/>
                  </a:lnTo>
                  <a:lnTo>
                    <a:pt x="900259" y="256927"/>
                  </a:lnTo>
                  <a:lnTo>
                    <a:pt x="439964" y="314849"/>
                  </a:lnTo>
                  <a:lnTo>
                    <a:pt x="459267" y="272283"/>
                  </a:lnTo>
                  <a:lnTo>
                    <a:pt x="482568" y="229189"/>
                  </a:lnTo>
                  <a:lnTo>
                    <a:pt x="509182" y="186914"/>
                  </a:lnTo>
                  <a:lnTo>
                    <a:pt x="539024" y="145478"/>
                  </a:lnTo>
                  <a:lnTo>
                    <a:pt x="573865" y="104409"/>
                  </a:lnTo>
                  <a:lnTo>
                    <a:pt x="610524" y="69316"/>
                  </a:lnTo>
                  <a:lnTo>
                    <a:pt x="648709" y="40007"/>
                  </a:lnTo>
                  <a:lnTo>
                    <a:pt x="688129" y="16294"/>
                  </a:lnTo>
                  <a:lnTo>
                    <a:pt x="724047" y="0"/>
                  </a:lnTo>
                  <a:close/>
                </a:path>
              </a:pathLst>
            </a:custGeom>
            <a:solidFill>
              <a:srgbClr val="2D4A1B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588053" y="7790240"/>
              <a:ext cx="3283585" cy="1626870"/>
            </a:xfrm>
            <a:custGeom>
              <a:avLst/>
              <a:gdLst/>
              <a:ahLst/>
              <a:cxnLst/>
              <a:rect l="l" t="t" r="r" b="b"/>
              <a:pathLst>
                <a:path w="3283585" h="1626870">
                  <a:moveTo>
                    <a:pt x="133392" y="1617990"/>
                  </a:moveTo>
                  <a:lnTo>
                    <a:pt x="82646" y="1626507"/>
                  </a:lnTo>
                  <a:lnTo>
                    <a:pt x="41641" y="1616841"/>
                  </a:lnTo>
                  <a:lnTo>
                    <a:pt x="13164" y="1587763"/>
                  </a:lnTo>
                  <a:lnTo>
                    <a:pt x="0" y="1538046"/>
                  </a:lnTo>
                  <a:lnTo>
                    <a:pt x="2238" y="1523176"/>
                  </a:lnTo>
                  <a:lnTo>
                    <a:pt x="951" y="1495980"/>
                  </a:lnTo>
                  <a:lnTo>
                    <a:pt x="6246" y="1479761"/>
                  </a:lnTo>
                  <a:lnTo>
                    <a:pt x="12846" y="1462966"/>
                  </a:lnTo>
                  <a:lnTo>
                    <a:pt x="28834" y="1414263"/>
                  </a:lnTo>
                  <a:lnTo>
                    <a:pt x="45433" y="1365291"/>
                  </a:lnTo>
                  <a:lnTo>
                    <a:pt x="62637" y="1316051"/>
                  </a:lnTo>
                  <a:lnTo>
                    <a:pt x="80443" y="1266546"/>
                  </a:lnTo>
                  <a:lnTo>
                    <a:pt x="103973" y="1228397"/>
                  </a:lnTo>
                  <a:lnTo>
                    <a:pt x="122965" y="1178368"/>
                  </a:lnTo>
                  <a:lnTo>
                    <a:pt x="147672" y="1139699"/>
                  </a:lnTo>
                  <a:lnTo>
                    <a:pt x="167831" y="1089156"/>
                  </a:lnTo>
                  <a:lnTo>
                    <a:pt x="193695" y="1049976"/>
                  </a:lnTo>
                  <a:lnTo>
                    <a:pt x="215002" y="998926"/>
                  </a:lnTo>
                  <a:lnTo>
                    <a:pt x="242002" y="959245"/>
                  </a:lnTo>
                  <a:lnTo>
                    <a:pt x="297682" y="879141"/>
                  </a:lnTo>
                  <a:lnTo>
                    <a:pt x="355567" y="798064"/>
                  </a:lnTo>
                  <a:lnTo>
                    <a:pt x="415617" y="716032"/>
                  </a:lnTo>
                  <a:lnTo>
                    <a:pt x="477792" y="633062"/>
                  </a:lnTo>
                  <a:lnTo>
                    <a:pt x="514792" y="602850"/>
                  </a:lnTo>
                  <a:lnTo>
                    <a:pt x="549268" y="559869"/>
                  </a:lnTo>
                  <a:lnTo>
                    <a:pt x="589513" y="528224"/>
                  </a:lnTo>
                  <a:lnTo>
                    <a:pt x="625182" y="484717"/>
                  </a:lnTo>
                  <a:lnTo>
                    <a:pt x="792159" y="355490"/>
                  </a:lnTo>
                  <a:lnTo>
                    <a:pt x="839543" y="334576"/>
                  </a:lnTo>
                  <a:lnTo>
                    <a:pt x="971106" y="234862"/>
                  </a:lnTo>
                  <a:lnTo>
                    <a:pt x="1020358" y="213124"/>
                  </a:lnTo>
                  <a:lnTo>
                    <a:pt x="1064562" y="179732"/>
                  </a:lnTo>
                  <a:lnTo>
                    <a:pt x="1344928" y="55987"/>
                  </a:lnTo>
                  <a:lnTo>
                    <a:pt x="1446244" y="39033"/>
                  </a:lnTo>
                  <a:lnTo>
                    <a:pt x="1491461" y="19075"/>
                  </a:lnTo>
                  <a:lnTo>
                    <a:pt x="1541587" y="10833"/>
                  </a:lnTo>
                  <a:lnTo>
                    <a:pt x="1596615" y="14310"/>
                  </a:lnTo>
                  <a:lnTo>
                    <a:pt x="1691941" y="0"/>
                  </a:lnTo>
                  <a:lnTo>
                    <a:pt x="1742616" y="5397"/>
                  </a:lnTo>
                  <a:lnTo>
                    <a:pt x="1791744" y="11478"/>
                  </a:lnTo>
                  <a:lnTo>
                    <a:pt x="1839224" y="18286"/>
                  </a:lnTo>
                  <a:lnTo>
                    <a:pt x="1884953" y="25866"/>
                  </a:lnTo>
                  <a:lnTo>
                    <a:pt x="1928831" y="34264"/>
                  </a:lnTo>
                  <a:lnTo>
                    <a:pt x="1975883" y="55143"/>
                  </a:lnTo>
                  <a:lnTo>
                    <a:pt x="2005881" y="69666"/>
                  </a:lnTo>
                  <a:lnTo>
                    <a:pt x="1199126" y="425744"/>
                  </a:lnTo>
                  <a:lnTo>
                    <a:pt x="1118566" y="489064"/>
                  </a:lnTo>
                  <a:lnTo>
                    <a:pt x="1072768" y="509278"/>
                  </a:lnTo>
                  <a:lnTo>
                    <a:pt x="831801" y="698926"/>
                  </a:lnTo>
                  <a:lnTo>
                    <a:pt x="797569" y="741798"/>
                  </a:lnTo>
                  <a:lnTo>
                    <a:pt x="758523" y="772914"/>
                  </a:lnTo>
                  <a:lnTo>
                    <a:pt x="724948" y="815497"/>
                  </a:lnTo>
                  <a:lnTo>
                    <a:pt x="688888" y="845295"/>
                  </a:lnTo>
                  <a:lnTo>
                    <a:pt x="658324" y="886549"/>
                  </a:lnTo>
                  <a:lnTo>
                    <a:pt x="623021" y="916013"/>
                  </a:lnTo>
                  <a:lnTo>
                    <a:pt x="563934" y="997620"/>
                  </a:lnTo>
                  <a:lnTo>
                    <a:pt x="529938" y="1026507"/>
                  </a:lnTo>
                  <a:lnTo>
                    <a:pt x="473668" y="1106871"/>
                  </a:lnTo>
                  <a:lnTo>
                    <a:pt x="419503" y="1186306"/>
                  </a:lnTo>
                  <a:lnTo>
                    <a:pt x="398702" y="1237133"/>
                  </a:lnTo>
                  <a:lnTo>
                    <a:pt x="268278" y="1433518"/>
                  </a:lnTo>
                  <a:lnTo>
                    <a:pt x="256768" y="1452480"/>
                  </a:lnTo>
                  <a:lnTo>
                    <a:pt x="223633" y="1508751"/>
                  </a:lnTo>
                  <a:lnTo>
                    <a:pt x="207730" y="1543534"/>
                  </a:lnTo>
                  <a:lnTo>
                    <a:pt x="185316" y="1567309"/>
                  </a:lnTo>
                  <a:lnTo>
                    <a:pt x="160781" y="1592020"/>
                  </a:lnTo>
                  <a:lnTo>
                    <a:pt x="133392" y="1617990"/>
                  </a:lnTo>
                  <a:close/>
                </a:path>
                <a:path w="3283585" h="1626870">
                  <a:moveTo>
                    <a:pt x="2389528" y="302915"/>
                  </a:moveTo>
                  <a:lnTo>
                    <a:pt x="2067026" y="445257"/>
                  </a:lnTo>
                  <a:lnTo>
                    <a:pt x="2035825" y="417382"/>
                  </a:lnTo>
                  <a:lnTo>
                    <a:pt x="1997287" y="378864"/>
                  </a:lnTo>
                  <a:lnTo>
                    <a:pt x="1961188" y="353151"/>
                  </a:lnTo>
                  <a:lnTo>
                    <a:pt x="1921918" y="328837"/>
                  </a:lnTo>
                  <a:lnTo>
                    <a:pt x="1878996" y="306136"/>
                  </a:lnTo>
                  <a:lnTo>
                    <a:pt x="1837068" y="296878"/>
                  </a:lnTo>
                  <a:lnTo>
                    <a:pt x="1790525" y="289656"/>
                  </a:lnTo>
                  <a:lnTo>
                    <a:pt x="1745654" y="281697"/>
                  </a:lnTo>
                  <a:lnTo>
                    <a:pt x="1704654" y="285911"/>
                  </a:lnTo>
                  <a:lnTo>
                    <a:pt x="1657606" y="278912"/>
                  </a:lnTo>
                  <a:lnTo>
                    <a:pt x="1615104" y="283790"/>
                  </a:lnTo>
                  <a:lnTo>
                    <a:pt x="1516637" y="299486"/>
                  </a:lnTo>
                  <a:lnTo>
                    <a:pt x="1472406" y="319008"/>
                  </a:lnTo>
                  <a:lnTo>
                    <a:pt x="1422941" y="326958"/>
                  </a:lnTo>
                  <a:lnTo>
                    <a:pt x="2005881" y="69666"/>
                  </a:lnTo>
                  <a:lnTo>
                    <a:pt x="2020880" y="76928"/>
                  </a:lnTo>
                  <a:lnTo>
                    <a:pt x="2063719" y="99666"/>
                  </a:lnTo>
                  <a:lnTo>
                    <a:pt x="2105408" y="122912"/>
                  </a:lnTo>
                  <a:lnTo>
                    <a:pt x="2151711" y="158004"/>
                  </a:lnTo>
                  <a:lnTo>
                    <a:pt x="2192138" y="181807"/>
                  </a:lnTo>
                  <a:lnTo>
                    <a:pt x="2231584" y="206042"/>
                  </a:lnTo>
                  <a:lnTo>
                    <a:pt x="2274945" y="242432"/>
                  </a:lnTo>
                  <a:lnTo>
                    <a:pt x="2311729" y="267843"/>
                  </a:lnTo>
                  <a:lnTo>
                    <a:pt x="2341994" y="296131"/>
                  </a:lnTo>
                  <a:lnTo>
                    <a:pt x="2363996" y="300302"/>
                  </a:lnTo>
                  <a:lnTo>
                    <a:pt x="2389528" y="302915"/>
                  </a:lnTo>
                  <a:close/>
                </a:path>
                <a:path w="3283585" h="1626870">
                  <a:moveTo>
                    <a:pt x="2464318" y="283787"/>
                  </a:moveTo>
                  <a:lnTo>
                    <a:pt x="2041462" y="470423"/>
                  </a:lnTo>
                  <a:lnTo>
                    <a:pt x="2050833" y="452405"/>
                  </a:lnTo>
                  <a:lnTo>
                    <a:pt x="2414997" y="291674"/>
                  </a:lnTo>
                  <a:lnTo>
                    <a:pt x="2464318" y="283787"/>
                  </a:lnTo>
                  <a:close/>
                </a:path>
                <a:path w="3283585" h="1626870">
                  <a:moveTo>
                    <a:pt x="2293980" y="1552822"/>
                  </a:moveTo>
                  <a:lnTo>
                    <a:pt x="2206817" y="1591293"/>
                  </a:lnTo>
                  <a:lnTo>
                    <a:pt x="2057372" y="1615608"/>
                  </a:lnTo>
                  <a:lnTo>
                    <a:pt x="2002146" y="1612219"/>
                  </a:lnTo>
                  <a:lnTo>
                    <a:pt x="1954494" y="1619369"/>
                  </a:lnTo>
                  <a:lnTo>
                    <a:pt x="1901196" y="1601247"/>
                  </a:lnTo>
                  <a:lnTo>
                    <a:pt x="1857732" y="1592666"/>
                  </a:lnTo>
                  <a:lnTo>
                    <a:pt x="1813942" y="1570348"/>
                  </a:lnTo>
                  <a:lnTo>
                    <a:pt x="1775048" y="1545869"/>
                  </a:lnTo>
                  <a:lnTo>
                    <a:pt x="1741147" y="1519185"/>
                  </a:lnTo>
                  <a:lnTo>
                    <a:pt x="1707206" y="1478638"/>
                  </a:lnTo>
                  <a:lnTo>
                    <a:pt x="1683577" y="1447421"/>
                  </a:lnTo>
                  <a:lnTo>
                    <a:pt x="1660099" y="1402255"/>
                  </a:lnTo>
                  <a:lnTo>
                    <a:pt x="1636868" y="1343099"/>
                  </a:lnTo>
                  <a:lnTo>
                    <a:pt x="1623408" y="1293512"/>
                  </a:lnTo>
                  <a:lnTo>
                    <a:pt x="1614132" y="1242078"/>
                  </a:lnTo>
                  <a:lnTo>
                    <a:pt x="1608766" y="1188918"/>
                  </a:lnTo>
                  <a:lnTo>
                    <a:pt x="1612165" y="1145772"/>
                  </a:lnTo>
                  <a:lnTo>
                    <a:pt x="1613799" y="1089522"/>
                  </a:lnTo>
                  <a:lnTo>
                    <a:pt x="1623650" y="1043528"/>
                  </a:lnTo>
                  <a:lnTo>
                    <a:pt x="1631189" y="984673"/>
                  </a:lnTo>
                  <a:lnTo>
                    <a:pt x="1646398" y="936314"/>
                  </a:lnTo>
                  <a:lnTo>
                    <a:pt x="1663199" y="887253"/>
                  </a:lnTo>
                  <a:lnTo>
                    <a:pt x="1681422" y="837563"/>
                  </a:lnTo>
                  <a:lnTo>
                    <a:pt x="1706179" y="798872"/>
                  </a:lnTo>
                  <a:lnTo>
                    <a:pt x="1727198" y="747949"/>
                  </a:lnTo>
                  <a:lnTo>
                    <a:pt x="1754718" y="708039"/>
                  </a:lnTo>
                  <a:lnTo>
                    <a:pt x="1788723" y="679148"/>
                  </a:lnTo>
                  <a:lnTo>
                    <a:pt x="1818941" y="638046"/>
                  </a:lnTo>
                  <a:lnTo>
                    <a:pt x="1850484" y="596360"/>
                  </a:lnTo>
                  <a:lnTo>
                    <a:pt x="1888463" y="565716"/>
                  </a:lnTo>
                  <a:lnTo>
                    <a:pt x="1968282" y="502722"/>
                  </a:lnTo>
                  <a:lnTo>
                    <a:pt x="2508342" y="264356"/>
                  </a:lnTo>
                  <a:lnTo>
                    <a:pt x="2557272" y="256642"/>
                  </a:lnTo>
                  <a:lnTo>
                    <a:pt x="2600798" y="237431"/>
                  </a:lnTo>
                  <a:lnTo>
                    <a:pt x="2744563" y="215623"/>
                  </a:lnTo>
                  <a:lnTo>
                    <a:pt x="2796449" y="220487"/>
                  </a:lnTo>
                  <a:lnTo>
                    <a:pt x="2841952" y="214285"/>
                  </a:lnTo>
                  <a:lnTo>
                    <a:pt x="2891197" y="220314"/>
                  </a:lnTo>
                  <a:lnTo>
                    <a:pt x="2938921" y="227014"/>
                  </a:lnTo>
                  <a:lnTo>
                    <a:pt x="2984992" y="234443"/>
                  </a:lnTo>
                  <a:lnTo>
                    <a:pt x="3029278" y="242661"/>
                  </a:lnTo>
                  <a:lnTo>
                    <a:pt x="3076772" y="263344"/>
                  </a:lnTo>
                  <a:lnTo>
                    <a:pt x="3122215" y="284934"/>
                  </a:lnTo>
                  <a:lnTo>
                    <a:pt x="3153621" y="298836"/>
                  </a:lnTo>
                  <a:lnTo>
                    <a:pt x="2148270" y="742567"/>
                  </a:lnTo>
                  <a:lnTo>
                    <a:pt x="2010653" y="844953"/>
                  </a:lnTo>
                  <a:lnTo>
                    <a:pt x="1968476" y="877451"/>
                  </a:lnTo>
                  <a:lnTo>
                    <a:pt x="1936000" y="919549"/>
                  </a:lnTo>
                  <a:lnTo>
                    <a:pt x="1904603" y="947288"/>
                  </a:lnTo>
                  <a:lnTo>
                    <a:pt x="1877410" y="987054"/>
                  </a:lnTo>
                  <a:lnTo>
                    <a:pt x="1852504" y="1025811"/>
                  </a:lnTo>
                  <a:lnTo>
                    <a:pt x="1835295" y="1075053"/>
                  </a:lnTo>
                  <a:lnTo>
                    <a:pt x="1815806" y="1111419"/>
                  </a:lnTo>
                  <a:lnTo>
                    <a:pt x="1804577" y="1158021"/>
                  </a:lnTo>
                  <a:lnTo>
                    <a:pt x="1796760" y="1203117"/>
                  </a:lnTo>
                  <a:lnTo>
                    <a:pt x="1792636" y="1246583"/>
                  </a:lnTo>
                  <a:lnTo>
                    <a:pt x="1797616" y="1299914"/>
                  </a:lnTo>
                  <a:lnTo>
                    <a:pt x="1804103" y="1338696"/>
                  </a:lnTo>
                  <a:lnTo>
                    <a:pt x="1816515" y="1374864"/>
                  </a:lnTo>
                  <a:lnTo>
                    <a:pt x="1836695" y="1407604"/>
                  </a:lnTo>
                  <a:lnTo>
                    <a:pt x="1871614" y="1447719"/>
                  </a:lnTo>
                  <a:lnTo>
                    <a:pt x="1940218" y="1472968"/>
                  </a:lnTo>
                  <a:lnTo>
                    <a:pt x="1975936" y="1471085"/>
                  </a:lnTo>
                  <a:lnTo>
                    <a:pt x="2014574" y="1467913"/>
                  </a:lnTo>
                  <a:lnTo>
                    <a:pt x="2058071" y="1462597"/>
                  </a:lnTo>
                  <a:lnTo>
                    <a:pt x="2557811" y="1242027"/>
                  </a:lnTo>
                  <a:lnTo>
                    <a:pt x="2537354" y="1278820"/>
                  </a:lnTo>
                  <a:lnTo>
                    <a:pt x="2514902" y="1316494"/>
                  </a:lnTo>
                  <a:lnTo>
                    <a:pt x="2490604" y="1354982"/>
                  </a:lnTo>
                  <a:lnTo>
                    <a:pt x="2464612" y="1394218"/>
                  </a:lnTo>
                  <a:lnTo>
                    <a:pt x="2437076" y="1434136"/>
                  </a:lnTo>
                  <a:lnTo>
                    <a:pt x="2367715" y="1492514"/>
                  </a:lnTo>
                  <a:lnTo>
                    <a:pt x="2293980" y="1552822"/>
                  </a:lnTo>
                  <a:close/>
                </a:path>
                <a:path w="3283585" h="1626870">
                  <a:moveTo>
                    <a:pt x="2557811" y="1242027"/>
                  </a:moveTo>
                  <a:lnTo>
                    <a:pt x="2139944" y="1426461"/>
                  </a:lnTo>
                  <a:lnTo>
                    <a:pt x="2247980" y="1337131"/>
                  </a:lnTo>
                  <a:lnTo>
                    <a:pt x="2275764" y="1297104"/>
                  </a:lnTo>
                  <a:lnTo>
                    <a:pt x="2295512" y="1246742"/>
                  </a:lnTo>
                  <a:lnTo>
                    <a:pt x="2311534" y="1198024"/>
                  </a:lnTo>
                  <a:lnTo>
                    <a:pt x="2323017" y="1151310"/>
                  </a:lnTo>
                  <a:lnTo>
                    <a:pt x="2325428" y="1094717"/>
                  </a:lnTo>
                  <a:lnTo>
                    <a:pt x="2329194" y="1051409"/>
                  </a:lnTo>
                  <a:lnTo>
                    <a:pt x="2324406" y="997995"/>
                  </a:lnTo>
                  <a:lnTo>
                    <a:pt x="2316538" y="945939"/>
                  </a:lnTo>
                  <a:lnTo>
                    <a:pt x="2305938" y="895089"/>
                  </a:lnTo>
                  <a:lnTo>
                    <a:pt x="2292953" y="845292"/>
                  </a:lnTo>
                  <a:lnTo>
                    <a:pt x="2277931" y="796395"/>
                  </a:lnTo>
                  <a:lnTo>
                    <a:pt x="2261217" y="748244"/>
                  </a:lnTo>
                  <a:lnTo>
                    <a:pt x="2243160" y="700685"/>
                  </a:lnTo>
                  <a:lnTo>
                    <a:pt x="2536950" y="571016"/>
                  </a:lnTo>
                  <a:lnTo>
                    <a:pt x="2548710" y="621353"/>
                  </a:lnTo>
                  <a:lnTo>
                    <a:pt x="2560823" y="671535"/>
                  </a:lnTo>
                  <a:lnTo>
                    <a:pt x="2567704" y="710144"/>
                  </a:lnTo>
                  <a:lnTo>
                    <a:pt x="2579154" y="760618"/>
                  </a:lnTo>
                  <a:lnTo>
                    <a:pt x="2589592" y="811539"/>
                  </a:lnTo>
                  <a:lnTo>
                    <a:pt x="2592603" y="851856"/>
                  </a:lnTo>
                  <a:lnTo>
                    <a:pt x="2598806" y="904647"/>
                  </a:lnTo>
                  <a:lnTo>
                    <a:pt x="2602890" y="958372"/>
                  </a:lnTo>
                  <a:lnTo>
                    <a:pt x="2599541" y="1001496"/>
                  </a:lnTo>
                  <a:lnTo>
                    <a:pt x="2598832" y="1057338"/>
                  </a:lnTo>
                  <a:lnTo>
                    <a:pt x="2581881" y="1148111"/>
                  </a:lnTo>
                  <a:lnTo>
                    <a:pt x="2570994" y="1194563"/>
                  </a:lnTo>
                  <a:lnTo>
                    <a:pt x="2557811" y="1242027"/>
                  </a:lnTo>
                  <a:close/>
                </a:path>
                <a:path w="3283585" h="1626870">
                  <a:moveTo>
                    <a:pt x="3258128" y="530350"/>
                  </a:moveTo>
                  <a:lnTo>
                    <a:pt x="3224580" y="531275"/>
                  </a:lnTo>
                  <a:lnTo>
                    <a:pt x="3184878" y="534916"/>
                  </a:lnTo>
                  <a:lnTo>
                    <a:pt x="3068803" y="544502"/>
                  </a:lnTo>
                  <a:lnTo>
                    <a:pt x="2971249" y="532032"/>
                  </a:lnTo>
                  <a:lnTo>
                    <a:pt x="2927842" y="537308"/>
                  </a:lnTo>
                  <a:lnTo>
                    <a:pt x="2830475" y="524755"/>
                  </a:lnTo>
                  <a:lnTo>
                    <a:pt x="2786460" y="530300"/>
                  </a:lnTo>
                  <a:lnTo>
                    <a:pt x="2732838" y="526203"/>
                  </a:lnTo>
                  <a:lnTo>
                    <a:pt x="2633209" y="542412"/>
                  </a:lnTo>
                  <a:lnTo>
                    <a:pt x="2587731" y="562484"/>
                  </a:lnTo>
                  <a:lnTo>
                    <a:pt x="2536950" y="571016"/>
                  </a:lnTo>
                  <a:lnTo>
                    <a:pt x="3153621" y="298836"/>
                  </a:lnTo>
                  <a:lnTo>
                    <a:pt x="3188036" y="325292"/>
                  </a:lnTo>
                  <a:lnTo>
                    <a:pt x="3215098" y="341112"/>
                  </a:lnTo>
                  <a:lnTo>
                    <a:pt x="3244958" y="369579"/>
                  </a:lnTo>
                  <a:lnTo>
                    <a:pt x="3267582" y="401239"/>
                  </a:lnTo>
                  <a:lnTo>
                    <a:pt x="3283004" y="449961"/>
                  </a:lnTo>
                  <a:lnTo>
                    <a:pt x="3282838" y="477798"/>
                  </a:lnTo>
                  <a:lnTo>
                    <a:pt x="3276046" y="508560"/>
                  </a:lnTo>
                  <a:lnTo>
                    <a:pt x="3258128" y="530350"/>
                  </a:lnTo>
                  <a:close/>
                </a:path>
              </a:pathLst>
            </a:custGeom>
            <a:solidFill>
              <a:srgbClr val="235231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2953978" y="2159959"/>
            <a:ext cx="6712033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/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4800" b="1" spc="1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4800" b="1" spc="17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4800" b="1" spc="9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800" b="1" spc="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4800" b="1" spc="1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4530" y="4290695"/>
            <a:ext cx="4643755" cy="2287905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Bien, November 3   2021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s 25"/>
          <p:cNvSpPr/>
          <p:nvPr/>
        </p:nvSpPr>
        <p:spPr>
          <a:xfrm>
            <a:off x="1694180" y="643255"/>
            <a:ext cx="1010666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glow rad="139700">
                    <a:srgbClr val="DAF3FF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88900" stA="45000" endPos="50000" dist="114300" dir="5400000" sy="-100000" algn="bl" rotWithShape="0"/>
                </a:effectLst>
              </a:rPr>
              <a:t>THANH AM PRIMARY SCHOOL</a:t>
            </a:r>
            <a:endParaRPr lang="en-US" altLang="zh-CN" sz="3600" b="1">
              <a:solidFill>
                <a:srgbClr val="FF0000"/>
              </a:solidFill>
              <a:effectLst>
                <a:glow rad="139700">
                  <a:srgbClr val="DAF3FF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88900" stA="45000" endPos="50000" dist="114300" dir="5400000" sy="-100000" algn="bl" rotWithShape="0"/>
              </a:effectLst>
            </a:endParaRPr>
          </a:p>
        </p:txBody>
      </p:sp>
      <p:grpSp>
        <p:nvGrpSpPr>
          <p:cNvPr id="49" name="object 15"/>
          <p:cNvGrpSpPr/>
          <p:nvPr/>
        </p:nvGrpSpPr>
        <p:grpSpPr>
          <a:xfrm>
            <a:off x="48895" y="6095365"/>
            <a:ext cx="2125345" cy="777875"/>
            <a:chOff x="0" y="8908088"/>
            <a:chExt cx="3296920" cy="1379220"/>
          </a:xfrm>
        </p:grpSpPr>
        <p:sp>
          <p:nvSpPr>
            <p:cNvPr id="50" name="object 16"/>
            <p:cNvSpPr/>
            <p:nvPr/>
          </p:nvSpPr>
          <p:spPr>
            <a:xfrm>
              <a:off x="0" y="9336678"/>
              <a:ext cx="3296920" cy="950594"/>
            </a:xfrm>
            <a:custGeom>
              <a:avLst/>
              <a:gdLst/>
              <a:ahLst/>
              <a:cxnLst/>
              <a:rect l="l" t="t" r="r" b="b"/>
              <a:pathLst>
                <a:path w="3296920" h="950595">
                  <a:moveTo>
                    <a:pt x="3281463" y="950322"/>
                  </a:moveTo>
                  <a:lnTo>
                    <a:pt x="0" y="950322"/>
                  </a:lnTo>
                  <a:lnTo>
                    <a:pt x="0" y="0"/>
                  </a:lnTo>
                  <a:lnTo>
                    <a:pt x="3282876" y="0"/>
                  </a:lnTo>
                  <a:lnTo>
                    <a:pt x="3296387" y="432541"/>
                  </a:lnTo>
                  <a:lnTo>
                    <a:pt x="3281463" y="950322"/>
                  </a:lnTo>
                  <a:close/>
                </a:path>
              </a:pathLst>
            </a:custGeom>
            <a:solidFill>
              <a:srgbClr val="373333"/>
            </a:solidFill>
          </p:spPr>
          <p:txBody>
            <a:bodyPr wrap="square" lIns="0" tIns="0" rIns="0" bIns="0" rtlCol="0"/>
            <a:p/>
          </p:txBody>
        </p:sp>
        <p:sp>
          <p:nvSpPr>
            <p:cNvPr id="51" name="object 17"/>
            <p:cNvSpPr/>
            <p:nvPr/>
          </p:nvSpPr>
          <p:spPr>
            <a:xfrm>
              <a:off x="2820802" y="9336678"/>
              <a:ext cx="475615" cy="950594"/>
            </a:xfrm>
            <a:custGeom>
              <a:avLst/>
              <a:gdLst/>
              <a:ahLst/>
              <a:cxnLst/>
              <a:rect l="l" t="t" r="r" b="b"/>
              <a:pathLst>
                <a:path w="475614" h="950595">
                  <a:moveTo>
                    <a:pt x="460660" y="950322"/>
                  </a:moveTo>
                  <a:lnTo>
                    <a:pt x="4505" y="950322"/>
                  </a:lnTo>
                  <a:lnTo>
                    <a:pt x="5455" y="935856"/>
                  </a:lnTo>
                  <a:lnTo>
                    <a:pt x="8314" y="886761"/>
                  </a:lnTo>
                  <a:lnTo>
                    <a:pt x="10816" y="837635"/>
                  </a:lnTo>
                  <a:lnTo>
                    <a:pt x="12960" y="788482"/>
                  </a:lnTo>
                  <a:lnTo>
                    <a:pt x="14749" y="739304"/>
                  </a:lnTo>
                  <a:lnTo>
                    <a:pt x="16185" y="690101"/>
                  </a:lnTo>
                  <a:lnTo>
                    <a:pt x="17268" y="640878"/>
                  </a:lnTo>
                  <a:lnTo>
                    <a:pt x="18000" y="591635"/>
                  </a:lnTo>
                  <a:lnTo>
                    <a:pt x="18383" y="542375"/>
                  </a:lnTo>
                  <a:lnTo>
                    <a:pt x="18419" y="493100"/>
                  </a:lnTo>
                  <a:lnTo>
                    <a:pt x="18109" y="443813"/>
                  </a:lnTo>
                  <a:lnTo>
                    <a:pt x="17454" y="394514"/>
                  </a:lnTo>
                  <a:lnTo>
                    <a:pt x="16456" y="345208"/>
                  </a:lnTo>
                  <a:lnTo>
                    <a:pt x="15117" y="295894"/>
                  </a:lnTo>
                  <a:lnTo>
                    <a:pt x="13438" y="246577"/>
                  </a:lnTo>
                  <a:lnTo>
                    <a:pt x="11420" y="197257"/>
                  </a:lnTo>
                  <a:lnTo>
                    <a:pt x="9066" y="147937"/>
                  </a:lnTo>
                  <a:lnTo>
                    <a:pt x="6377" y="98620"/>
                  </a:lnTo>
                  <a:lnTo>
                    <a:pt x="3354" y="49306"/>
                  </a:lnTo>
                  <a:lnTo>
                    <a:pt x="0" y="0"/>
                  </a:lnTo>
                  <a:lnTo>
                    <a:pt x="462074" y="0"/>
                  </a:lnTo>
                  <a:lnTo>
                    <a:pt x="475585" y="432541"/>
                  </a:lnTo>
                  <a:lnTo>
                    <a:pt x="460660" y="950322"/>
                  </a:lnTo>
                  <a:close/>
                </a:path>
              </a:pathLst>
            </a:custGeom>
            <a:solidFill>
              <a:srgbClr val="2F2D2E"/>
            </a:solidFill>
          </p:spPr>
          <p:txBody>
            <a:bodyPr wrap="square" lIns="0" tIns="0" rIns="0" bIns="0" rtlCol="0"/>
            <a:p/>
          </p:txBody>
        </p:sp>
        <p:sp>
          <p:nvSpPr>
            <p:cNvPr id="52" name="object 18"/>
            <p:cNvSpPr/>
            <p:nvPr/>
          </p:nvSpPr>
          <p:spPr>
            <a:xfrm>
              <a:off x="0" y="8908088"/>
              <a:ext cx="3282950" cy="857250"/>
            </a:xfrm>
            <a:custGeom>
              <a:avLst/>
              <a:gdLst/>
              <a:ahLst/>
              <a:cxnLst/>
              <a:rect l="l" t="t" r="r" b="b"/>
              <a:pathLst>
                <a:path w="3282950" h="857250">
                  <a:moveTo>
                    <a:pt x="1523797" y="857102"/>
                  </a:moveTo>
                  <a:lnTo>
                    <a:pt x="1451285" y="856745"/>
                  </a:lnTo>
                  <a:lnTo>
                    <a:pt x="1379519" y="855682"/>
                  </a:lnTo>
                  <a:lnTo>
                    <a:pt x="1308555" y="853927"/>
                  </a:lnTo>
                  <a:lnTo>
                    <a:pt x="1238452" y="851495"/>
                  </a:lnTo>
                  <a:lnTo>
                    <a:pt x="1169265" y="848398"/>
                  </a:lnTo>
                  <a:lnTo>
                    <a:pt x="1101050" y="844651"/>
                  </a:lnTo>
                  <a:lnTo>
                    <a:pt x="1033865" y="840267"/>
                  </a:lnTo>
                  <a:lnTo>
                    <a:pt x="967766" y="835260"/>
                  </a:lnTo>
                  <a:lnTo>
                    <a:pt x="902810" y="829644"/>
                  </a:lnTo>
                  <a:lnTo>
                    <a:pt x="839052" y="823433"/>
                  </a:lnTo>
                  <a:lnTo>
                    <a:pt x="776551" y="816640"/>
                  </a:lnTo>
                  <a:lnTo>
                    <a:pt x="715362" y="809279"/>
                  </a:lnTo>
                  <a:lnTo>
                    <a:pt x="655542" y="801365"/>
                  </a:lnTo>
                  <a:lnTo>
                    <a:pt x="597147" y="792910"/>
                  </a:lnTo>
                  <a:lnTo>
                    <a:pt x="540235" y="783929"/>
                  </a:lnTo>
                  <a:lnTo>
                    <a:pt x="484861" y="774435"/>
                  </a:lnTo>
                  <a:lnTo>
                    <a:pt x="431083" y="764442"/>
                  </a:lnTo>
                  <a:lnTo>
                    <a:pt x="378956" y="753964"/>
                  </a:lnTo>
                  <a:lnTo>
                    <a:pt x="328538" y="743014"/>
                  </a:lnTo>
                  <a:lnTo>
                    <a:pt x="279885" y="731607"/>
                  </a:lnTo>
                  <a:lnTo>
                    <a:pt x="233054" y="719757"/>
                  </a:lnTo>
                  <a:lnTo>
                    <a:pt x="188101" y="707476"/>
                  </a:lnTo>
                  <a:lnTo>
                    <a:pt x="145083" y="694779"/>
                  </a:lnTo>
                  <a:lnTo>
                    <a:pt x="104056" y="681679"/>
                  </a:lnTo>
                  <a:lnTo>
                    <a:pt x="65077" y="668191"/>
                  </a:lnTo>
                  <a:lnTo>
                    <a:pt x="28203" y="654328"/>
                  </a:lnTo>
                  <a:lnTo>
                    <a:pt x="0" y="642771"/>
                  </a:lnTo>
                  <a:lnTo>
                    <a:pt x="0" y="214354"/>
                  </a:lnTo>
                  <a:lnTo>
                    <a:pt x="65077" y="188929"/>
                  </a:lnTo>
                  <a:lnTo>
                    <a:pt x="104056" y="175439"/>
                  </a:lnTo>
                  <a:lnTo>
                    <a:pt x="145083" y="162337"/>
                  </a:lnTo>
                  <a:lnTo>
                    <a:pt x="188101" y="149639"/>
                  </a:lnTo>
                  <a:lnTo>
                    <a:pt x="233054" y="137356"/>
                  </a:lnTo>
                  <a:lnTo>
                    <a:pt x="279885" y="125504"/>
                  </a:lnTo>
                  <a:lnTo>
                    <a:pt x="328538" y="114095"/>
                  </a:lnTo>
                  <a:lnTo>
                    <a:pt x="378956" y="103145"/>
                  </a:lnTo>
                  <a:lnTo>
                    <a:pt x="431083" y="92666"/>
                  </a:lnTo>
                  <a:lnTo>
                    <a:pt x="484861" y="82672"/>
                  </a:lnTo>
                  <a:lnTo>
                    <a:pt x="540235" y="73177"/>
                  </a:lnTo>
                  <a:lnTo>
                    <a:pt x="597147" y="64195"/>
                  </a:lnTo>
                  <a:lnTo>
                    <a:pt x="655542" y="55740"/>
                  </a:lnTo>
                  <a:lnTo>
                    <a:pt x="715362" y="47824"/>
                  </a:lnTo>
                  <a:lnTo>
                    <a:pt x="776551" y="40463"/>
                  </a:lnTo>
                  <a:lnTo>
                    <a:pt x="839052" y="33670"/>
                  </a:lnTo>
                  <a:lnTo>
                    <a:pt x="902810" y="27459"/>
                  </a:lnTo>
                  <a:lnTo>
                    <a:pt x="967766" y="21842"/>
                  </a:lnTo>
                  <a:lnTo>
                    <a:pt x="1033865" y="16835"/>
                  </a:lnTo>
                  <a:lnTo>
                    <a:pt x="1101050" y="12451"/>
                  </a:lnTo>
                  <a:lnTo>
                    <a:pt x="1169265" y="8704"/>
                  </a:lnTo>
                  <a:lnTo>
                    <a:pt x="1238452" y="5607"/>
                  </a:lnTo>
                  <a:lnTo>
                    <a:pt x="1308555" y="3174"/>
                  </a:lnTo>
                  <a:lnTo>
                    <a:pt x="1451285" y="357"/>
                  </a:lnTo>
                  <a:lnTo>
                    <a:pt x="1523797" y="0"/>
                  </a:lnTo>
                  <a:lnTo>
                    <a:pt x="1668055" y="1420"/>
                  </a:lnTo>
                  <a:lnTo>
                    <a:pt x="1809104" y="5607"/>
                  </a:lnTo>
                  <a:lnTo>
                    <a:pt x="1878283" y="8704"/>
                  </a:lnTo>
                  <a:lnTo>
                    <a:pt x="1946491" y="12451"/>
                  </a:lnTo>
                  <a:lnTo>
                    <a:pt x="2013669" y="16835"/>
                  </a:lnTo>
                  <a:lnTo>
                    <a:pt x="2079763" y="21842"/>
                  </a:lnTo>
                  <a:lnTo>
                    <a:pt x="2144714" y="27459"/>
                  </a:lnTo>
                  <a:lnTo>
                    <a:pt x="2208467" y="33670"/>
                  </a:lnTo>
                  <a:lnTo>
                    <a:pt x="2270964" y="40463"/>
                  </a:lnTo>
                  <a:lnTo>
                    <a:pt x="2332150" y="47824"/>
                  </a:lnTo>
                  <a:lnTo>
                    <a:pt x="2391967" y="55740"/>
                  </a:lnTo>
                  <a:lnTo>
                    <a:pt x="2450359" y="64195"/>
                  </a:lnTo>
                  <a:lnTo>
                    <a:pt x="2507270" y="73177"/>
                  </a:lnTo>
                  <a:lnTo>
                    <a:pt x="2562642" y="82672"/>
                  </a:lnTo>
                  <a:lnTo>
                    <a:pt x="2616419" y="92666"/>
                  </a:lnTo>
                  <a:lnTo>
                    <a:pt x="2668545" y="103145"/>
                  </a:lnTo>
                  <a:lnTo>
                    <a:pt x="2718962" y="114095"/>
                  </a:lnTo>
                  <a:lnTo>
                    <a:pt x="2767615" y="125504"/>
                  </a:lnTo>
                  <a:lnTo>
                    <a:pt x="2814447" y="137356"/>
                  </a:lnTo>
                  <a:lnTo>
                    <a:pt x="2859400" y="149639"/>
                  </a:lnTo>
                  <a:lnTo>
                    <a:pt x="2902419" y="162337"/>
                  </a:lnTo>
                  <a:lnTo>
                    <a:pt x="2943446" y="175439"/>
                  </a:lnTo>
                  <a:lnTo>
                    <a:pt x="2982426" y="188929"/>
                  </a:lnTo>
                  <a:lnTo>
                    <a:pt x="3019301" y="202795"/>
                  </a:lnTo>
                  <a:lnTo>
                    <a:pt x="3086511" y="231596"/>
                  </a:lnTo>
                  <a:lnTo>
                    <a:pt x="3144624" y="261733"/>
                  </a:lnTo>
                  <a:lnTo>
                    <a:pt x="3193187" y="293094"/>
                  </a:lnTo>
                  <a:lnTo>
                    <a:pt x="3231747" y="325571"/>
                  </a:lnTo>
                  <a:lnTo>
                    <a:pt x="3259850" y="359052"/>
                  </a:lnTo>
                  <a:lnTo>
                    <a:pt x="3277044" y="393428"/>
                  </a:lnTo>
                  <a:lnTo>
                    <a:pt x="3282876" y="428589"/>
                  </a:lnTo>
                  <a:lnTo>
                    <a:pt x="3281409" y="446255"/>
                  </a:lnTo>
                  <a:lnTo>
                    <a:pt x="3259850" y="498105"/>
                  </a:lnTo>
                  <a:lnTo>
                    <a:pt x="3231747" y="531577"/>
                  </a:lnTo>
                  <a:lnTo>
                    <a:pt x="3193187" y="564046"/>
                  </a:lnTo>
                  <a:lnTo>
                    <a:pt x="3144624" y="595401"/>
                  </a:lnTo>
                  <a:lnTo>
                    <a:pt x="3086511" y="625532"/>
                  </a:lnTo>
                  <a:lnTo>
                    <a:pt x="3019301" y="654328"/>
                  </a:lnTo>
                  <a:lnTo>
                    <a:pt x="2982426" y="668191"/>
                  </a:lnTo>
                  <a:lnTo>
                    <a:pt x="2943446" y="681679"/>
                  </a:lnTo>
                  <a:lnTo>
                    <a:pt x="2902419" y="694779"/>
                  </a:lnTo>
                  <a:lnTo>
                    <a:pt x="2859400" y="707476"/>
                  </a:lnTo>
                  <a:lnTo>
                    <a:pt x="2814447" y="719757"/>
                  </a:lnTo>
                  <a:lnTo>
                    <a:pt x="2767615" y="731607"/>
                  </a:lnTo>
                  <a:lnTo>
                    <a:pt x="2718962" y="743014"/>
                  </a:lnTo>
                  <a:lnTo>
                    <a:pt x="2668545" y="753964"/>
                  </a:lnTo>
                  <a:lnTo>
                    <a:pt x="2616419" y="764442"/>
                  </a:lnTo>
                  <a:lnTo>
                    <a:pt x="2562642" y="774435"/>
                  </a:lnTo>
                  <a:lnTo>
                    <a:pt x="2507270" y="783929"/>
                  </a:lnTo>
                  <a:lnTo>
                    <a:pt x="2450359" y="792910"/>
                  </a:lnTo>
                  <a:lnTo>
                    <a:pt x="2391967" y="801365"/>
                  </a:lnTo>
                  <a:lnTo>
                    <a:pt x="2332150" y="809279"/>
                  </a:lnTo>
                  <a:lnTo>
                    <a:pt x="2270964" y="816640"/>
                  </a:lnTo>
                  <a:lnTo>
                    <a:pt x="2208467" y="823433"/>
                  </a:lnTo>
                  <a:lnTo>
                    <a:pt x="2144714" y="829644"/>
                  </a:lnTo>
                  <a:lnTo>
                    <a:pt x="2079763" y="835260"/>
                  </a:lnTo>
                  <a:lnTo>
                    <a:pt x="2013669" y="840267"/>
                  </a:lnTo>
                  <a:lnTo>
                    <a:pt x="1946491" y="844651"/>
                  </a:lnTo>
                  <a:lnTo>
                    <a:pt x="1878283" y="848398"/>
                  </a:lnTo>
                  <a:lnTo>
                    <a:pt x="1809104" y="851495"/>
                  </a:lnTo>
                  <a:lnTo>
                    <a:pt x="1668055" y="855682"/>
                  </a:lnTo>
                  <a:lnTo>
                    <a:pt x="1523797" y="857102"/>
                  </a:lnTo>
                  <a:close/>
                </a:path>
              </a:pathLst>
            </a:custGeom>
            <a:solidFill>
              <a:srgbClr val="1D1C1A"/>
            </a:solidFill>
          </p:spPr>
          <p:txBody>
            <a:bodyPr wrap="square" lIns="0" tIns="0" rIns="0" bIns="0" rtlCol="0"/>
            <a:p/>
          </p:txBody>
        </p:sp>
        <p:sp>
          <p:nvSpPr>
            <p:cNvPr id="53" name="object 19"/>
            <p:cNvSpPr/>
            <p:nvPr/>
          </p:nvSpPr>
          <p:spPr>
            <a:xfrm>
              <a:off x="24953" y="9012563"/>
              <a:ext cx="2997835" cy="543560"/>
            </a:xfrm>
            <a:custGeom>
              <a:avLst/>
              <a:gdLst/>
              <a:ahLst/>
              <a:cxnLst/>
              <a:rect l="l" t="t" r="r" b="b"/>
              <a:pathLst>
                <a:path w="2997835" h="543559">
                  <a:moveTo>
                    <a:pt x="1498844" y="543526"/>
                  </a:moveTo>
                  <a:lnTo>
                    <a:pt x="1424035" y="543194"/>
                  </a:lnTo>
                  <a:lnTo>
                    <a:pt x="1350175" y="542206"/>
                  </a:lnTo>
                  <a:lnTo>
                    <a:pt x="1277351" y="540579"/>
                  </a:lnTo>
                  <a:lnTo>
                    <a:pt x="1205648" y="538329"/>
                  </a:lnTo>
                  <a:lnTo>
                    <a:pt x="1135153" y="535470"/>
                  </a:lnTo>
                  <a:lnTo>
                    <a:pt x="1065950" y="532019"/>
                  </a:lnTo>
                  <a:lnTo>
                    <a:pt x="998127" y="527991"/>
                  </a:lnTo>
                  <a:lnTo>
                    <a:pt x="931768" y="523402"/>
                  </a:lnTo>
                  <a:lnTo>
                    <a:pt x="866960" y="518267"/>
                  </a:lnTo>
                  <a:lnTo>
                    <a:pt x="803788" y="512601"/>
                  </a:lnTo>
                  <a:lnTo>
                    <a:pt x="742339" y="506421"/>
                  </a:lnTo>
                  <a:lnTo>
                    <a:pt x="682698" y="499742"/>
                  </a:lnTo>
                  <a:lnTo>
                    <a:pt x="624951" y="492580"/>
                  </a:lnTo>
                  <a:lnTo>
                    <a:pt x="569184" y="484949"/>
                  </a:lnTo>
                  <a:lnTo>
                    <a:pt x="515483" y="476867"/>
                  </a:lnTo>
                  <a:lnTo>
                    <a:pt x="463934" y="468347"/>
                  </a:lnTo>
                  <a:lnTo>
                    <a:pt x="414622" y="459407"/>
                  </a:lnTo>
                  <a:lnTo>
                    <a:pt x="367634" y="450061"/>
                  </a:lnTo>
                  <a:lnTo>
                    <a:pt x="323054" y="440325"/>
                  </a:lnTo>
                  <a:lnTo>
                    <a:pt x="280970" y="430214"/>
                  </a:lnTo>
                  <a:lnTo>
                    <a:pt x="241467" y="419745"/>
                  </a:lnTo>
                  <a:lnTo>
                    <a:pt x="204631" y="408933"/>
                  </a:lnTo>
                  <a:lnTo>
                    <a:pt x="139302" y="386341"/>
                  </a:lnTo>
                  <a:lnTo>
                    <a:pt x="85672" y="362563"/>
                  </a:lnTo>
                  <a:lnTo>
                    <a:pt x="44425" y="337724"/>
                  </a:lnTo>
                  <a:lnTo>
                    <a:pt x="16250" y="311948"/>
                  </a:lnTo>
                  <a:lnTo>
                    <a:pt x="0" y="271801"/>
                  </a:lnTo>
                  <a:lnTo>
                    <a:pt x="1834" y="258241"/>
                  </a:lnTo>
                  <a:lnTo>
                    <a:pt x="28661" y="218654"/>
                  </a:lnTo>
                  <a:lnTo>
                    <a:pt x="63457" y="193327"/>
                  </a:lnTo>
                  <a:lnTo>
                    <a:pt x="110982" y="168998"/>
                  </a:lnTo>
                  <a:lnTo>
                    <a:pt x="170547" y="145792"/>
                  </a:lnTo>
                  <a:lnTo>
                    <a:pt x="241467" y="123834"/>
                  </a:lnTo>
                  <a:lnTo>
                    <a:pt x="280970" y="113361"/>
                  </a:lnTo>
                  <a:lnTo>
                    <a:pt x="323054" y="103248"/>
                  </a:lnTo>
                  <a:lnTo>
                    <a:pt x="367634" y="93508"/>
                  </a:lnTo>
                  <a:lnTo>
                    <a:pt x="414622" y="84159"/>
                  </a:lnTo>
                  <a:lnTo>
                    <a:pt x="463934" y="75215"/>
                  </a:lnTo>
                  <a:lnTo>
                    <a:pt x="515483" y="66692"/>
                  </a:lnTo>
                  <a:lnTo>
                    <a:pt x="569184" y="58606"/>
                  </a:lnTo>
                  <a:lnTo>
                    <a:pt x="624951" y="50972"/>
                  </a:lnTo>
                  <a:lnTo>
                    <a:pt x="682698" y="43806"/>
                  </a:lnTo>
                  <a:lnTo>
                    <a:pt x="742339" y="37124"/>
                  </a:lnTo>
                  <a:lnTo>
                    <a:pt x="803788" y="30941"/>
                  </a:lnTo>
                  <a:lnTo>
                    <a:pt x="866960" y="25273"/>
                  </a:lnTo>
                  <a:lnTo>
                    <a:pt x="931768" y="20135"/>
                  </a:lnTo>
                  <a:lnTo>
                    <a:pt x="998127" y="15543"/>
                  </a:lnTo>
                  <a:lnTo>
                    <a:pt x="1065950" y="11513"/>
                  </a:lnTo>
                  <a:lnTo>
                    <a:pt x="1135153" y="8060"/>
                  </a:lnTo>
                  <a:lnTo>
                    <a:pt x="1205648" y="5200"/>
                  </a:lnTo>
                  <a:lnTo>
                    <a:pt x="1277351" y="2948"/>
                  </a:lnTo>
                  <a:lnTo>
                    <a:pt x="1350175" y="1320"/>
                  </a:lnTo>
                  <a:lnTo>
                    <a:pt x="1424035" y="332"/>
                  </a:lnTo>
                  <a:lnTo>
                    <a:pt x="1498844" y="0"/>
                  </a:lnTo>
                  <a:lnTo>
                    <a:pt x="1573647" y="332"/>
                  </a:lnTo>
                  <a:lnTo>
                    <a:pt x="1647501" y="1320"/>
                  </a:lnTo>
                  <a:lnTo>
                    <a:pt x="1720320" y="2948"/>
                  </a:lnTo>
                  <a:lnTo>
                    <a:pt x="1792019" y="5200"/>
                  </a:lnTo>
                  <a:lnTo>
                    <a:pt x="1862511" y="8060"/>
                  </a:lnTo>
                  <a:lnTo>
                    <a:pt x="1931711" y="11513"/>
                  </a:lnTo>
                  <a:lnTo>
                    <a:pt x="1999532" y="15543"/>
                  </a:lnTo>
                  <a:lnTo>
                    <a:pt x="2065889" y="20135"/>
                  </a:lnTo>
                  <a:lnTo>
                    <a:pt x="2130696" y="25273"/>
                  </a:lnTo>
                  <a:lnTo>
                    <a:pt x="2193867" y="30941"/>
                  </a:lnTo>
                  <a:lnTo>
                    <a:pt x="2255316" y="37124"/>
                  </a:lnTo>
                  <a:lnTo>
                    <a:pt x="2314957" y="43806"/>
                  </a:lnTo>
                  <a:lnTo>
                    <a:pt x="2372704" y="50972"/>
                  </a:lnTo>
                  <a:lnTo>
                    <a:pt x="2428472" y="58606"/>
                  </a:lnTo>
                  <a:lnTo>
                    <a:pt x="2482175" y="66692"/>
                  </a:lnTo>
                  <a:lnTo>
                    <a:pt x="2533725" y="75215"/>
                  </a:lnTo>
                  <a:lnTo>
                    <a:pt x="2583039" y="84159"/>
                  </a:lnTo>
                  <a:lnTo>
                    <a:pt x="2630029" y="93508"/>
                  </a:lnTo>
                  <a:lnTo>
                    <a:pt x="2674611" y="103248"/>
                  </a:lnTo>
                  <a:lnTo>
                    <a:pt x="2716697" y="113361"/>
                  </a:lnTo>
                  <a:lnTo>
                    <a:pt x="2756202" y="123834"/>
                  </a:lnTo>
                  <a:lnTo>
                    <a:pt x="2793041" y="134649"/>
                  </a:lnTo>
                  <a:lnTo>
                    <a:pt x="2858374" y="157247"/>
                  </a:lnTo>
                  <a:lnTo>
                    <a:pt x="2912009" y="181030"/>
                  </a:lnTo>
                  <a:lnTo>
                    <a:pt x="2953259" y="205873"/>
                  </a:lnTo>
                  <a:lnTo>
                    <a:pt x="2981437" y="231652"/>
                  </a:lnTo>
                  <a:lnTo>
                    <a:pt x="2997689" y="271801"/>
                  </a:lnTo>
                  <a:lnTo>
                    <a:pt x="2995855" y="285360"/>
                  </a:lnTo>
                  <a:lnTo>
                    <a:pt x="2969025" y="324945"/>
                  </a:lnTo>
                  <a:lnTo>
                    <a:pt x="2934225" y="350268"/>
                  </a:lnTo>
                  <a:lnTo>
                    <a:pt x="2886697" y="374592"/>
                  </a:lnTo>
                  <a:lnTo>
                    <a:pt x="2827127" y="397793"/>
                  </a:lnTo>
                  <a:lnTo>
                    <a:pt x="2756202" y="419745"/>
                  </a:lnTo>
                  <a:lnTo>
                    <a:pt x="2716697" y="430214"/>
                  </a:lnTo>
                  <a:lnTo>
                    <a:pt x="2674611" y="440325"/>
                  </a:lnTo>
                  <a:lnTo>
                    <a:pt x="2630029" y="450061"/>
                  </a:lnTo>
                  <a:lnTo>
                    <a:pt x="2583039" y="459407"/>
                  </a:lnTo>
                  <a:lnTo>
                    <a:pt x="2533725" y="468347"/>
                  </a:lnTo>
                  <a:lnTo>
                    <a:pt x="2482175" y="476867"/>
                  </a:lnTo>
                  <a:lnTo>
                    <a:pt x="2428472" y="484949"/>
                  </a:lnTo>
                  <a:lnTo>
                    <a:pt x="2372704" y="492580"/>
                  </a:lnTo>
                  <a:lnTo>
                    <a:pt x="2314957" y="499742"/>
                  </a:lnTo>
                  <a:lnTo>
                    <a:pt x="2255316" y="506421"/>
                  </a:lnTo>
                  <a:lnTo>
                    <a:pt x="2193867" y="512601"/>
                  </a:lnTo>
                  <a:lnTo>
                    <a:pt x="2130696" y="518267"/>
                  </a:lnTo>
                  <a:lnTo>
                    <a:pt x="2065889" y="523402"/>
                  </a:lnTo>
                  <a:lnTo>
                    <a:pt x="1999532" y="527991"/>
                  </a:lnTo>
                  <a:lnTo>
                    <a:pt x="1931711" y="532019"/>
                  </a:lnTo>
                  <a:lnTo>
                    <a:pt x="1862511" y="535470"/>
                  </a:lnTo>
                  <a:lnTo>
                    <a:pt x="1792019" y="538329"/>
                  </a:lnTo>
                  <a:lnTo>
                    <a:pt x="1720320" y="540579"/>
                  </a:lnTo>
                  <a:lnTo>
                    <a:pt x="1647501" y="542206"/>
                  </a:lnTo>
                  <a:lnTo>
                    <a:pt x="1573647" y="543194"/>
                  </a:lnTo>
                  <a:lnTo>
                    <a:pt x="1498844" y="543526"/>
                  </a:lnTo>
                  <a:close/>
                </a:path>
              </a:pathLst>
            </a:custGeom>
            <a:solidFill>
              <a:srgbClr val="3B3737"/>
            </a:solidFill>
          </p:spPr>
          <p:txBody>
            <a:bodyPr wrap="square" lIns="0" tIns="0" rIns="0" bIns="0" rtlCol="0"/>
            <a:p/>
          </p:txBody>
        </p:sp>
        <p:sp>
          <p:nvSpPr>
            <p:cNvPr id="54" name="object 20"/>
            <p:cNvSpPr/>
            <p:nvPr/>
          </p:nvSpPr>
          <p:spPr>
            <a:xfrm>
              <a:off x="195580" y="9336684"/>
              <a:ext cx="2656840" cy="219710"/>
            </a:xfrm>
            <a:custGeom>
              <a:avLst/>
              <a:gdLst/>
              <a:ahLst/>
              <a:cxnLst/>
              <a:rect l="l" t="t" r="r" b="b"/>
              <a:pathLst>
                <a:path w="2656840" h="219709">
                  <a:moveTo>
                    <a:pt x="16662" y="78930"/>
                  </a:moveTo>
                  <a:lnTo>
                    <a:pt x="11214" y="77101"/>
                  </a:lnTo>
                  <a:lnTo>
                    <a:pt x="5232" y="75361"/>
                  </a:lnTo>
                  <a:lnTo>
                    <a:pt x="0" y="73621"/>
                  </a:lnTo>
                  <a:lnTo>
                    <a:pt x="5156" y="75438"/>
                  </a:lnTo>
                  <a:lnTo>
                    <a:pt x="10452" y="77254"/>
                  </a:lnTo>
                  <a:lnTo>
                    <a:pt x="15760" y="79006"/>
                  </a:lnTo>
                  <a:lnTo>
                    <a:pt x="16065" y="79006"/>
                  </a:lnTo>
                  <a:lnTo>
                    <a:pt x="16357" y="78930"/>
                  </a:lnTo>
                  <a:lnTo>
                    <a:pt x="16662" y="78930"/>
                  </a:lnTo>
                  <a:close/>
                </a:path>
                <a:path w="2656840" h="219709">
                  <a:moveTo>
                    <a:pt x="2639682" y="78930"/>
                  </a:moveTo>
                  <a:lnTo>
                    <a:pt x="2549842" y="67729"/>
                  </a:lnTo>
                  <a:lnTo>
                    <a:pt x="2457843" y="57315"/>
                  </a:lnTo>
                  <a:lnTo>
                    <a:pt x="2363762" y="47701"/>
                  </a:lnTo>
                  <a:lnTo>
                    <a:pt x="2267674" y="38900"/>
                  </a:lnTo>
                  <a:lnTo>
                    <a:pt x="2169706" y="30949"/>
                  </a:lnTo>
                  <a:lnTo>
                    <a:pt x="2069909" y="23863"/>
                  </a:lnTo>
                  <a:lnTo>
                    <a:pt x="1968398" y="17653"/>
                  </a:lnTo>
                  <a:lnTo>
                    <a:pt x="1865249" y="12331"/>
                  </a:lnTo>
                  <a:lnTo>
                    <a:pt x="1760562" y="7950"/>
                  </a:lnTo>
                  <a:lnTo>
                    <a:pt x="1654429" y="4495"/>
                  </a:lnTo>
                  <a:lnTo>
                    <a:pt x="1546936" y="2019"/>
                  </a:lnTo>
                  <a:lnTo>
                    <a:pt x="1438160" y="508"/>
                  </a:lnTo>
                  <a:lnTo>
                    <a:pt x="1328216" y="0"/>
                  </a:lnTo>
                  <a:lnTo>
                    <a:pt x="1218260" y="508"/>
                  </a:lnTo>
                  <a:lnTo>
                    <a:pt x="1109484" y="2019"/>
                  </a:lnTo>
                  <a:lnTo>
                    <a:pt x="1001979" y="4495"/>
                  </a:lnTo>
                  <a:lnTo>
                    <a:pt x="895832" y="7950"/>
                  </a:lnTo>
                  <a:lnTo>
                    <a:pt x="791146" y="12331"/>
                  </a:lnTo>
                  <a:lnTo>
                    <a:pt x="687997" y="17653"/>
                  </a:lnTo>
                  <a:lnTo>
                    <a:pt x="586473" y="23863"/>
                  </a:lnTo>
                  <a:lnTo>
                    <a:pt x="486676" y="30949"/>
                  </a:lnTo>
                  <a:lnTo>
                    <a:pt x="388683" y="38900"/>
                  </a:lnTo>
                  <a:lnTo>
                    <a:pt x="292595" y="47701"/>
                  </a:lnTo>
                  <a:lnTo>
                    <a:pt x="198513" y="57315"/>
                  </a:lnTo>
                  <a:lnTo>
                    <a:pt x="106502" y="67729"/>
                  </a:lnTo>
                  <a:lnTo>
                    <a:pt x="16662" y="78930"/>
                  </a:lnTo>
                  <a:lnTo>
                    <a:pt x="47180" y="88455"/>
                  </a:lnTo>
                  <a:lnTo>
                    <a:pt x="114261" y="106781"/>
                  </a:lnTo>
                  <a:lnTo>
                    <a:pt x="189039" y="124015"/>
                  </a:lnTo>
                  <a:lnTo>
                    <a:pt x="229184" y="132207"/>
                  </a:lnTo>
                  <a:lnTo>
                    <a:pt x="271081" y="140093"/>
                  </a:lnTo>
                  <a:lnTo>
                    <a:pt x="314693" y="147675"/>
                  </a:lnTo>
                  <a:lnTo>
                    <a:pt x="359943" y="154927"/>
                  </a:lnTo>
                  <a:lnTo>
                    <a:pt x="406793" y="161861"/>
                  </a:lnTo>
                  <a:lnTo>
                    <a:pt x="455180" y="168440"/>
                  </a:lnTo>
                  <a:lnTo>
                    <a:pt x="505053" y="174675"/>
                  </a:lnTo>
                  <a:lnTo>
                    <a:pt x="556361" y="180555"/>
                  </a:lnTo>
                  <a:lnTo>
                    <a:pt x="609041" y="186055"/>
                  </a:lnTo>
                  <a:lnTo>
                    <a:pt x="663028" y="191185"/>
                  </a:lnTo>
                  <a:lnTo>
                    <a:pt x="718286" y="195910"/>
                  </a:lnTo>
                  <a:lnTo>
                    <a:pt x="774763" y="200240"/>
                  </a:lnTo>
                  <a:lnTo>
                    <a:pt x="832383" y="204152"/>
                  </a:lnTo>
                  <a:lnTo>
                    <a:pt x="891095" y="207645"/>
                  </a:lnTo>
                  <a:lnTo>
                    <a:pt x="950849" y="210705"/>
                  </a:lnTo>
                  <a:lnTo>
                    <a:pt x="1011605" y="213321"/>
                  </a:lnTo>
                  <a:lnTo>
                    <a:pt x="1073277" y="215493"/>
                  </a:lnTo>
                  <a:lnTo>
                    <a:pt x="1135837" y="217195"/>
                  </a:lnTo>
                  <a:lnTo>
                    <a:pt x="1199210" y="218414"/>
                  </a:lnTo>
                  <a:lnTo>
                    <a:pt x="1263357" y="219163"/>
                  </a:lnTo>
                  <a:lnTo>
                    <a:pt x="1328216" y="219417"/>
                  </a:lnTo>
                  <a:lnTo>
                    <a:pt x="1393063" y="219163"/>
                  </a:lnTo>
                  <a:lnTo>
                    <a:pt x="1457210" y="218414"/>
                  </a:lnTo>
                  <a:lnTo>
                    <a:pt x="1520583" y="217195"/>
                  </a:lnTo>
                  <a:lnTo>
                    <a:pt x="1583143" y="215493"/>
                  </a:lnTo>
                  <a:lnTo>
                    <a:pt x="1644827" y="213321"/>
                  </a:lnTo>
                  <a:lnTo>
                    <a:pt x="1705571" y="210705"/>
                  </a:lnTo>
                  <a:lnTo>
                    <a:pt x="1765325" y="207645"/>
                  </a:lnTo>
                  <a:lnTo>
                    <a:pt x="1824050" y="204152"/>
                  </a:lnTo>
                  <a:lnTo>
                    <a:pt x="1881657" y="200240"/>
                  </a:lnTo>
                  <a:lnTo>
                    <a:pt x="1938121" y="195910"/>
                  </a:lnTo>
                  <a:lnTo>
                    <a:pt x="1993379" y="191185"/>
                  </a:lnTo>
                  <a:lnTo>
                    <a:pt x="2047379" y="186055"/>
                  </a:lnTo>
                  <a:lnTo>
                    <a:pt x="2100046" y="180555"/>
                  </a:lnTo>
                  <a:lnTo>
                    <a:pt x="2151354" y="174675"/>
                  </a:lnTo>
                  <a:lnTo>
                    <a:pt x="2201227" y="168440"/>
                  </a:lnTo>
                  <a:lnTo>
                    <a:pt x="2249614" y="161861"/>
                  </a:lnTo>
                  <a:lnTo>
                    <a:pt x="2296452" y="154927"/>
                  </a:lnTo>
                  <a:lnTo>
                    <a:pt x="2341715" y="147675"/>
                  </a:lnTo>
                  <a:lnTo>
                    <a:pt x="2385314" y="140093"/>
                  </a:lnTo>
                  <a:lnTo>
                    <a:pt x="2427211" y="132207"/>
                  </a:lnTo>
                  <a:lnTo>
                    <a:pt x="2467343" y="124015"/>
                  </a:lnTo>
                  <a:lnTo>
                    <a:pt x="2505659" y="115531"/>
                  </a:lnTo>
                  <a:lnTo>
                    <a:pt x="2576639" y="97751"/>
                  </a:lnTo>
                  <a:lnTo>
                    <a:pt x="2639682" y="78930"/>
                  </a:lnTo>
                  <a:close/>
                </a:path>
                <a:path w="2656840" h="219709">
                  <a:moveTo>
                    <a:pt x="2656421" y="73621"/>
                  </a:moveTo>
                  <a:lnTo>
                    <a:pt x="2651188" y="75361"/>
                  </a:lnTo>
                  <a:lnTo>
                    <a:pt x="2645130" y="77101"/>
                  </a:lnTo>
                  <a:lnTo>
                    <a:pt x="2639682" y="78930"/>
                  </a:lnTo>
                  <a:lnTo>
                    <a:pt x="2639987" y="78930"/>
                  </a:lnTo>
                  <a:lnTo>
                    <a:pt x="2640215" y="79006"/>
                  </a:lnTo>
                  <a:lnTo>
                    <a:pt x="2640520" y="79006"/>
                  </a:lnTo>
                  <a:lnTo>
                    <a:pt x="2645968" y="77254"/>
                  </a:lnTo>
                  <a:lnTo>
                    <a:pt x="2656421" y="73621"/>
                  </a:lnTo>
                  <a:close/>
                </a:path>
              </a:pathLst>
            </a:custGeom>
            <a:solidFill>
              <a:srgbClr val="52413B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55" name="object 22"/>
          <p:cNvGrpSpPr/>
          <p:nvPr/>
        </p:nvGrpSpPr>
        <p:grpSpPr>
          <a:xfrm>
            <a:off x="358140" y="2728595"/>
            <a:ext cx="651510" cy="2583162"/>
            <a:chOff x="679801" y="4621623"/>
            <a:chExt cx="1357909" cy="3720427"/>
          </a:xfrm>
        </p:grpSpPr>
        <p:sp>
          <p:nvSpPr>
            <p:cNvPr id="56" name="object 23"/>
            <p:cNvSpPr/>
            <p:nvPr/>
          </p:nvSpPr>
          <p:spPr>
            <a:xfrm>
              <a:off x="679801" y="4621623"/>
              <a:ext cx="1357909" cy="1191679"/>
            </a:xfrm>
            <a:custGeom>
              <a:avLst/>
              <a:gdLst/>
              <a:ahLst/>
              <a:cxnLst/>
              <a:rect l="l" t="t" r="r" b="b"/>
              <a:pathLst>
                <a:path w="1083945" h="1378585">
                  <a:moveTo>
                    <a:pt x="546078" y="1378283"/>
                  </a:moveTo>
                  <a:lnTo>
                    <a:pt x="528042" y="1330933"/>
                  </a:lnTo>
                  <a:lnTo>
                    <a:pt x="507051" y="1285321"/>
                  </a:lnTo>
                  <a:lnTo>
                    <a:pt x="483442" y="1241235"/>
                  </a:lnTo>
                  <a:lnTo>
                    <a:pt x="457552" y="1198464"/>
                  </a:lnTo>
                  <a:lnTo>
                    <a:pt x="429716" y="1156797"/>
                  </a:lnTo>
                  <a:lnTo>
                    <a:pt x="400271" y="1116023"/>
                  </a:lnTo>
                  <a:lnTo>
                    <a:pt x="369555" y="1075931"/>
                  </a:lnTo>
                  <a:lnTo>
                    <a:pt x="337903" y="1036309"/>
                  </a:lnTo>
                  <a:lnTo>
                    <a:pt x="240699" y="918154"/>
                  </a:lnTo>
                  <a:lnTo>
                    <a:pt x="208670" y="878302"/>
                  </a:lnTo>
                  <a:lnTo>
                    <a:pt x="177389" y="837865"/>
                  </a:lnTo>
                  <a:lnTo>
                    <a:pt x="150490" y="798973"/>
                  </a:lnTo>
                  <a:lnTo>
                    <a:pt x="125843" y="757155"/>
                  </a:lnTo>
                  <a:lnTo>
                    <a:pt x="103287" y="713178"/>
                  </a:lnTo>
                  <a:lnTo>
                    <a:pt x="82661" y="667810"/>
                  </a:lnTo>
                  <a:lnTo>
                    <a:pt x="63804" y="621818"/>
                  </a:lnTo>
                  <a:lnTo>
                    <a:pt x="46558" y="575971"/>
                  </a:lnTo>
                  <a:lnTo>
                    <a:pt x="30761" y="531036"/>
                  </a:lnTo>
                  <a:lnTo>
                    <a:pt x="15045" y="478306"/>
                  </a:lnTo>
                  <a:lnTo>
                    <a:pt x="4783" y="427850"/>
                  </a:lnTo>
                  <a:lnTo>
                    <a:pt x="0" y="377854"/>
                  </a:lnTo>
                  <a:lnTo>
                    <a:pt x="1140" y="330479"/>
                  </a:lnTo>
                  <a:lnTo>
                    <a:pt x="8201" y="285808"/>
                  </a:lnTo>
                  <a:lnTo>
                    <a:pt x="21180" y="243927"/>
                  </a:lnTo>
                  <a:lnTo>
                    <a:pt x="40075" y="204919"/>
                  </a:lnTo>
                  <a:lnTo>
                    <a:pt x="64883" y="168866"/>
                  </a:lnTo>
                  <a:lnTo>
                    <a:pt x="95600" y="135854"/>
                  </a:lnTo>
                  <a:lnTo>
                    <a:pt x="132224" y="105966"/>
                  </a:lnTo>
                  <a:lnTo>
                    <a:pt x="174753" y="79285"/>
                  </a:lnTo>
                  <a:lnTo>
                    <a:pt x="223184" y="55895"/>
                  </a:lnTo>
                  <a:lnTo>
                    <a:pt x="277513" y="35880"/>
                  </a:lnTo>
                  <a:lnTo>
                    <a:pt x="321423" y="23451"/>
                  </a:lnTo>
                  <a:lnTo>
                    <a:pt x="367147" y="13589"/>
                  </a:lnTo>
                  <a:lnTo>
                    <a:pt x="414323" y="6353"/>
                  </a:lnTo>
                  <a:lnTo>
                    <a:pt x="462589" y="1803"/>
                  </a:lnTo>
                  <a:lnTo>
                    <a:pt x="511584" y="0"/>
                  </a:lnTo>
                  <a:lnTo>
                    <a:pt x="560947" y="1001"/>
                  </a:lnTo>
                  <a:lnTo>
                    <a:pt x="610316" y="4868"/>
                  </a:lnTo>
                  <a:lnTo>
                    <a:pt x="659330" y="11660"/>
                  </a:lnTo>
                  <a:lnTo>
                    <a:pt x="707627" y="21436"/>
                  </a:lnTo>
                  <a:lnTo>
                    <a:pt x="754845" y="34257"/>
                  </a:lnTo>
                  <a:lnTo>
                    <a:pt x="800623" y="50182"/>
                  </a:lnTo>
                  <a:lnTo>
                    <a:pt x="844599" y="69271"/>
                  </a:lnTo>
                  <a:lnTo>
                    <a:pt x="886413" y="91583"/>
                  </a:lnTo>
                  <a:lnTo>
                    <a:pt x="925702" y="117179"/>
                  </a:lnTo>
                  <a:lnTo>
                    <a:pt x="962104" y="146117"/>
                  </a:lnTo>
                  <a:lnTo>
                    <a:pt x="998257" y="181820"/>
                  </a:lnTo>
                  <a:lnTo>
                    <a:pt x="1027525" y="218904"/>
                  </a:lnTo>
                  <a:lnTo>
                    <a:pt x="1050288" y="257175"/>
                  </a:lnTo>
                  <a:lnTo>
                    <a:pt x="1066924" y="296436"/>
                  </a:lnTo>
                  <a:lnTo>
                    <a:pt x="1077813" y="336492"/>
                  </a:lnTo>
                  <a:lnTo>
                    <a:pt x="1083335" y="377148"/>
                  </a:lnTo>
                  <a:lnTo>
                    <a:pt x="1083868" y="418207"/>
                  </a:lnTo>
                  <a:lnTo>
                    <a:pt x="1079793" y="459475"/>
                  </a:lnTo>
                  <a:lnTo>
                    <a:pt x="1071489" y="500755"/>
                  </a:lnTo>
                  <a:lnTo>
                    <a:pt x="1059335" y="541853"/>
                  </a:lnTo>
                  <a:lnTo>
                    <a:pt x="1043711" y="582572"/>
                  </a:lnTo>
                  <a:lnTo>
                    <a:pt x="1024995" y="622718"/>
                  </a:lnTo>
                  <a:lnTo>
                    <a:pt x="1003569" y="662094"/>
                  </a:lnTo>
                  <a:lnTo>
                    <a:pt x="979810" y="700505"/>
                  </a:lnTo>
                  <a:lnTo>
                    <a:pt x="954098" y="737756"/>
                  </a:lnTo>
                  <a:lnTo>
                    <a:pt x="926813" y="773650"/>
                  </a:lnTo>
                  <a:lnTo>
                    <a:pt x="898334" y="807993"/>
                  </a:lnTo>
                  <a:lnTo>
                    <a:pt x="848131" y="862021"/>
                  </a:lnTo>
                  <a:lnTo>
                    <a:pt x="783481" y="928999"/>
                  </a:lnTo>
                  <a:lnTo>
                    <a:pt x="748370" y="966292"/>
                  </a:lnTo>
                  <a:lnTo>
                    <a:pt x="712807" y="1005558"/>
                  </a:lnTo>
                  <a:lnTo>
                    <a:pt x="677843" y="1046377"/>
                  </a:lnTo>
                  <a:lnTo>
                    <a:pt x="644532" y="1088328"/>
                  </a:lnTo>
                  <a:lnTo>
                    <a:pt x="613927" y="1130988"/>
                  </a:lnTo>
                  <a:lnTo>
                    <a:pt x="587080" y="1173938"/>
                  </a:lnTo>
                  <a:lnTo>
                    <a:pt x="565045" y="1216756"/>
                  </a:lnTo>
                  <a:lnTo>
                    <a:pt x="548875" y="1259021"/>
                  </a:lnTo>
                  <a:lnTo>
                    <a:pt x="539621" y="1300311"/>
                  </a:lnTo>
                  <a:lnTo>
                    <a:pt x="538338" y="1340205"/>
                  </a:lnTo>
                  <a:lnTo>
                    <a:pt x="546078" y="1378283"/>
                  </a:lnTo>
                  <a:close/>
                </a:path>
              </a:pathLst>
            </a:custGeom>
            <a:solidFill>
              <a:srgbClr val="5C814E"/>
            </a:solidFill>
          </p:spPr>
          <p:txBody>
            <a:bodyPr wrap="square" lIns="0" tIns="0" rIns="0" bIns="0" rtlCol="0"/>
            <a:p/>
          </p:txBody>
        </p:sp>
        <p:sp>
          <p:nvSpPr>
            <p:cNvPr id="57" name="object 24"/>
            <p:cNvSpPr/>
            <p:nvPr/>
          </p:nvSpPr>
          <p:spPr>
            <a:xfrm>
              <a:off x="1250764" y="5304845"/>
              <a:ext cx="476250" cy="3037205"/>
            </a:xfrm>
            <a:custGeom>
              <a:avLst/>
              <a:gdLst/>
              <a:ahLst/>
              <a:cxnLst/>
              <a:rect l="l" t="t" r="r" b="b"/>
              <a:pathLst>
                <a:path w="476250" h="3037204">
                  <a:moveTo>
                    <a:pt x="425644" y="3037123"/>
                  </a:moveTo>
                  <a:lnTo>
                    <a:pt x="341954" y="2880790"/>
                  </a:lnTo>
                  <a:lnTo>
                    <a:pt x="197621" y="2070995"/>
                  </a:lnTo>
                  <a:lnTo>
                    <a:pt x="90174" y="1120687"/>
                  </a:lnTo>
                  <a:lnTo>
                    <a:pt x="23129" y="330233"/>
                  </a:lnTo>
                  <a:lnTo>
                    <a:pt x="0" y="0"/>
                  </a:lnTo>
                  <a:lnTo>
                    <a:pt x="104442" y="10386"/>
                  </a:lnTo>
                  <a:lnTo>
                    <a:pt x="145908" y="627236"/>
                  </a:lnTo>
                  <a:lnTo>
                    <a:pt x="275532" y="1566430"/>
                  </a:lnTo>
                  <a:lnTo>
                    <a:pt x="412541" y="2425263"/>
                  </a:lnTo>
                  <a:lnTo>
                    <a:pt x="476161" y="2801031"/>
                  </a:lnTo>
                  <a:lnTo>
                    <a:pt x="425644" y="3037123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28" name="object 25"/>
          <p:cNvGrpSpPr/>
          <p:nvPr/>
        </p:nvGrpSpPr>
        <p:grpSpPr>
          <a:xfrm>
            <a:off x="-4445" y="2640330"/>
            <a:ext cx="2025015" cy="4010660"/>
            <a:chOff x="-1933" y="4563805"/>
            <a:chExt cx="3878579" cy="5723255"/>
          </a:xfrm>
        </p:grpSpPr>
        <p:pic>
          <p:nvPicPr>
            <p:cNvPr id="29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0849" y="5493551"/>
              <a:ext cx="88991" cy="247085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640206" y="5740637"/>
              <a:ext cx="431165" cy="2846705"/>
            </a:xfrm>
            <a:custGeom>
              <a:avLst/>
              <a:gdLst/>
              <a:ahLst/>
              <a:cxnLst/>
              <a:rect l="l" t="t" r="r" b="b"/>
              <a:pathLst>
                <a:path w="431164" h="2846704">
                  <a:moveTo>
                    <a:pt x="153292" y="2846293"/>
                  </a:moveTo>
                  <a:lnTo>
                    <a:pt x="0" y="2551823"/>
                  </a:lnTo>
                  <a:lnTo>
                    <a:pt x="52" y="2488022"/>
                  </a:lnTo>
                  <a:lnTo>
                    <a:pt x="730" y="2424486"/>
                  </a:lnTo>
                  <a:lnTo>
                    <a:pt x="2016" y="2361232"/>
                  </a:lnTo>
                  <a:lnTo>
                    <a:pt x="3891" y="2298280"/>
                  </a:lnTo>
                  <a:lnTo>
                    <a:pt x="6338" y="2235648"/>
                  </a:lnTo>
                  <a:lnTo>
                    <a:pt x="9337" y="2173355"/>
                  </a:lnTo>
                  <a:lnTo>
                    <a:pt x="12872" y="2111420"/>
                  </a:lnTo>
                  <a:lnTo>
                    <a:pt x="16923" y="2049862"/>
                  </a:lnTo>
                  <a:lnTo>
                    <a:pt x="21473" y="1988700"/>
                  </a:lnTo>
                  <a:lnTo>
                    <a:pt x="26503" y="1927952"/>
                  </a:lnTo>
                  <a:lnTo>
                    <a:pt x="31995" y="1867638"/>
                  </a:lnTo>
                  <a:lnTo>
                    <a:pt x="37931" y="1807775"/>
                  </a:lnTo>
                  <a:lnTo>
                    <a:pt x="44293" y="1748384"/>
                  </a:lnTo>
                  <a:lnTo>
                    <a:pt x="51062" y="1689482"/>
                  </a:lnTo>
                  <a:lnTo>
                    <a:pt x="58221" y="1631089"/>
                  </a:lnTo>
                  <a:lnTo>
                    <a:pt x="65751" y="1573223"/>
                  </a:lnTo>
                  <a:lnTo>
                    <a:pt x="73634" y="1515903"/>
                  </a:lnTo>
                  <a:lnTo>
                    <a:pt x="81852" y="1459148"/>
                  </a:lnTo>
                  <a:lnTo>
                    <a:pt x="90387" y="1402977"/>
                  </a:lnTo>
                  <a:lnTo>
                    <a:pt x="108333" y="1292462"/>
                  </a:lnTo>
                  <a:lnTo>
                    <a:pt x="127328" y="1184508"/>
                  </a:lnTo>
                  <a:lnTo>
                    <a:pt x="147225" y="1079265"/>
                  </a:lnTo>
                  <a:lnTo>
                    <a:pt x="167880" y="976885"/>
                  </a:lnTo>
                  <a:lnTo>
                    <a:pt x="189147" y="877517"/>
                  </a:lnTo>
                  <a:lnTo>
                    <a:pt x="210881" y="781312"/>
                  </a:lnTo>
                  <a:lnTo>
                    <a:pt x="232935" y="688420"/>
                  </a:lnTo>
                  <a:lnTo>
                    <a:pt x="255165" y="598993"/>
                  </a:lnTo>
                  <a:lnTo>
                    <a:pt x="277424" y="513181"/>
                  </a:lnTo>
                  <a:lnTo>
                    <a:pt x="299568" y="431133"/>
                  </a:lnTo>
                  <a:lnTo>
                    <a:pt x="332250" y="315452"/>
                  </a:lnTo>
                  <a:lnTo>
                    <a:pt x="363853" y="209088"/>
                  </a:lnTo>
                  <a:lnTo>
                    <a:pt x="393887" y="112551"/>
                  </a:lnTo>
                  <a:lnTo>
                    <a:pt x="430643" y="0"/>
                  </a:lnTo>
                  <a:lnTo>
                    <a:pt x="298034" y="788476"/>
                  </a:lnTo>
                  <a:lnTo>
                    <a:pt x="212614" y="1728695"/>
                  </a:lnTo>
                  <a:lnTo>
                    <a:pt x="166870" y="2516141"/>
                  </a:lnTo>
                  <a:lnTo>
                    <a:pt x="153292" y="2846293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  <p:sp>
          <p:nvSpPr>
            <p:cNvPr id="31" name="object 28"/>
            <p:cNvSpPr/>
            <p:nvPr/>
          </p:nvSpPr>
          <p:spPr>
            <a:xfrm>
              <a:off x="1896991" y="5314549"/>
              <a:ext cx="1979295" cy="1894205"/>
            </a:xfrm>
            <a:custGeom>
              <a:avLst/>
              <a:gdLst/>
              <a:ahLst/>
              <a:cxnLst/>
              <a:rect l="l" t="t" r="r" b="b"/>
              <a:pathLst>
                <a:path w="1979295" h="1894204">
                  <a:moveTo>
                    <a:pt x="1979061" y="1893814"/>
                  </a:moveTo>
                  <a:lnTo>
                    <a:pt x="1947433" y="1874292"/>
                  </a:lnTo>
                  <a:lnTo>
                    <a:pt x="1917637" y="1850911"/>
                  </a:lnTo>
                  <a:lnTo>
                    <a:pt x="1888296" y="1826123"/>
                  </a:lnTo>
                  <a:lnTo>
                    <a:pt x="1858032" y="1802379"/>
                  </a:lnTo>
                  <a:lnTo>
                    <a:pt x="1812919" y="1772812"/>
                  </a:lnTo>
                  <a:lnTo>
                    <a:pt x="1766216" y="1746978"/>
                  </a:lnTo>
                  <a:lnTo>
                    <a:pt x="1718100" y="1723789"/>
                  </a:lnTo>
                  <a:lnTo>
                    <a:pt x="1668744" y="1702159"/>
                  </a:lnTo>
                  <a:lnTo>
                    <a:pt x="1618323" y="1680998"/>
                  </a:lnTo>
                  <a:lnTo>
                    <a:pt x="1570949" y="1661968"/>
                  </a:lnTo>
                  <a:lnTo>
                    <a:pt x="1523341" y="1644171"/>
                  </a:lnTo>
                  <a:lnTo>
                    <a:pt x="1475555" y="1627313"/>
                  </a:lnTo>
                  <a:lnTo>
                    <a:pt x="1427647" y="1611103"/>
                  </a:lnTo>
                  <a:lnTo>
                    <a:pt x="1283757" y="1563440"/>
                  </a:lnTo>
                  <a:lnTo>
                    <a:pt x="1235925" y="1546901"/>
                  </a:lnTo>
                  <a:lnTo>
                    <a:pt x="1188253" y="1529549"/>
                  </a:lnTo>
                  <a:lnTo>
                    <a:pt x="1140798" y="1511093"/>
                  </a:lnTo>
                  <a:lnTo>
                    <a:pt x="1094547" y="1492080"/>
                  </a:lnTo>
                  <a:lnTo>
                    <a:pt x="1048744" y="1472491"/>
                  </a:lnTo>
                  <a:lnTo>
                    <a:pt x="1003421" y="1452293"/>
                  </a:lnTo>
                  <a:lnTo>
                    <a:pt x="958610" y="1431449"/>
                  </a:lnTo>
                  <a:lnTo>
                    <a:pt x="914342" y="1409923"/>
                  </a:lnTo>
                  <a:lnTo>
                    <a:pt x="870650" y="1387681"/>
                  </a:lnTo>
                  <a:lnTo>
                    <a:pt x="827564" y="1364686"/>
                  </a:lnTo>
                  <a:lnTo>
                    <a:pt x="785116" y="1340904"/>
                  </a:lnTo>
                  <a:lnTo>
                    <a:pt x="743338" y="1316298"/>
                  </a:lnTo>
                  <a:lnTo>
                    <a:pt x="702262" y="1290833"/>
                  </a:lnTo>
                  <a:lnTo>
                    <a:pt x="661919" y="1264473"/>
                  </a:lnTo>
                  <a:lnTo>
                    <a:pt x="622341" y="1237183"/>
                  </a:lnTo>
                  <a:lnTo>
                    <a:pt x="583560" y="1208928"/>
                  </a:lnTo>
                  <a:lnTo>
                    <a:pt x="545606" y="1179671"/>
                  </a:lnTo>
                  <a:lnTo>
                    <a:pt x="508513" y="1149377"/>
                  </a:lnTo>
                  <a:lnTo>
                    <a:pt x="472311" y="1118010"/>
                  </a:lnTo>
                  <a:lnTo>
                    <a:pt x="437032" y="1085536"/>
                  </a:lnTo>
                  <a:lnTo>
                    <a:pt x="402708" y="1051918"/>
                  </a:lnTo>
                  <a:lnTo>
                    <a:pt x="369370" y="1017121"/>
                  </a:lnTo>
                  <a:lnTo>
                    <a:pt x="337050" y="981110"/>
                  </a:lnTo>
                  <a:lnTo>
                    <a:pt x="305780" y="943848"/>
                  </a:lnTo>
                  <a:lnTo>
                    <a:pt x="275592" y="905300"/>
                  </a:lnTo>
                  <a:lnTo>
                    <a:pt x="246516" y="865431"/>
                  </a:lnTo>
                  <a:lnTo>
                    <a:pt x="218585" y="824205"/>
                  </a:lnTo>
                  <a:lnTo>
                    <a:pt x="191831" y="781587"/>
                  </a:lnTo>
                  <a:lnTo>
                    <a:pt x="166284" y="737540"/>
                  </a:lnTo>
                  <a:lnTo>
                    <a:pt x="138866" y="692171"/>
                  </a:lnTo>
                  <a:lnTo>
                    <a:pt x="78656" y="601383"/>
                  </a:lnTo>
                  <a:lnTo>
                    <a:pt x="50316" y="554840"/>
                  </a:lnTo>
                  <a:lnTo>
                    <a:pt x="26120" y="506780"/>
                  </a:lnTo>
                  <a:lnTo>
                    <a:pt x="8296" y="456641"/>
                  </a:lnTo>
                  <a:lnTo>
                    <a:pt x="1235" y="417591"/>
                  </a:lnTo>
                  <a:lnTo>
                    <a:pt x="0" y="376072"/>
                  </a:lnTo>
                  <a:lnTo>
                    <a:pt x="4345" y="333623"/>
                  </a:lnTo>
                  <a:lnTo>
                    <a:pt x="14029" y="291783"/>
                  </a:lnTo>
                  <a:lnTo>
                    <a:pt x="28807" y="252090"/>
                  </a:lnTo>
                  <a:lnTo>
                    <a:pt x="48436" y="216085"/>
                  </a:lnTo>
                  <a:lnTo>
                    <a:pt x="72673" y="185307"/>
                  </a:lnTo>
                  <a:lnTo>
                    <a:pt x="133994" y="145587"/>
                  </a:lnTo>
                  <a:lnTo>
                    <a:pt x="170591" y="139724"/>
                  </a:lnTo>
                  <a:lnTo>
                    <a:pt x="210822" y="145244"/>
                  </a:lnTo>
                  <a:lnTo>
                    <a:pt x="254442" y="163687"/>
                  </a:lnTo>
                  <a:lnTo>
                    <a:pt x="267791" y="119333"/>
                  </a:lnTo>
                  <a:lnTo>
                    <a:pt x="290834" y="82589"/>
                  </a:lnTo>
                  <a:lnTo>
                    <a:pt x="321922" y="53085"/>
                  </a:lnTo>
                  <a:lnTo>
                    <a:pt x="359409" y="30446"/>
                  </a:lnTo>
                  <a:lnTo>
                    <a:pt x="401645" y="14301"/>
                  </a:lnTo>
                  <a:lnTo>
                    <a:pt x="446982" y="4276"/>
                  </a:lnTo>
                  <a:lnTo>
                    <a:pt x="493773" y="0"/>
                  </a:lnTo>
                  <a:lnTo>
                    <a:pt x="542939" y="2023"/>
                  </a:lnTo>
                  <a:lnTo>
                    <a:pt x="596627" y="10072"/>
                  </a:lnTo>
                  <a:lnTo>
                    <a:pt x="652263" y="22678"/>
                  </a:lnTo>
                  <a:lnTo>
                    <a:pt x="707274" y="38374"/>
                  </a:lnTo>
                  <a:lnTo>
                    <a:pt x="759087" y="55691"/>
                  </a:lnTo>
                  <a:lnTo>
                    <a:pt x="805130" y="73162"/>
                  </a:lnTo>
                  <a:lnTo>
                    <a:pt x="854479" y="95539"/>
                  </a:lnTo>
                  <a:lnTo>
                    <a:pt x="899257" y="120733"/>
                  </a:lnTo>
                  <a:lnTo>
                    <a:pt x="940076" y="148458"/>
                  </a:lnTo>
                  <a:lnTo>
                    <a:pt x="977548" y="178427"/>
                  </a:lnTo>
                  <a:lnTo>
                    <a:pt x="1012288" y="210355"/>
                  </a:lnTo>
                  <a:lnTo>
                    <a:pt x="1044906" y="243954"/>
                  </a:lnTo>
                  <a:lnTo>
                    <a:pt x="1076016" y="278938"/>
                  </a:lnTo>
                  <a:lnTo>
                    <a:pt x="1106230" y="315022"/>
                  </a:lnTo>
                  <a:lnTo>
                    <a:pt x="1166423" y="389341"/>
                  </a:lnTo>
                  <a:lnTo>
                    <a:pt x="1197626" y="427003"/>
                  </a:lnTo>
                  <a:lnTo>
                    <a:pt x="1230384" y="464620"/>
                  </a:lnTo>
                  <a:lnTo>
                    <a:pt x="1265311" y="501903"/>
                  </a:lnTo>
                  <a:lnTo>
                    <a:pt x="1302484" y="540495"/>
                  </a:lnTo>
                  <a:lnTo>
                    <a:pt x="1339023" y="579706"/>
                  </a:lnTo>
                  <a:lnTo>
                    <a:pt x="1374840" y="619580"/>
                  </a:lnTo>
                  <a:lnTo>
                    <a:pt x="1409846" y="660160"/>
                  </a:lnTo>
                  <a:lnTo>
                    <a:pt x="1443954" y="701490"/>
                  </a:lnTo>
                  <a:lnTo>
                    <a:pt x="1477076" y="743614"/>
                  </a:lnTo>
                  <a:lnTo>
                    <a:pt x="1509124" y="786574"/>
                  </a:lnTo>
                  <a:lnTo>
                    <a:pt x="1540010" y="830415"/>
                  </a:lnTo>
                  <a:lnTo>
                    <a:pt x="1570122" y="875415"/>
                  </a:lnTo>
                  <a:lnTo>
                    <a:pt x="1598817" y="920155"/>
                  </a:lnTo>
                  <a:lnTo>
                    <a:pt x="1626174" y="964736"/>
                  </a:lnTo>
                  <a:lnTo>
                    <a:pt x="1652266" y="1009257"/>
                  </a:lnTo>
                  <a:lnTo>
                    <a:pt x="1677171" y="1053818"/>
                  </a:lnTo>
                  <a:lnTo>
                    <a:pt x="1700963" y="1098517"/>
                  </a:lnTo>
                  <a:lnTo>
                    <a:pt x="1723719" y="1143455"/>
                  </a:lnTo>
                  <a:lnTo>
                    <a:pt x="1745515" y="1188732"/>
                  </a:lnTo>
                  <a:lnTo>
                    <a:pt x="1766425" y="1234447"/>
                  </a:lnTo>
                  <a:lnTo>
                    <a:pt x="1786526" y="1280699"/>
                  </a:lnTo>
                  <a:lnTo>
                    <a:pt x="1805894" y="1327589"/>
                  </a:lnTo>
                  <a:lnTo>
                    <a:pt x="1824605" y="1375215"/>
                  </a:lnTo>
                  <a:lnTo>
                    <a:pt x="1842733" y="1423678"/>
                  </a:lnTo>
                  <a:lnTo>
                    <a:pt x="1860356" y="1473077"/>
                  </a:lnTo>
                  <a:lnTo>
                    <a:pt x="1877548" y="1523512"/>
                  </a:lnTo>
                  <a:lnTo>
                    <a:pt x="1894386" y="1575082"/>
                  </a:lnTo>
                  <a:lnTo>
                    <a:pt x="1910436" y="1628055"/>
                  </a:lnTo>
                  <a:lnTo>
                    <a:pt x="1925158" y="1681270"/>
                  </a:lnTo>
                  <a:lnTo>
                    <a:pt x="1938967" y="1734590"/>
                  </a:lnTo>
                  <a:lnTo>
                    <a:pt x="1965504" y="1840999"/>
                  </a:lnTo>
                  <a:lnTo>
                    <a:pt x="1979061" y="189381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2" name="object 29"/>
            <p:cNvSpPr/>
            <p:nvPr/>
          </p:nvSpPr>
          <p:spPr>
            <a:xfrm>
              <a:off x="2126932" y="5493562"/>
              <a:ext cx="1586865" cy="1482725"/>
            </a:xfrm>
            <a:custGeom>
              <a:avLst/>
              <a:gdLst/>
              <a:ahLst/>
              <a:cxnLst/>
              <a:rect l="l" t="t" r="r" b="b"/>
              <a:pathLst>
                <a:path w="1586864" h="1482725">
                  <a:moveTo>
                    <a:pt x="1586280" y="1482509"/>
                  </a:moveTo>
                  <a:lnTo>
                    <a:pt x="1559483" y="1442313"/>
                  </a:lnTo>
                  <a:lnTo>
                    <a:pt x="1535938" y="1399857"/>
                  </a:lnTo>
                  <a:lnTo>
                    <a:pt x="1514259" y="1356131"/>
                  </a:lnTo>
                  <a:lnTo>
                    <a:pt x="1493012" y="1312138"/>
                  </a:lnTo>
                  <a:lnTo>
                    <a:pt x="1470825" y="1268869"/>
                  </a:lnTo>
                  <a:lnTo>
                    <a:pt x="1446288" y="1227315"/>
                  </a:lnTo>
                  <a:lnTo>
                    <a:pt x="1417993" y="1188491"/>
                  </a:lnTo>
                  <a:lnTo>
                    <a:pt x="1382560" y="1151178"/>
                  </a:lnTo>
                  <a:lnTo>
                    <a:pt x="1341285" y="1116660"/>
                  </a:lnTo>
                  <a:lnTo>
                    <a:pt x="1295933" y="1085227"/>
                  </a:lnTo>
                  <a:lnTo>
                    <a:pt x="1248244" y="1057160"/>
                  </a:lnTo>
                  <a:lnTo>
                    <a:pt x="1199984" y="1032725"/>
                  </a:lnTo>
                  <a:lnTo>
                    <a:pt x="1152906" y="1012215"/>
                  </a:lnTo>
                  <a:lnTo>
                    <a:pt x="1163193" y="1029982"/>
                  </a:lnTo>
                  <a:lnTo>
                    <a:pt x="965479" y="821639"/>
                  </a:lnTo>
                  <a:lnTo>
                    <a:pt x="1006983" y="831570"/>
                  </a:lnTo>
                  <a:lnTo>
                    <a:pt x="1050544" y="835914"/>
                  </a:lnTo>
                  <a:lnTo>
                    <a:pt x="1097241" y="835723"/>
                  </a:lnTo>
                  <a:lnTo>
                    <a:pt x="1123442" y="835152"/>
                  </a:lnTo>
                  <a:lnTo>
                    <a:pt x="1149769" y="834986"/>
                  </a:lnTo>
                  <a:lnTo>
                    <a:pt x="1176210" y="834059"/>
                  </a:lnTo>
                  <a:lnTo>
                    <a:pt x="1202740" y="831240"/>
                  </a:lnTo>
                  <a:lnTo>
                    <a:pt x="1230376" y="824014"/>
                  </a:lnTo>
                  <a:lnTo>
                    <a:pt x="1259001" y="813587"/>
                  </a:lnTo>
                  <a:lnTo>
                    <a:pt x="1287449" y="804024"/>
                  </a:lnTo>
                  <a:lnTo>
                    <a:pt x="1314526" y="799401"/>
                  </a:lnTo>
                  <a:lnTo>
                    <a:pt x="1283550" y="800061"/>
                  </a:lnTo>
                  <a:lnTo>
                    <a:pt x="1253642" y="797585"/>
                  </a:lnTo>
                  <a:lnTo>
                    <a:pt x="1223454" y="787996"/>
                  </a:lnTo>
                  <a:lnTo>
                    <a:pt x="1191615" y="767334"/>
                  </a:lnTo>
                  <a:lnTo>
                    <a:pt x="1115225" y="700532"/>
                  </a:lnTo>
                  <a:lnTo>
                    <a:pt x="1074902" y="671563"/>
                  </a:lnTo>
                  <a:lnTo>
                    <a:pt x="1029081" y="649820"/>
                  </a:lnTo>
                  <a:lnTo>
                    <a:pt x="995083" y="639343"/>
                  </a:lnTo>
                  <a:lnTo>
                    <a:pt x="962787" y="633920"/>
                  </a:lnTo>
                  <a:lnTo>
                    <a:pt x="930414" y="635711"/>
                  </a:lnTo>
                  <a:lnTo>
                    <a:pt x="896162" y="646861"/>
                  </a:lnTo>
                  <a:lnTo>
                    <a:pt x="871499" y="660996"/>
                  </a:lnTo>
                  <a:lnTo>
                    <a:pt x="847026" y="681824"/>
                  </a:lnTo>
                  <a:lnTo>
                    <a:pt x="835393" y="700608"/>
                  </a:lnTo>
                  <a:lnTo>
                    <a:pt x="591908" y="480910"/>
                  </a:lnTo>
                  <a:lnTo>
                    <a:pt x="631913" y="491858"/>
                  </a:lnTo>
                  <a:lnTo>
                    <a:pt x="721360" y="498627"/>
                  </a:lnTo>
                  <a:lnTo>
                    <a:pt x="750849" y="498767"/>
                  </a:lnTo>
                  <a:lnTo>
                    <a:pt x="780961" y="496062"/>
                  </a:lnTo>
                  <a:lnTo>
                    <a:pt x="824852" y="489356"/>
                  </a:lnTo>
                  <a:lnTo>
                    <a:pt x="868654" y="483831"/>
                  </a:lnTo>
                  <a:lnTo>
                    <a:pt x="912609" y="481952"/>
                  </a:lnTo>
                  <a:lnTo>
                    <a:pt x="956970" y="486206"/>
                  </a:lnTo>
                  <a:lnTo>
                    <a:pt x="930998" y="440677"/>
                  </a:lnTo>
                  <a:lnTo>
                    <a:pt x="894562" y="404736"/>
                  </a:lnTo>
                  <a:lnTo>
                    <a:pt x="850379" y="377736"/>
                  </a:lnTo>
                  <a:lnTo>
                    <a:pt x="801179" y="358990"/>
                  </a:lnTo>
                  <a:lnTo>
                    <a:pt x="735799" y="350723"/>
                  </a:lnTo>
                  <a:lnTo>
                    <a:pt x="702119" y="351840"/>
                  </a:lnTo>
                  <a:lnTo>
                    <a:pt x="625386" y="359765"/>
                  </a:lnTo>
                  <a:lnTo>
                    <a:pt x="585749" y="369595"/>
                  </a:lnTo>
                  <a:lnTo>
                    <a:pt x="548665" y="384403"/>
                  </a:lnTo>
                  <a:lnTo>
                    <a:pt x="512851" y="404850"/>
                  </a:lnTo>
                  <a:lnTo>
                    <a:pt x="513918" y="411530"/>
                  </a:lnTo>
                  <a:lnTo>
                    <a:pt x="513880" y="412216"/>
                  </a:lnTo>
                  <a:lnTo>
                    <a:pt x="234213" y="170929"/>
                  </a:lnTo>
                  <a:lnTo>
                    <a:pt x="269354" y="187756"/>
                  </a:lnTo>
                  <a:lnTo>
                    <a:pt x="287502" y="194424"/>
                  </a:lnTo>
                  <a:lnTo>
                    <a:pt x="306997" y="197802"/>
                  </a:lnTo>
                  <a:lnTo>
                    <a:pt x="328345" y="195580"/>
                  </a:lnTo>
                  <a:lnTo>
                    <a:pt x="349199" y="188823"/>
                  </a:lnTo>
                  <a:lnTo>
                    <a:pt x="369862" y="180949"/>
                  </a:lnTo>
                  <a:lnTo>
                    <a:pt x="390613" y="175361"/>
                  </a:lnTo>
                  <a:lnTo>
                    <a:pt x="412102" y="172567"/>
                  </a:lnTo>
                  <a:lnTo>
                    <a:pt x="433412" y="170281"/>
                  </a:lnTo>
                  <a:lnTo>
                    <a:pt x="454914" y="167360"/>
                  </a:lnTo>
                  <a:lnTo>
                    <a:pt x="476948" y="162699"/>
                  </a:lnTo>
                  <a:lnTo>
                    <a:pt x="531012" y="149326"/>
                  </a:lnTo>
                  <a:lnTo>
                    <a:pt x="585457" y="138277"/>
                  </a:lnTo>
                  <a:lnTo>
                    <a:pt x="640422" y="130619"/>
                  </a:lnTo>
                  <a:lnTo>
                    <a:pt x="696061" y="127444"/>
                  </a:lnTo>
                  <a:lnTo>
                    <a:pt x="673315" y="119608"/>
                  </a:lnTo>
                  <a:lnTo>
                    <a:pt x="642975" y="101422"/>
                  </a:lnTo>
                  <a:lnTo>
                    <a:pt x="612140" y="81419"/>
                  </a:lnTo>
                  <a:lnTo>
                    <a:pt x="587908" y="68084"/>
                  </a:lnTo>
                  <a:lnTo>
                    <a:pt x="517613" y="45758"/>
                  </a:lnTo>
                  <a:lnTo>
                    <a:pt x="444995" y="33045"/>
                  </a:lnTo>
                  <a:lnTo>
                    <a:pt x="415201" y="31292"/>
                  </a:lnTo>
                  <a:lnTo>
                    <a:pt x="375437" y="31534"/>
                  </a:lnTo>
                  <a:lnTo>
                    <a:pt x="330428" y="35013"/>
                  </a:lnTo>
                  <a:lnTo>
                    <a:pt x="284949" y="42951"/>
                  </a:lnTo>
                  <a:lnTo>
                    <a:pt x="243751" y="56565"/>
                  </a:lnTo>
                  <a:lnTo>
                    <a:pt x="211607" y="77101"/>
                  </a:lnTo>
                  <a:lnTo>
                    <a:pt x="193255" y="105778"/>
                  </a:lnTo>
                  <a:lnTo>
                    <a:pt x="193421" y="135750"/>
                  </a:lnTo>
                  <a:lnTo>
                    <a:pt x="32905" y="0"/>
                  </a:lnTo>
                  <a:lnTo>
                    <a:pt x="165963" y="124891"/>
                  </a:lnTo>
                  <a:lnTo>
                    <a:pt x="149034" y="125196"/>
                  </a:lnTo>
                  <a:lnTo>
                    <a:pt x="120472" y="136321"/>
                  </a:lnTo>
                  <a:lnTo>
                    <a:pt x="76631" y="174917"/>
                  </a:lnTo>
                  <a:lnTo>
                    <a:pt x="40614" y="237642"/>
                  </a:lnTo>
                  <a:lnTo>
                    <a:pt x="12407" y="315493"/>
                  </a:lnTo>
                  <a:lnTo>
                    <a:pt x="3035" y="359778"/>
                  </a:lnTo>
                  <a:lnTo>
                    <a:pt x="0" y="403110"/>
                  </a:lnTo>
                  <a:lnTo>
                    <a:pt x="4140" y="445503"/>
                  </a:lnTo>
                  <a:lnTo>
                    <a:pt x="16306" y="486956"/>
                  </a:lnTo>
                  <a:lnTo>
                    <a:pt x="37338" y="527469"/>
                  </a:lnTo>
                  <a:lnTo>
                    <a:pt x="68046" y="567029"/>
                  </a:lnTo>
                  <a:lnTo>
                    <a:pt x="61455" y="524294"/>
                  </a:lnTo>
                  <a:lnTo>
                    <a:pt x="71183" y="485444"/>
                  </a:lnTo>
                  <a:lnTo>
                    <a:pt x="92468" y="450202"/>
                  </a:lnTo>
                  <a:lnTo>
                    <a:pt x="120624" y="418299"/>
                  </a:lnTo>
                  <a:lnTo>
                    <a:pt x="150901" y="389458"/>
                  </a:lnTo>
                  <a:lnTo>
                    <a:pt x="181521" y="356108"/>
                  </a:lnTo>
                  <a:lnTo>
                    <a:pt x="210413" y="313423"/>
                  </a:lnTo>
                  <a:lnTo>
                    <a:pt x="232333" y="265544"/>
                  </a:lnTo>
                  <a:lnTo>
                    <a:pt x="242023" y="216649"/>
                  </a:lnTo>
                  <a:lnTo>
                    <a:pt x="237832" y="192125"/>
                  </a:lnTo>
                  <a:lnTo>
                    <a:pt x="505333" y="435559"/>
                  </a:lnTo>
                  <a:lnTo>
                    <a:pt x="437565" y="475856"/>
                  </a:lnTo>
                  <a:lnTo>
                    <a:pt x="408025" y="517906"/>
                  </a:lnTo>
                  <a:lnTo>
                    <a:pt x="385572" y="566000"/>
                  </a:lnTo>
                  <a:lnTo>
                    <a:pt x="371157" y="614413"/>
                  </a:lnTo>
                  <a:lnTo>
                    <a:pt x="365772" y="657402"/>
                  </a:lnTo>
                  <a:lnTo>
                    <a:pt x="369519" y="700976"/>
                  </a:lnTo>
                  <a:lnTo>
                    <a:pt x="381342" y="748601"/>
                  </a:lnTo>
                  <a:lnTo>
                    <a:pt x="400177" y="796709"/>
                  </a:lnTo>
                  <a:lnTo>
                    <a:pt x="424967" y="841768"/>
                  </a:lnTo>
                  <a:lnTo>
                    <a:pt x="454647" y="880211"/>
                  </a:lnTo>
                  <a:lnTo>
                    <a:pt x="488162" y="908507"/>
                  </a:lnTo>
                  <a:lnTo>
                    <a:pt x="477596" y="854494"/>
                  </a:lnTo>
                  <a:lnTo>
                    <a:pt x="480898" y="807402"/>
                  </a:lnTo>
                  <a:lnTo>
                    <a:pt x="494436" y="763231"/>
                  </a:lnTo>
                  <a:lnTo>
                    <a:pt x="514553" y="717931"/>
                  </a:lnTo>
                  <a:lnTo>
                    <a:pt x="537616" y="667486"/>
                  </a:lnTo>
                  <a:lnTo>
                    <a:pt x="547509" y="642912"/>
                  </a:lnTo>
                  <a:lnTo>
                    <a:pt x="556006" y="616966"/>
                  </a:lnTo>
                  <a:lnTo>
                    <a:pt x="561682" y="590486"/>
                  </a:lnTo>
                  <a:lnTo>
                    <a:pt x="563143" y="564299"/>
                  </a:lnTo>
                  <a:lnTo>
                    <a:pt x="559765" y="539889"/>
                  </a:lnTo>
                  <a:lnTo>
                    <a:pt x="547852" y="491998"/>
                  </a:lnTo>
                  <a:lnTo>
                    <a:pt x="545477" y="472097"/>
                  </a:lnTo>
                  <a:lnTo>
                    <a:pt x="617156" y="537311"/>
                  </a:lnTo>
                  <a:lnTo>
                    <a:pt x="832358" y="731786"/>
                  </a:lnTo>
                  <a:lnTo>
                    <a:pt x="832535" y="735571"/>
                  </a:lnTo>
                  <a:lnTo>
                    <a:pt x="788339" y="730491"/>
                  </a:lnTo>
                  <a:lnTo>
                    <a:pt x="753592" y="748347"/>
                  </a:lnTo>
                  <a:lnTo>
                    <a:pt x="728014" y="782104"/>
                  </a:lnTo>
                  <a:lnTo>
                    <a:pt x="711339" y="824763"/>
                  </a:lnTo>
                  <a:lnTo>
                    <a:pt x="703300" y="869276"/>
                  </a:lnTo>
                  <a:lnTo>
                    <a:pt x="703630" y="908659"/>
                  </a:lnTo>
                  <a:lnTo>
                    <a:pt x="712482" y="951547"/>
                  </a:lnTo>
                  <a:lnTo>
                    <a:pt x="726389" y="991933"/>
                  </a:lnTo>
                  <a:lnTo>
                    <a:pt x="743661" y="1031278"/>
                  </a:lnTo>
                  <a:lnTo>
                    <a:pt x="762558" y="1071054"/>
                  </a:lnTo>
                  <a:lnTo>
                    <a:pt x="779030" y="1108925"/>
                  </a:lnTo>
                  <a:lnTo>
                    <a:pt x="788123" y="1127467"/>
                  </a:lnTo>
                  <a:lnTo>
                    <a:pt x="799134" y="1144739"/>
                  </a:lnTo>
                  <a:lnTo>
                    <a:pt x="810221" y="1157274"/>
                  </a:lnTo>
                  <a:lnTo>
                    <a:pt x="822109" y="1169022"/>
                  </a:lnTo>
                  <a:lnTo>
                    <a:pt x="832713" y="1181481"/>
                  </a:lnTo>
                  <a:lnTo>
                    <a:pt x="839965" y="1196149"/>
                  </a:lnTo>
                  <a:lnTo>
                    <a:pt x="821448" y="1140942"/>
                  </a:lnTo>
                  <a:lnTo>
                    <a:pt x="815962" y="1113726"/>
                  </a:lnTo>
                  <a:lnTo>
                    <a:pt x="819238" y="1052029"/>
                  </a:lnTo>
                  <a:lnTo>
                    <a:pt x="831354" y="989711"/>
                  </a:lnTo>
                  <a:lnTo>
                    <a:pt x="851141" y="946873"/>
                  </a:lnTo>
                  <a:lnTo>
                    <a:pt x="872578" y="924433"/>
                  </a:lnTo>
                  <a:lnTo>
                    <a:pt x="883970" y="910247"/>
                  </a:lnTo>
                  <a:lnTo>
                    <a:pt x="894194" y="883234"/>
                  </a:lnTo>
                  <a:lnTo>
                    <a:pt x="899960" y="844130"/>
                  </a:lnTo>
                  <a:lnTo>
                    <a:pt x="897775" y="805649"/>
                  </a:lnTo>
                  <a:lnTo>
                    <a:pt x="884186" y="780529"/>
                  </a:lnTo>
                  <a:lnTo>
                    <a:pt x="890485" y="784326"/>
                  </a:lnTo>
                  <a:lnTo>
                    <a:pt x="995210" y="878941"/>
                  </a:lnTo>
                  <a:lnTo>
                    <a:pt x="1163599" y="1030693"/>
                  </a:lnTo>
                  <a:lnTo>
                    <a:pt x="1174127" y="1048854"/>
                  </a:lnTo>
                  <a:lnTo>
                    <a:pt x="1190650" y="1087221"/>
                  </a:lnTo>
                  <a:lnTo>
                    <a:pt x="1204290" y="1126744"/>
                  </a:lnTo>
                  <a:lnTo>
                    <a:pt x="1216901" y="1166888"/>
                  </a:lnTo>
                  <a:lnTo>
                    <a:pt x="1231836" y="1201572"/>
                  </a:lnTo>
                  <a:lnTo>
                    <a:pt x="1276692" y="1259903"/>
                  </a:lnTo>
                  <a:lnTo>
                    <a:pt x="1304150" y="1287056"/>
                  </a:lnTo>
                  <a:lnTo>
                    <a:pt x="1337856" y="1317802"/>
                  </a:lnTo>
                  <a:lnTo>
                    <a:pt x="1372933" y="1347000"/>
                  </a:lnTo>
                  <a:lnTo>
                    <a:pt x="1409230" y="1374660"/>
                  </a:lnTo>
                  <a:lnTo>
                    <a:pt x="1446542" y="1400848"/>
                  </a:lnTo>
                  <a:lnTo>
                    <a:pt x="1520469" y="1438490"/>
                  </a:lnTo>
                  <a:lnTo>
                    <a:pt x="1559280" y="1459598"/>
                  </a:lnTo>
                  <a:lnTo>
                    <a:pt x="1586280" y="1482509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3" name="object 30"/>
            <p:cNvSpPr/>
            <p:nvPr/>
          </p:nvSpPr>
          <p:spPr>
            <a:xfrm>
              <a:off x="756716" y="5832906"/>
              <a:ext cx="1251585" cy="3342004"/>
            </a:xfrm>
            <a:custGeom>
              <a:avLst/>
              <a:gdLst/>
              <a:ahLst/>
              <a:cxnLst/>
              <a:rect l="l" t="t" r="r" b="b"/>
              <a:pathLst>
                <a:path w="1251585" h="3342004">
                  <a:moveTo>
                    <a:pt x="1251115" y="342011"/>
                  </a:moveTo>
                  <a:lnTo>
                    <a:pt x="1102969" y="931799"/>
                  </a:lnTo>
                  <a:lnTo>
                    <a:pt x="980274" y="1638541"/>
                  </a:lnTo>
                  <a:lnTo>
                    <a:pt x="896658" y="2231682"/>
                  </a:lnTo>
                  <a:lnTo>
                    <a:pt x="880160" y="2364613"/>
                  </a:lnTo>
                  <a:lnTo>
                    <a:pt x="670293" y="1641614"/>
                  </a:lnTo>
                  <a:lnTo>
                    <a:pt x="358800" y="743369"/>
                  </a:lnTo>
                  <a:lnTo>
                    <a:pt x="0" y="0"/>
                  </a:lnTo>
                  <a:lnTo>
                    <a:pt x="79476" y="242836"/>
                  </a:lnTo>
                  <a:lnTo>
                    <a:pt x="156705" y="486206"/>
                  </a:lnTo>
                  <a:lnTo>
                    <a:pt x="216776" y="681329"/>
                  </a:lnTo>
                  <a:lnTo>
                    <a:pt x="275247" y="876846"/>
                  </a:lnTo>
                  <a:lnTo>
                    <a:pt x="332028" y="1072769"/>
                  </a:lnTo>
                  <a:lnTo>
                    <a:pt x="387070" y="1269149"/>
                  </a:lnTo>
                  <a:lnTo>
                    <a:pt x="440283" y="1465986"/>
                  </a:lnTo>
                  <a:lnTo>
                    <a:pt x="491591" y="1663293"/>
                  </a:lnTo>
                  <a:lnTo>
                    <a:pt x="528789" y="1811616"/>
                  </a:lnTo>
                  <a:lnTo>
                    <a:pt x="564832" y="1960219"/>
                  </a:lnTo>
                  <a:lnTo>
                    <a:pt x="599706" y="2109127"/>
                  </a:lnTo>
                  <a:lnTo>
                    <a:pt x="633387" y="2258339"/>
                  </a:lnTo>
                  <a:lnTo>
                    <a:pt x="665822" y="2407882"/>
                  </a:lnTo>
                  <a:lnTo>
                    <a:pt x="697001" y="2557742"/>
                  </a:lnTo>
                  <a:lnTo>
                    <a:pt x="726871" y="2707932"/>
                  </a:lnTo>
                  <a:lnTo>
                    <a:pt x="755421" y="2858478"/>
                  </a:lnTo>
                  <a:lnTo>
                    <a:pt x="782599" y="3009379"/>
                  </a:lnTo>
                  <a:lnTo>
                    <a:pt x="788682" y="3038945"/>
                  </a:lnTo>
                  <a:lnTo>
                    <a:pt x="798830" y="3079978"/>
                  </a:lnTo>
                  <a:lnTo>
                    <a:pt x="812787" y="3128378"/>
                  </a:lnTo>
                  <a:lnTo>
                    <a:pt x="830262" y="3180003"/>
                  </a:lnTo>
                  <a:lnTo>
                    <a:pt x="850950" y="3230727"/>
                  </a:lnTo>
                  <a:lnTo>
                    <a:pt x="874572" y="3276409"/>
                  </a:lnTo>
                  <a:lnTo>
                    <a:pt x="900849" y="3312934"/>
                  </a:lnTo>
                  <a:lnTo>
                    <a:pt x="960208" y="3341979"/>
                  </a:lnTo>
                  <a:lnTo>
                    <a:pt x="986701" y="3331413"/>
                  </a:lnTo>
                  <a:lnTo>
                    <a:pt x="1021753" y="3276206"/>
                  </a:lnTo>
                  <a:lnTo>
                    <a:pt x="1031468" y="3235033"/>
                  </a:lnTo>
                  <a:lnTo>
                    <a:pt x="1036739" y="3187103"/>
                  </a:lnTo>
                  <a:lnTo>
                    <a:pt x="1038148" y="3134156"/>
                  </a:lnTo>
                  <a:lnTo>
                    <a:pt x="1036294" y="3077908"/>
                  </a:lnTo>
                  <a:lnTo>
                    <a:pt x="1031735" y="3020072"/>
                  </a:lnTo>
                  <a:lnTo>
                    <a:pt x="1025055" y="2962402"/>
                  </a:lnTo>
                  <a:lnTo>
                    <a:pt x="1016850" y="2906611"/>
                  </a:lnTo>
                  <a:lnTo>
                    <a:pt x="1007668" y="2854414"/>
                  </a:lnTo>
                  <a:lnTo>
                    <a:pt x="998131" y="2807551"/>
                  </a:lnTo>
                  <a:lnTo>
                    <a:pt x="988771" y="2767749"/>
                  </a:lnTo>
                  <a:lnTo>
                    <a:pt x="981214" y="2740406"/>
                  </a:lnTo>
                  <a:lnTo>
                    <a:pt x="983030" y="2617355"/>
                  </a:lnTo>
                  <a:lnTo>
                    <a:pt x="978992" y="2551900"/>
                  </a:lnTo>
                  <a:lnTo>
                    <a:pt x="1026134" y="1941906"/>
                  </a:lnTo>
                  <a:lnTo>
                    <a:pt x="1119174" y="1211668"/>
                  </a:lnTo>
                  <a:lnTo>
                    <a:pt x="1210132" y="599071"/>
                  </a:lnTo>
                  <a:lnTo>
                    <a:pt x="1251115" y="342011"/>
                  </a:lnTo>
                  <a:close/>
                </a:path>
              </a:pathLst>
            </a:custGeom>
            <a:solidFill>
              <a:srgbClr val="5E9526"/>
            </a:solidFill>
          </p:spPr>
          <p:txBody>
            <a:bodyPr wrap="square" lIns="0" tIns="0" rIns="0" bIns="0" rtlCol="0"/>
            <a:p/>
          </p:txBody>
        </p:sp>
        <p:sp>
          <p:nvSpPr>
            <p:cNvPr id="34" name="object 31"/>
            <p:cNvSpPr/>
            <p:nvPr/>
          </p:nvSpPr>
          <p:spPr>
            <a:xfrm>
              <a:off x="1273479" y="6546341"/>
              <a:ext cx="1144270" cy="2990215"/>
            </a:xfrm>
            <a:custGeom>
              <a:avLst/>
              <a:gdLst/>
              <a:ahLst/>
              <a:cxnLst/>
              <a:rect l="l" t="t" r="r" b="b"/>
              <a:pathLst>
                <a:path w="1144270" h="2990215">
                  <a:moveTo>
                    <a:pt x="1144168" y="347319"/>
                  </a:moveTo>
                  <a:lnTo>
                    <a:pt x="847305" y="948524"/>
                  </a:lnTo>
                  <a:lnTo>
                    <a:pt x="582701" y="1677390"/>
                  </a:lnTo>
                  <a:lnTo>
                    <a:pt x="398868" y="2272398"/>
                  </a:lnTo>
                  <a:lnTo>
                    <a:pt x="391185" y="2191702"/>
                  </a:lnTo>
                  <a:lnTo>
                    <a:pt x="368820" y="1939010"/>
                  </a:lnTo>
                  <a:lnTo>
                    <a:pt x="298945" y="1335214"/>
                  </a:lnTo>
                  <a:lnTo>
                    <a:pt x="177393" y="611733"/>
                  </a:lnTo>
                  <a:lnTo>
                    <a:pt x="0" y="0"/>
                  </a:lnTo>
                  <a:lnTo>
                    <a:pt x="38163" y="262496"/>
                  </a:lnTo>
                  <a:lnTo>
                    <a:pt x="118021" y="886879"/>
                  </a:lnTo>
                  <a:lnTo>
                    <a:pt x="187617" y="1628482"/>
                  </a:lnTo>
                  <a:lnTo>
                    <a:pt x="195021" y="2242642"/>
                  </a:lnTo>
                  <a:lnTo>
                    <a:pt x="180682" y="2306967"/>
                  </a:lnTo>
                  <a:lnTo>
                    <a:pt x="167995" y="2444064"/>
                  </a:lnTo>
                  <a:lnTo>
                    <a:pt x="202399" y="2570137"/>
                  </a:lnTo>
                  <a:lnTo>
                    <a:pt x="307035" y="2595905"/>
                  </a:lnTo>
                  <a:lnTo>
                    <a:pt x="269989" y="2724581"/>
                  </a:lnTo>
                  <a:lnTo>
                    <a:pt x="267703" y="2863812"/>
                  </a:lnTo>
                  <a:lnTo>
                    <a:pt x="286169" y="2956229"/>
                  </a:lnTo>
                  <a:lnTo>
                    <a:pt x="298335" y="2989745"/>
                  </a:lnTo>
                  <a:lnTo>
                    <a:pt x="429082" y="2982811"/>
                  </a:lnTo>
                  <a:lnTo>
                    <a:pt x="488175" y="2858465"/>
                  </a:lnTo>
                  <a:lnTo>
                    <a:pt x="503326" y="2713139"/>
                  </a:lnTo>
                  <a:lnTo>
                    <a:pt x="502208" y="2643263"/>
                  </a:lnTo>
                  <a:lnTo>
                    <a:pt x="632879" y="2005253"/>
                  </a:lnTo>
                  <a:lnTo>
                    <a:pt x="850176" y="1247051"/>
                  </a:lnTo>
                  <a:lnTo>
                    <a:pt x="1053973" y="612965"/>
                  </a:lnTo>
                  <a:lnTo>
                    <a:pt x="1144168" y="347319"/>
                  </a:lnTo>
                  <a:close/>
                </a:path>
              </a:pathLst>
            </a:custGeom>
            <a:solidFill>
              <a:srgbClr val="4A812D"/>
            </a:solidFill>
          </p:spPr>
          <p:txBody>
            <a:bodyPr wrap="square" lIns="0" tIns="0" rIns="0" bIns="0" rtlCol="0"/>
            <a:p/>
          </p:txBody>
        </p:sp>
        <p:sp>
          <p:nvSpPr>
            <p:cNvPr id="35" name="object 32"/>
            <p:cNvSpPr/>
            <p:nvPr/>
          </p:nvSpPr>
          <p:spPr>
            <a:xfrm>
              <a:off x="0" y="6394363"/>
              <a:ext cx="1670050" cy="2510790"/>
            </a:xfrm>
            <a:custGeom>
              <a:avLst/>
              <a:gdLst/>
              <a:ahLst/>
              <a:cxnLst/>
              <a:rect l="l" t="t" r="r" b="b"/>
              <a:pathLst>
                <a:path w="1670050" h="2510790">
                  <a:moveTo>
                    <a:pt x="0" y="2510412"/>
                  </a:moveTo>
                  <a:lnTo>
                    <a:pt x="0" y="1232427"/>
                  </a:lnTo>
                  <a:lnTo>
                    <a:pt x="6695" y="1215809"/>
                  </a:lnTo>
                  <a:lnTo>
                    <a:pt x="25625" y="1171188"/>
                  </a:lnTo>
                  <a:lnTo>
                    <a:pt x="45323" y="1126900"/>
                  </a:lnTo>
                  <a:lnTo>
                    <a:pt x="65745" y="1082935"/>
                  </a:lnTo>
                  <a:lnTo>
                    <a:pt x="86844" y="1039283"/>
                  </a:lnTo>
                  <a:lnTo>
                    <a:pt x="108575" y="995933"/>
                  </a:lnTo>
                  <a:lnTo>
                    <a:pt x="130894" y="952876"/>
                  </a:lnTo>
                  <a:lnTo>
                    <a:pt x="153753" y="910102"/>
                  </a:lnTo>
                  <a:lnTo>
                    <a:pt x="177109" y="867602"/>
                  </a:lnTo>
                  <a:lnTo>
                    <a:pt x="201437" y="821966"/>
                  </a:lnTo>
                  <a:lnTo>
                    <a:pt x="223876" y="776518"/>
                  </a:lnTo>
                  <a:lnTo>
                    <a:pt x="244871" y="731333"/>
                  </a:lnTo>
                  <a:lnTo>
                    <a:pt x="264867" y="686488"/>
                  </a:lnTo>
                  <a:lnTo>
                    <a:pt x="284307" y="642060"/>
                  </a:lnTo>
                  <a:lnTo>
                    <a:pt x="303637" y="598125"/>
                  </a:lnTo>
                  <a:lnTo>
                    <a:pt x="323300" y="554761"/>
                  </a:lnTo>
                  <a:lnTo>
                    <a:pt x="343741" y="512042"/>
                  </a:lnTo>
                  <a:lnTo>
                    <a:pt x="365404" y="470047"/>
                  </a:lnTo>
                  <a:lnTo>
                    <a:pt x="388734" y="428852"/>
                  </a:lnTo>
                  <a:lnTo>
                    <a:pt x="414175" y="388533"/>
                  </a:lnTo>
                  <a:lnTo>
                    <a:pt x="442170" y="349168"/>
                  </a:lnTo>
                  <a:lnTo>
                    <a:pt x="473165" y="310832"/>
                  </a:lnTo>
                  <a:lnTo>
                    <a:pt x="507604" y="273602"/>
                  </a:lnTo>
                  <a:lnTo>
                    <a:pt x="545931" y="237556"/>
                  </a:lnTo>
                  <a:lnTo>
                    <a:pt x="588591" y="202769"/>
                  </a:lnTo>
                  <a:lnTo>
                    <a:pt x="624957" y="176029"/>
                  </a:lnTo>
                  <a:lnTo>
                    <a:pt x="665614" y="147948"/>
                  </a:lnTo>
                  <a:lnTo>
                    <a:pt x="709462" y="119631"/>
                  </a:lnTo>
                  <a:lnTo>
                    <a:pt x="755403" y="92181"/>
                  </a:lnTo>
                  <a:lnTo>
                    <a:pt x="802338" y="66705"/>
                  </a:lnTo>
                  <a:lnTo>
                    <a:pt x="849168" y="44305"/>
                  </a:lnTo>
                  <a:lnTo>
                    <a:pt x="894795" y="26086"/>
                  </a:lnTo>
                  <a:lnTo>
                    <a:pt x="938120" y="13152"/>
                  </a:lnTo>
                  <a:lnTo>
                    <a:pt x="988397" y="3798"/>
                  </a:lnTo>
                  <a:lnTo>
                    <a:pt x="1038944" y="0"/>
                  </a:lnTo>
                  <a:lnTo>
                    <a:pt x="1088523" y="2415"/>
                  </a:lnTo>
                  <a:lnTo>
                    <a:pt x="1135898" y="11702"/>
                  </a:lnTo>
                  <a:lnTo>
                    <a:pt x="1179834" y="28521"/>
                  </a:lnTo>
                  <a:lnTo>
                    <a:pt x="1219093" y="53528"/>
                  </a:lnTo>
                  <a:lnTo>
                    <a:pt x="1252439" y="87383"/>
                  </a:lnTo>
                  <a:lnTo>
                    <a:pt x="1278635" y="130744"/>
                  </a:lnTo>
                  <a:lnTo>
                    <a:pt x="1547031" y="130744"/>
                  </a:lnTo>
                  <a:lnTo>
                    <a:pt x="1584679" y="171018"/>
                  </a:lnTo>
                  <a:lnTo>
                    <a:pt x="1608839" y="205661"/>
                  </a:lnTo>
                  <a:lnTo>
                    <a:pt x="1629535" y="243022"/>
                  </a:lnTo>
                  <a:lnTo>
                    <a:pt x="1646358" y="282196"/>
                  </a:lnTo>
                  <a:lnTo>
                    <a:pt x="1658901" y="322280"/>
                  </a:lnTo>
                  <a:lnTo>
                    <a:pt x="1666757" y="362369"/>
                  </a:lnTo>
                  <a:lnTo>
                    <a:pt x="1669516" y="401559"/>
                  </a:lnTo>
                  <a:lnTo>
                    <a:pt x="1666710" y="451090"/>
                  </a:lnTo>
                  <a:lnTo>
                    <a:pt x="1658811" y="500389"/>
                  </a:lnTo>
                  <a:lnTo>
                    <a:pt x="1647025" y="549438"/>
                  </a:lnTo>
                  <a:lnTo>
                    <a:pt x="1632556" y="598217"/>
                  </a:lnTo>
                  <a:lnTo>
                    <a:pt x="1616611" y="646708"/>
                  </a:lnTo>
                  <a:lnTo>
                    <a:pt x="1600394" y="694893"/>
                  </a:lnTo>
                  <a:lnTo>
                    <a:pt x="1585111" y="742753"/>
                  </a:lnTo>
                  <a:lnTo>
                    <a:pt x="1571966" y="790269"/>
                  </a:lnTo>
                  <a:lnTo>
                    <a:pt x="1558925" y="840079"/>
                  </a:lnTo>
                  <a:lnTo>
                    <a:pt x="1544613" y="889016"/>
                  </a:lnTo>
                  <a:lnTo>
                    <a:pt x="1529057" y="937099"/>
                  </a:lnTo>
                  <a:lnTo>
                    <a:pt x="1512284" y="984343"/>
                  </a:lnTo>
                  <a:lnTo>
                    <a:pt x="1494320" y="1030767"/>
                  </a:lnTo>
                  <a:lnTo>
                    <a:pt x="1475192" y="1076387"/>
                  </a:lnTo>
                  <a:lnTo>
                    <a:pt x="1454926" y="1121221"/>
                  </a:lnTo>
                  <a:lnTo>
                    <a:pt x="1433549" y="1165287"/>
                  </a:lnTo>
                  <a:lnTo>
                    <a:pt x="1411088" y="1208601"/>
                  </a:lnTo>
                  <a:lnTo>
                    <a:pt x="1387569" y="1251181"/>
                  </a:lnTo>
                  <a:lnTo>
                    <a:pt x="1363019" y="1293045"/>
                  </a:lnTo>
                  <a:lnTo>
                    <a:pt x="1337465" y="1334208"/>
                  </a:lnTo>
                  <a:lnTo>
                    <a:pt x="1310932" y="1374690"/>
                  </a:lnTo>
                  <a:lnTo>
                    <a:pt x="1283448" y="1414506"/>
                  </a:lnTo>
                  <a:lnTo>
                    <a:pt x="1255039" y="1453675"/>
                  </a:lnTo>
                  <a:lnTo>
                    <a:pt x="1225733" y="1492214"/>
                  </a:lnTo>
                  <a:lnTo>
                    <a:pt x="1195554" y="1530139"/>
                  </a:lnTo>
                  <a:lnTo>
                    <a:pt x="1164531" y="1567469"/>
                  </a:lnTo>
                  <a:lnTo>
                    <a:pt x="1132689" y="1604220"/>
                  </a:lnTo>
                  <a:lnTo>
                    <a:pt x="1100055" y="1640411"/>
                  </a:lnTo>
                  <a:lnTo>
                    <a:pt x="1066657" y="1676057"/>
                  </a:lnTo>
                  <a:lnTo>
                    <a:pt x="1032519" y="1711177"/>
                  </a:lnTo>
                  <a:lnTo>
                    <a:pt x="997670" y="1745787"/>
                  </a:lnTo>
                  <a:lnTo>
                    <a:pt x="962135" y="1779906"/>
                  </a:lnTo>
                  <a:lnTo>
                    <a:pt x="925942" y="1813550"/>
                  </a:lnTo>
                  <a:lnTo>
                    <a:pt x="889116" y="1846736"/>
                  </a:lnTo>
                  <a:lnTo>
                    <a:pt x="851685" y="1879482"/>
                  </a:lnTo>
                  <a:lnTo>
                    <a:pt x="813675" y="1911806"/>
                  </a:lnTo>
                  <a:lnTo>
                    <a:pt x="775112" y="1943724"/>
                  </a:lnTo>
                  <a:lnTo>
                    <a:pt x="736024" y="1975254"/>
                  </a:lnTo>
                  <a:lnTo>
                    <a:pt x="696436" y="2006413"/>
                  </a:lnTo>
                  <a:lnTo>
                    <a:pt x="656376" y="2037219"/>
                  </a:lnTo>
                  <a:lnTo>
                    <a:pt x="613996" y="2068697"/>
                  </a:lnTo>
                  <a:lnTo>
                    <a:pt x="571176" y="2099271"/>
                  </a:lnTo>
                  <a:lnTo>
                    <a:pt x="528008" y="2129132"/>
                  </a:lnTo>
                  <a:lnTo>
                    <a:pt x="484587" y="2158472"/>
                  </a:lnTo>
                  <a:lnTo>
                    <a:pt x="310222" y="2274451"/>
                  </a:lnTo>
                  <a:lnTo>
                    <a:pt x="266927" y="2304059"/>
                  </a:lnTo>
                  <a:lnTo>
                    <a:pt x="223936" y="2334296"/>
                  </a:lnTo>
                  <a:lnTo>
                    <a:pt x="181343" y="2365353"/>
                  </a:lnTo>
                  <a:lnTo>
                    <a:pt x="139241" y="2397422"/>
                  </a:lnTo>
                  <a:lnTo>
                    <a:pt x="100919" y="2427386"/>
                  </a:lnTo>
                  <a:lnTo>
                    <a:pt x="63217" y="2457275"/>
                  </a:lnTo>
                  <a:lnTo>
                    <a:pt x="26347" y="2487541"/>
                  </a:lnTo>
                  <a:lnTo>
                    <a:pt x="0" y="2510412"/>
                  </a:lnTo>
                  <a:close/>
                </a:path>
                <a:path w="1670050" h="2510790">
                  <a:moveTo>
                    <a:pt x="1547031" y="130744"/>
                  </a:moveTo>
                  <a:lnTo>
                    <a:pt x="1278635" y="130744"/>
                  </a:lnTo>
                  <a:lnTo>
                    <a:pt x="1315622" y="100233"/>
                  </a:lnTo>
                  <a:lnTo>
                    <a:pt x="1352815" y="80579"/>
                  </a:lnTo>
                  <a:lnTo>
                    <a:pt x="1389806" y="70877"/>
                  </a:lnTo>
                  <a:lnTo>
                    <a:pt x="1426188" y="70222"/>
                  </a:lnTo>
                  <a:lnTo>
                    <a:pt x="1461552" y="77711"/>
                  </a:lnTo>
                  <a:lnTo>
                    <a:pt x="1495492" y="92440"/>
                  </a:lnTo>
                  <a:lnTo>
                    <a:pt x="1527598" y="113503"/>
                  </a:lnTo>
                  <a:lnTo>
                    <a:pt x="1547031" y="13074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6" name="object 33"/>
            <p:cNvSpPr/>
            <p:nvPr/>
          </p:nvSpPr>
          <p:spPr>
            <a:xfrm>
              <a:off x="-1930" y="6546341"/>
              <a:ext cx="1456690" cy="2178685"/>
            </a:xfrm>
            <a:custGeom>
              <a:avLst/>
              <a:gdLst/>
              <a:ahLst/>
              <a:cxnLst/>
              <a:rect l="l" t="t" r="r" b="b"/>
              <a:pathLst>
                <a:path w="1456690" h="2178684">
                  <a:moveTo>
                    <a:pt x="1456461" y="544791"/>
                  </a:moveTo>
                  <a:lnTo>
                    <a:pt x="1452384" y="498563"/>
                  </a:lnTo>
                  <a:lnTo>
                    <a:pt x="1441081" y="453377"/>
                  </a:lnTo>
                  <a:lnTo>
                    <a:pt x="1423250" y="409054"/>
                  </a:lnTo>
                  <a:lnTo>
                    <a:pt x="1399565" y="365417"/>
                  </a:lnTo>
                  <a:lnTo>
                    <a:pt x="1370685" y="322300"/>
                  </a:lnTo>
                  <a:lnTo>
                    <a:pt x="1343939" y="287528"/>
                  </a:lnTo>
                  <a:lnTo>
                    <a:pt x="1313827" y="253885"/>
                  </a:lnTo>
                  <a:lnTo>
                    <a:pt x="1280223" y="224142"/>
                  </a:lnTo>
                  <a:lnTo>
                    <a:pt x="1242999" y="201066"/>
                  </a:lnTo>
                  <a:lnTo>
                    <a:pt x="1177150" y="188163"/>
                  </a:lnTo>
                  <a:lnTo>
                    <a:pt x="1156766" y="193344"/>
                  </a:lnTo>
                  <a:lnTo>
                    <a:pt x="1275410" y="0"/>
                  </a:lnTo>
                  <a:lnTo>
                    <a:pt x="1127772" y="214744"/>
                  </a:lnTo>
                  <a:lnTo>
                    <a:pt x="1121918" y="187159"/>
                  </a:lnTo>
                  <a:lnTo>
                    <a:pt x="1100886" y="160604"/>
                  </a:lnTo>
                  <a:lnTo>
                    <a:pt x="1069619" y="143941"/>
                  </a:lnTo>
                  <a:lnTo>
                    <a:pt x="1030833" y="135648"/>
                  </a:lnTo>
                  <a:lnTo>
                    <a:pt x="987247" y="134162"/>
                  </a:lnTo>
                  <a:lnTo>
                    <a:pt x="941565" y="137947"/>
                  </a:lnTo>
                  <a:lnTo>
                    <a:pt x="896493" y="145427"/>
                  </a:lnTo>
                  <a:lnTo>
                    <a:pt x="854760" y="155079"/>
                  </a:lnTo>
                  <a:lnTo>
                    <a:pt x="792124" y="174675"/>
                  </a:lnTo>
                  <a:lnTo>
                    <a:pt x="750023" y="192722"/>
                  </a:lnTo>
                  <a:lnTo>
                    <a:pt x="709180" y="213766"/>
                  </a:lnTo>
                  <a:lnTo>
                    <a:pt x="669810" y="237477"/>
                  </a:lnTo>
                  <a:lnTo>
                    <a:pt x="632091" y="263537"/>
                  </a:lnTo>
                  <a:lnTo>
                    <a:pt x="577011" y="321627"/>
                  </a:lnTo>
                  <a:lnTo>
                    <a:pt x="546569" y="353364"/>
                  </a:lnTo>
                  <a:lnTo>
                    <a:pt x="521817" y="370217"/>
                  </a:lnTo>
                  <a:lnTo>
                    <a:pt x="575983" y="358152"/>
                  </a:lnTo>
                  <a:lnTo>
                    <a:pt x="630605" y="349872"/>
                  </a:lnTo>
                  <a:lnTo>
                    <a:pt x="685584" y="344678"/>
                  </a:lnTo>
                  <a:lnTo>
                    <a:pt x="740829" y="341871"/>
                  </a:lnTo>
                  <a:lnTo>
                    <a:pt x="796213" y="340715"/>
                  </a:lnTo>
                  <a:lnTo>
                    <a:pt x="824141" y="339039"/>
                  </a:lnTo>
                  <a:lnTo>
                    <a:pt x="850849" y="335495"/>
                  </a:lnTo>
                  <a:lnTo>
                    <a:pt x="877150" y="331279"/>
                  </a:lnTo>
                  <a:lnTo>
                    <a:pt x="903846" y="327609"/>
                  </a:lnTo>
                  <a:lnTo>
                    <a:pt x="930503" y="327482"/>
                  </a:lnTo>
                  <a:lnTo>
                    <a:pt x="957846" y="330149"/>
                  </a:lnTo>
                  <a:lnTo>
                    <a:pt x="985062" y="331406"/>
                  </a:lnTo>
                  <a:lnTo>
                    <a:pt x="1011389" y="327075"/>
                  </a:lnTo>
                  <a:lnTo>
                    <a:pt x="1033741" y="316636"/>
                  </a:lnTo>
                  <a:lnTo>
                    <a:pt x="1053325" y="302691"/>
                  </a:lnTo>
                  <a:lnTo>
                    <a:pt x="1089748" y="271195"/>
                  </a:lnTo>
                  <a:lnTo>
                    <a:pt x="833501" y="651929"/>
                  </a:lnTo>
                  <a:lnTo>
                    <a:pt x="833259" y="651154"/>
                  </a:lnTo>
                  <a:lnTo>
                    <a:pt x="832269" y="642848"/>
                  </a:lnTo>
                  <a:lnTo>
                    <a:pt x="782637" y="630034"/>
                  </a:lnTo>
                  <a:lnTo>
                    <a:pt x="733336" y="624420"/>
                  </a:lnTo>
                  <a:lnTo>
                    <a:pt x="682586" y="625640"/>
                  </a:lnTo>
                  <a:lnTo>
                    <a:pt x="628611" y="633298"/>
                  </a:lnTo>
                  <a:lnTo>
                    <a:pt x="587946" y="641261"/>
                  </a:lnTo>
                  <a:lnTo>
                    <a:pt x="547243" y="650951"/>
                  </a:lnTo>
                  <a:lnTo>
                    <a:pt x="507974" y="664032"/>
                  </a:lnTo>
                  <a:lnTo>
                    <a:pt x="471601" y="682193"/>
                  </a:lnTo>
                  <a:lnTo>
                    <a:pt x="428752" y="712419"/>
                  </a:lnTo>
                  <a:lnTo>
                    <a:pt x="390982" y="747941"/>
                  </a:lnTo>
                  <a:lnTo>
                    <a:pt x="360108" y="788720"/>
                  </a:lnTo>
                  <a:lnTo>
                    <a:pt x="337934" y="834720"/>
                  </a:lnTo>
                  <a:lnTo>
                    <a:pt x="326263" y="885913"/>
                  </a:lnTo>
                  <a:lnTo>
                    <a:pt x="378028" y="866305"/>
                  </a:lnTo>
                  <a:lnTo>
                    <a:pt x="431368" y="854151"/>
                  </a:lnTo>
                  <a:lnTo>
                    <a:pt x="485775" y="846416"/>
                  </a:lnTo>
                  <a:lnTo>
                    <a:pt x="540677" y="840117"/>
                  </a:lnTo>
                  <a:lnTo>
                    <a:pt x="577634" y="833437"/>
                  </a:lnTo>
                  <a:lnTo>
                    <a:pt x="683221" y="800544"/>
                  </a:lnTo>
                  <a:lnTo>
                    <a:pt x="750379" y="767486"/>
                  </a:lnTo>
                  <a:lnTo>
                    <a:pt x="762355" y="759942"/>
                  </a:lnTo>
                  <a:lnTo>
                    <a:pt x="542226" y="1103236"/>
                  </a:lnTo>
                  <a:lnTo>
                    <a:pt x="522109" y="1084491"/>
                  </a:lnTo>
                  <a:lnTo>
                    <a:pt x="485902" y="1067523"/>
                  </a:lnTo>
                  <a:lnTo>
                    <a:pt x="451688" y="1058621"/>
                  </a:lnTo>
                  <a:lnTo>
                    <a:pt x="407047" y="1056487"/>
                  </a:lnTo>
                  <a:lnTo>
                    <a:pt x="367677" y="1064971"/>
                  </a:lnTo>
                  <a:lnTo>
                    <a:pt x="330720" y="1082078"/>
                  </a:lnTo>
                  <a:lnTo>
                    <a:pt x="293319" y="1105776"/>
                  </a:lnTo>
                  <a:lnTo>
                    <a:pt x="254203" y="1137996"/>
                  </a:lnTo>
                  <a:lnTo>
                    <a:pt x="221399" y="1174965"/>
                  </a:lnTo>
                  <a:lnTo>
                    <a:pt x="192519" y="1215263"/>
                  </a:lnTo>
                  <a:lnTo>
                    <a:pt x="165138" y="1257401"/>
                  </a:lnTo>
                  <a:lnTo>
                    <a:pt x="136842" y="1299946"/>
                  </a:lnTo>
                  <a:lnTo>
                    <a:pt x="105460" y="1335189"/>
                  </a:lnTo>
                  <a:lnTo>
                    <a:pt x="72428" y="1356575"/>
                  </a:lnTo>
                  <a:lnTo>
                    <a:pt x="37388" y="1369301"/>
                  </a:lnTo>
                  <a:lnTo>
                    <a:pt x="0" y="1378572"/>
                  </a:lnTo>
                  <a:lnTo>
                    <a:pt x="33909" y="1375283"/>
                  </a:lnTo>
                  <a:lnTo>
                    <a:pt x="71132" y="1377429"/>
                  </a:lnTo>
                  <a:lnTo>
                    <a:pt x="108915" y="1380553"/>
                  </a:lnTo>
                  <a:lnTo>
                    <a:pt x="144500" y="1380159"/>
                  </a:lnTo>
                  <a:lnTo>
                    <a:pt x="177190" y="1374914"/>
                  </a:lnTo>
                  <a:lnTo>
                    <a:pt x="209181" y="1367396"/>
                  </a:lnTo>
                  <a:lnTo>
                    <a:pt x="240817" y="1358976"/>
                  </a:lnTo>
                  <a:lnTo>
                    <a:pt x="272491" y="1351051"/>
                  </a:lnTo>
                  <a:lnTo>
                    <a:pt x="319544" y="1338745"/>
                  </a:lnTo>
                  <a:lnTo>
                    <a:pt x="362877" y="1323581"/>
                  </a:lnTo>
                  <a:lnTo>
                    <a:pt x="403034" y="1304582"/>
                  </a:lnTo>
                  <a:lnTo>
                    <a:pt x="426567" y="1289659"/>
                  </a:lnTo>
                  <a:lnTo>
                    <a:pt x="256730" y="1606042"/>
                  </a:lnTo>
                  <a:lnTo>
                    <a:pt x="188645" y="1642872"/>
                  </a:lnTo>
                  <a:lnTo>
                    <a:pt x="151549" y="1677987"/>
                  </a:lnTo>
                  <a:lnTo>
                    <a:pt x="115798" y="1715325"/>
                  </a:lnTo>
                  <a:lnTo>
                    <a:pt x="82219" y="1754505"/>
                  </a:lnTo>
                  <a:lnTo>
                    <a:pt x="51689" y="1795145"/>
                  </a:lnTo>
                  <a:lnTo>
                    <a:pt x="25057" y="1836851"/>
                  </a:lnTo>
                  <a:lnTo>
                    <a:pt x="3175" y="1879257"/>
                  </a:lnTo>
                  <a:lnTo>
                    <a:pt x="1930" y="1882470"/>
                  </a:lnTo>
                  <a:lnTo>
                    <a:pt x="1930" y="2178189"/>
                  </a:lnTo>
                  <a:lnTo>
                    <a:pt x="38315" y="2143252"/>
                  </a:lnTo>
                  <a:lnTo>
                    <a:pt x="74510" y="2099589"/>
                  </a:lnTo>
                  <a:lnTo>
                    <a:pt x="108991" y="2054529"/>
                  </a:lnTo>
                  <a:lnTo>
                    <a:pt x="141516" y="2008047"/>
                  </a:lnTo>
                  <a:lnTo>
                    <a:pt x="171843" y="1960079"/>
                  </a:lnTo>
                  <a:lnTo>
                    <a:pt x="195884" y="1918576"/>
                  </a:lnTo>
                  <a:lnTo>
                    <a:pt x="216141" y="1877072"/>
                  </a:lnTo>
                  <a:lnTo>
                    <a:pt x="230581" y="1833905"/>
                  </a:lnTo>
                  <a:lnTo>
                    <a:pt x="237197" y="1787372"/>
                  </a:lnTo>
                  <a:lnTo>
                    <a:pt x="239242" y="1735086"/>
                  </a:lnTo>
                  <a:lnTo>
                    <a:pt x="242658" y="1683219"/>
                  </a:lnTo>
                  <a:lnTo>
                    <a:pt x="249910" y="1631810"/>
                  </a:lnTo>
                  <a:lnTo>
                    <a:pt x="256501" y="1606905"/>
                  </a:lnTo>
                  <a:lnTo>
                    <a:pt x="409016" y="1369441"/>
                  </a:lnTo>
                  <a:lnTo>
                    <a:pt x="503834" y="1221333"/>
                  </a:lnTo>
                  <a:lnTo>
                    <a:pt x="509778" y="1214958"/>
                  </a:lnTo>
                  <a:lnTo>
                    <a:pt x="501764" y="1249591"/>
                  </a:lnTo>
                  <a:lnTo>
                    <a:pt x="511746" y="1296466"/>
                  </a:lnTo>
                  <a:lnTo>
                    <a:pt x="531444" y="1341475"/>
                  </a:lnTo>
                  <a:lnTo>
                    <a:pt x="552577" y="1370533"/>
                  </a:lnTo>
                  <a:lnTo>
                    <a:pt x="570865" y="1383830"/>
                  </a:lnTo>
                  <a:lnTo>
                    <a:pt x="587679" y="1393405"/>
                  </a:lnTo>
                  <a:lnTo>
                    <a:pt x="603859" y="1403642"/>
                  </a:lnTo>
                  <a:lnTo>
                    <a:pt x="641578" y="1448498"/>
                  </a:lnTo>
                  <a:lnTo>
                    <a:pt x="660311" y="1483156"/>
                  </a:lnTo>
                  <a:lnTo>
                    <a:pt x="676465" y="1519288"/>
                  </a:lnTo>
                  <a:lnTo>
                    <a:pt x="700646" y="1592173"/>
                  </a:lnTo>
                  <a:lnTo>
                    <a:pt x="703008" y="1626616"/>
                  </a:lnTo>
                  <a:lnTo>
                    <a:pt x="698893" y="1698891"/>
                  </a:lnTo>
                  <a:lnTo>
                    <a:pt x="702729" y="1678978"/>
                  </a:lnTo>
                  <a:lnTo>
                    <a:pt x="711339" y="1660588"/>
                  </a:lnTo>
                  <a:lnTo>
                    <a:pt x="721766" y="1642618"/>
                  </a:lnTo>
                  <a:lnTo>
                    <a:pt x="731012" y="1623987"/>
                  </a:lnTo>
                  <a:lnTo>
                    <a:pt x="738543" y="1599653"/>
                  </a:lnTo>
                  <a:lnTo>
                    <a:pt x="743394" y="1574393"/>
                  </a:lnTo>
                  <a:lnTo>
                    <a:pt x="750773" y="1523606"/>
                  </a:lnTo>
                  <a:lnTo>
                    <a:pt x="760425" y="1469707"/>
                  </a:lnTo>
                  <a:lnTo>
                    <a:pt x="768248" y="1416875"/>
                  </a:lnTo>
                  <a:lnTo>
                    <a:pt x="771702" y="1363891"/>
                  </a:lnTo>
                  <a:lnTo>
                    <a:pt x="768273" y="1309573"/>
                  </a:lnTo>
                  <a:lnTo>
                    <a:pt x="745007" y="1236738"/>
                  </a:lnTo>
                  <a:lnTo>
                    <a:pt x="723912" y="1199210"/>
                  </a:lnTo>
                  <a:lnTo>
                    <a:pt x="697623" y="1165745"/>
                  </a:lnTo>
                  <a:lnTo>
                    <a:pt x="666953" y="1139939"/>
                  </a:lnTo>
                  <a:lnTo>
                    <a:pt x="632739" y="1125359"/>
                  </a:lnTo>
                  <a:lnTo>
                    <a:pt x="595833" y="1125613"/>
                  </a:lnTo>
                  <a:lnTo>
                    <a:pt x="557034" y="1144295"/>
                  </a:lnTo>
                  <a:lnTo>
                    <a:pt x="556031" y="1139799"/>
                  </a:lnTo>
                  <a:lnTo>
                    <a:pt x="750620" y="835863"/>
                  </a:lnTo>
                  <a:lnTo>
                    <a:pt x="815187" y="734237"/>
                  </a:lnTo>
                  <a:lnTo>
                    <a:pt x="818819" y="758710"/>
                  </a:lnTo>
                  <a:lnTo>
                    <a:pt x="820216" y="820153"/>
                  </a:lnTo>
                  <a:lnTo>
                    <a:pt x="834402" y="881507"/>
                  </a:lnTo>
                  <a:lnTo>
                    <a:pt x="868641" y="939698"/>
                  </a:lnTo>
                  <a:lnTo>
                    <a:pt x="920470" y="1004531"/>
                  </a:lnTo>
                  <a:lnTo>
                    <a:pt x="950188" y="1039609"/>
                  </a:lnTo>
                  <a:lnTo>
                    <a:pt x="976591" y="1073340"/>
                  </a:lnTo>
                  <a:lnTo>
                    <a:pt x="998550" y="1107922"/>
                  </a:lnTo>
                  <a:lnTo>
                    <a:pt x="1014958" y="1145552"/>
                  </a:lnTo>
                  <a:lnTo>
                    <a:pt x="1024674" y="1188440"/>
                  </a:lnTo>
                  <a:lnTo>
                    <a:pt x="1026617" y="1238758"/>
                  </a:lnTo>
                  <a:lnTo>
                    <a:pt x="1053655" y="1201026"/>
                  </a:lnTo>
                  <a:lnTo>
                    <a:pt x="1074877" y="1154772"/>
                  </a:lnTo>
                  <a:lnTo>
                    <a:pt x="1090218" y="1102931"/>
                  </a:lnTo>
                  <a:lnTo>
                    <a:pt x="1099604" y="1048372"/>
                  </a:lnTo>
                  <a:lnTo>
                    <a:pt x="1102969" y="994003"/>
                  </a:lnTo>
                  <a:lnTo>
                    <a:pt x="1100239" y="942733"/>
                  </a:lnTo>
                  <a:lnTo>
                    <a:pt x="1091361" y="897432"/>
                  </a:lnTo>
                  <a:lnTo>
                    <a:pt x="1077226" y="860704"/>
                  </a:lnTo>
                  <a:lnTo>
                    <a:pt x="1055611" y="821055"/>
                  </a:lnTo>
                  <a:lnTo>
                    <a:pt x="1027772" y="781240"/>
                  </a:lnTo>
                  <a:lnTo>
                    <a:pt x="994994" y="744042"/>
                  </a:lnTo>
                  <a:lnTo>
                    <a:pt x="958557" y="712228"/>
                  </a:lnTo>
                  <a:lnTo>
                    <a:pt x="919721" y="688555"/>
                  </a:lnTo>
                  <a:lnTo>
                    <a:pt x="879779" y="675805"/>
                  </a:lnTo>
                  <a:lnTo>
                    <a:pt x="851877" y="676465"/>
                  </a:lnTo>
                  <a:lnTo>
                    <a:pt x="1091641" y="299059"/>
                  </a:lnTo>
                  <a:lnTo>
                    <a:pt x="1111961" y="365823"/>
                  </a:lnTo>
                  <a:lnTo>
                    <a:pt x="1142796" y="409854"/>
                  </a:lnTo>
                  <a:lnTo>
                    <a:pt x="1180922" y="449135"/>
                  </a:lnTo>
                  <a:lnTo>
                    <a:pt x="1221905" y="481761"/>
                  </a:lnTo>
                  <a:lnTo>
                    <a:pt x="1261325" y="505841"/>
                  </a:lnTo>
                  <a:lnTo>
                    <a:pt x="1299400" y="526072"/>
                  </a:lnTo>
                  <a:lnTo>
                    <a:pt x="1337043" y="549148"/>
                  </a:lnTo>
                  <a:lnTo>
                    <a:pt x="1371028" y="576173"/>
                  </a:lnTo>
                  <a:lnTo>
                    <a:pt x="1398117" y="608215"/>
                  </a:lnTo>
                  <a:lnTo>
                    <a:pt x="1415084" y="646328"/>
                  </a:lnTo>
                  <a:lnTo>
                    <a:pt x="1418704" y="691591"/>
                  </a:lnTo>
                  <a:lnTo>
                    <a:pt x="1440307" y="641134"/>
                  </a:lnTo>
                  <a:lnTo>
                    <a:pt x="1452664" y="592264"/>
                  </a:lnTo>
                  <a:lnTo>
                    <a:pt x="1456461" y="544791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7" name="object 34"/>
            <p:cNvSpPr/>
            <p:nvPr/>
          </p:nvSpPr>
          <p:spPr>
            <a:xfrm>
              <a:off x="1936838" y="6774753"/>
              <a:ext cx="1550035" cy="2626360"/>
            </a:xfrm>
            <a:custGeom>
              <a:avLst/>
              <a:gdLst/>
              <a:ahLst/>
              <a:cxnLst/>
              <a:rect l="l" t="t" r="r" b="b"/>
              <a:pathLst>
                <a:path w="1550035" h="2626359">
                  <a:moveTo>
                    <a:pt x="1453055" y="2625989"/>
                  </a:moveTo>
                  <a:lnTo>
                    <a:pt x="1434547" y="2579886"/>
                  </a:lnTo>
                  <a:lnTo>
                    <a:pt x="1417728" y="2533238"/>
                  </a:lnTo>
                  <a:lnTo>
                    <a:pt x="1402187" y="2486178"/>
                  </a:lnTo>
                  <a:lnTo>
                    <a:pt x="1387516" y="2438835"/>
                  </a:lnTo>
                  <a:lnTo>
                    <a:pt x="1344625" y="2296430"/>
                  </a:lnTo>
                  <a:lnTo>
                    <a:pt x="1329337" y="2249273"/>
                  </a:lnTo>
                  <a:lnTo>
                    <a:pt x="1312873" y="2202491"/>
                  </a:lnTo>
                  <a:lnTo>
                    <a:pt x="1294821" y="2156215"/>
                  </a:lnTo>
                  <a:lnTo>
                    <a:pt x="1274774" y="2110575"/>
                  </a:lnTo>
                  <a:lnTo>
                    <a:pt x="1252321" y="2065705"/>
                  </a:lnTo>
                  <a:lnTo>
                    <a:pt x="1227054" y="2021733"/>
                  </a:lnTo>
                  <a:lnTo>
                    <a:pt x="1200378" y="1980138"/>
                  </a:lnTo>
                  <a:lnTo>
                    <a:pt x="1171984" y="1938839"/>
                  </a:lnTo>
                  <a:lnTo>
                    <a:pt x="1142039" y="1897858"/>
                  </a:lnTo>
                  <a:lnTo>
                    <a:pt x="1110711" y="1857216"/>
                  </a:lnTo>
                  <a:lnTo>
                    <a:pt x="1078168" y="1816934"/>
                  </a:lnTo>
                  <a:lnTo>
                    <a:pt x="1044579" y="1777033"/>
                  </a:lnTo>
                  <a:lnTo>
                    <a:pt x="1010111" y="1737536"/>
                  </a:lnTo>
                  <a:lnTo>
                    <a:pt x="974933" y="1698462"/>
                  </a:lnTo>
                  <a:lnTo>
                    <a:pt x="939213" y="1659834"/>
                  </a:lnTo>
                  <a:lnTo>
                    <a:pt x="903119" y="1621671"/>
                  </a:lnTo>
                  <a:lnTo>
                    <a:pt x="830480" y="1546831"/>
                  </a:lnTo>
                  <a:lnTo>
                    <a:pt x="688106" y="1403679"/>
                  </a:lnTo>
                  <a:lnTo>
                    <a:pt x="655679" y="1371979"/>
                  </a:lnTo>
                  <a:lnTo>
                    <a:pt x="621476" y="1340001"/>
                  </a:lnTo>
                  <a:lnTo>
                    <a:pt x="585779" y="1307714"/>
                  </a:lnTo>
                  <a:lnTo>
                    <a:pt x="548869" y="1275091"/>
                  </a:lnTo>
                  <a:lnTo>
                    <a:pt x="394715" y="1140659"/>
                  </a:lnTo>
                  <a:lnTo>
                    <a:pt x="355953" y="1105922"/>
                  </a:lnTo>
                  <a:lnTo>
                    <a:pt x="317665" y="1070675"/>
                  </a:lnTo>
                  <a:lnTo>
                    <a:pt x="280130" y="1034891"/>
                  </a:lnTo>
                  <a:lnTo>
                    <a:pt x="243630" y="998540"/>
                  </a:lnTo>
                  <a:lnTo>
                    <a:pt x="208445" y="961594"/>
                  </a:lnTo>
                  <a:lnTo>
                    <a:pt x="174858" y="924023"/>
                  </a:lnTo>
                  <a:lnTo>
                    <a:pt x="143148" y="885800"/>
                  </a:lnTo>
                  <a:lnTo>
                    <a:pt x="113597" y="846894"/>
                  </a:lnTo>
                  <a:lnTo>
                    <a:pt x="86486" y="807278"/>
                  </a:lnTo>
                  <a:lnTo>
                    <a:pt x="62095" y="766923"/>
                  </a:lnTo>
                  <a:lnTo>
                    <a:pt x="40707" y="725800"/>
                  </a:lnTo>
                  <a:lnTo>
                    <a:pt x="22601" y="683880"/>
                  </a:lnTo>
                  <a:lnTo>
                    <a:pt x="5884" y="620999"/>
                  </a:lnTo>
                  <a:lnTo>
                    <a:pt x="0" y="550177"/>
                  </a:lnTo>
                  <a:lnTo>
                    <a:pt x="942" y="512855"/>
                  </a:lnTo>
                  <a:lnTo>
                    <a:pt x="4381" y="474826"/>
                  </a:lnTo>
                  <a:lnTo>
                    <a:pt x="10245" y="436519"/>
                  </a:lnTo>
                  <a:lnTo>
                    <a:pt x="18464" y="398358"/>
                  </a:lnTo>
                  <a:lnTo>
                    <a:pt x="28966" y="360772"/>
                  </a:lnTo>
                  <a:lnTo>
                    <a:pt x="41682" y="324187"/>
                  </a:lnTo>
                  <a:lnTo>
                    <a:pt x="56540" y="289028"/>
                  </a:lnTo>
                  <a:lnTo>
                    <a:pt x="92400" y="224699"/>
                  </a:lnTo>
                  <a:lnTo>
                    <a:pt x="135982" y="171197"/>
                  </a:lnTo>
                  <a:lnTo>
                    <a:pt x="186719" y="131936"/>
                  </a:lnTo>
                  <a:lnTo>
                    <a:pt x="244046" y="110326"/>
                  </a:lnTo>
                  <a:lnTo>
                    <a:pt x="275004" y="107208"/>
                  </a:lnTo>
                  <a:lnTo>
                    <a:pt x="307398" y="109782"/>
                  </a:lnTo>
                  <a:lnTo>
                    <a:pt x="341156" y="118476"/>
                  </a:lnTo>
                  <a:lnTo>
                    <a:pt x="376208" y="133716"/>
                  </a:lnTo>
                  <a:lnTo>
                    <a:pt x="412484" y="155928"/>
                  </a:lnTo>
                  <a:lnTo>
                    <a:pt x="449912" y="185539"/>
                  </a:lnTo>
                  <a:lnTo>
                    <a:pt x="462602" y="137573"/>
                  </a:lnTo>
                  <a:lnTo>
                    <a:pt x="479547" y="97667"/>
                  </a:lnTo>
                  <a:lnTo>
                    <a:pt x="500351" y="65332"/>
                  </a:lnTo>
                  <a:lnTo>
                    <a:pt x="551954" y="21405"/>
                  </a:lnTo>
                  <a:lnTo>
                    <a:pt x="614243" y="1859"/>
                  </a:lnTo>
                  <a:lnTo>
                    <a:pt x="648403" y="0"/>
                  </a:lnTo>
                  <a:lnTo>
                    <a:pt x="684047" y="2760"/>
                  </a:lnTo>
                  <a:lnTo>
                    <a:pt x="758201" y="20175"/>
                  </a:lnTo>
                  <a:lnTo>
                    <a:pt x="795918" y="33847"/>
                  </a:lnTo>
                  <a:lnTo>
                    <a:pt x="833534" y="50172"/>
                  </a:lnTo>
                  <a:lnTo>
                    <a:pt x="870653" y="68659"/>
                  </a:lnTo>
                  <a:lnTo>
                    <a:pt x="906879" y="88816"/>
                  </a:lnTo>
                  <a:lnTo>
                    <a:pt x="941816" y="110152"/>
                  </a:lnTo>
                  <a:lnTo>
                    <a:pt x="975068" y="132176"/>
                  </a:lnTo>
                  <a:lnTo>
                    <a:pt x="1006239" y="154394"/>
                  </a:lnTo>
                  <a:lnTo>
                    <a:pt x="1060753" y="197451"/>
                  </a:lnTo>
                  <a:lnTo>
                    <a:pt x="1117912" y="250892"/>
                  </a:lnTo>
                  <a:lnTo>
                    <a:pt x="1150583" y="286309"/>
                  </a:lnTo>
                  <a:lnTo>
                    <a:pt x="1181394" y="323433"/>
                  </a:lnTo>
                  <a:lnTo>
                    <a:pt x="1210418" y="362138"/>
                  </a:lnTo>
                  <a:lnTo>
                    <a:pt x="1237729" y="402301"/>
                  </a:lnTo>
                  <a:lnTo>
                    <a:pt x="1263403" y="443796"/>
                  </a:lnTo>
                  <a:lnTo>
                    <a:pt x="1287513" y="486499"/>
                  </a:lnTo>
                  <a:lnTo>
                    <a:pt x="1310134" y="530285"/>
                  </a:lnTo>
                  <a:lnTo>
                    <a:pt x="1331341" y="575030"/>
                  </a:lnTo>
                  <a:lnTo>
                    <a:pt x="1351208" y="620609"/>
                  </a:lnTo>
                  <a:lnTo>
                    <a:pt x="1369810" y="666897"/>
                  </a:lnTo>
                  <a:lnTo>
                    <a:pt x="1387220" y="713770"/>
                  </a:lnTo>
                  <a:lnTo>
                    <a:pt x="1403514" y="761102"/>
                  </a:lnTo>
                  <a:lnTo>
                    <a:pt x="1418766" y="808770"/>
                  </a:lnTo>
                  <a:lnTo>
                    <a:pt x="1433051" y="856649"/>
                  </a:lnTo>
                  <a:lnTo>
                    <a:pt x="1446442" y="904613"/>
                  </a:lnTo>
                  <a:lnTo>
                    <a:pt x="1459015" y="952539"/>
                  </a:lnTo>
                  <a:lnTo>
                    <a:pt x="1470844" y="1000301"/>
                  </a:lnTo>
                  <a:lnTo>
                    <a:pt x="1482002" y="1047776"/>
                  </a:lnTo>
                  <a:lnTo>
                    <a:pt x="1492566" y="1094837"/>
                  </a:lnTo>
                  <a:lnTo>
                    <a:pt x="1512206" y="1187224"/>
                  </a:lnTo>
                  <a:lnTo>
                    <a:pt x="1521458" y="1235775"/>
                  </a:lnTo>
                  <a:lnTo>
                    <a:pt x="1529253" y="1284541"/>
                  </a:lnTo>
                  <a:lnTo>
                    <a:pt x="1535663" y="1333505"/>
                  </a:lnTo>
                  <a:lnTo>
                    <a:pt x="1540760" y="1382654"/>
                  </a:lnTo>
                  <a:lnTo>
                    <a:pt x="1544617" y="1431970"/>
                  </a:lnTo>
                  <a:lnTo>
                    <a:pt x="1547305" y="1481440"/>
                  </a:lnTo>
                  <a:lnTo>
                    <a:pt x="1548898" y="1531046"/>
                  </a:lnTo>
                  <a:lnTo>
                    <a:pt x="1549467" y="1580775"/>
                  </a:lnTo>
                  <a:lnTo>
                    <a:pt x="1549085" y="1630611"/>
                  </a:lnTo>
                  <a:lnTo>
                    <a:pt x="1547825" y="1680538"/>
                  </a:lnTo>
                  <a:lnTo>
                    <a:pt x="1545757" y="1730540"/>
                  </a:lnTo>
                  <a:lnTo>
                    <a:pt x="1542955" y="1780603"/>
                  </a:lnTo>
                  <a:lnTo>
                    <a:pt x="1539492" y="1830711"/>
                  </a:lnTo>
                  <a:lnTo>
                    <a:pt x="1535438" y="1880849"/>
                  </a:lnTo>
                  <a:lnTo>
                    <a:pt x="1530868" y="1931001"/>
                  </a:lnTo>
                  <a:lnTo>
                    <a:pt x="1525852" y="1981151"/>
                  </a:lnTo>
                  <a:lnTo>
                    <a:pt x="1514775" y="2081387"/>
                  </a:lnTo>
                  <a:lnTo>
                    <a:pt x="1472617" y="2429910"/>
                  </a:lnTo>
                  <a:lnTo>
                    <a:pt x="1461991" y="2528322"/>
                  </a:lnTo>
                  <a:lnTo>
                    <a:pt x="1457275" y="2577256"/>
                  </a:lnTo>
                  <a:lnTo>
                    <a:pt x="1453055" y="2625989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8" name="object 35"/>
            <p:cNvSpPr/>
            <p:nvPr/>
          </p:nvSpPr>
          <p:spPr>
            <a:xfrm>
              <a:off x="2125446" y="7013638"/>
              <a:ext cx="1266825" cy="2158365"/>
            </a:xfrm>
            <a:custGeom>
              <a:avLst/>
              <a:gdLst/>
              <a:ahLst/>
              <a:cxnLst/>
              <a:rect l="l" t="t" r="r" b="b"/>
              <a:pathLst>
                <a:path w="1266825" h="2158365">
                  <a:moveTo>
                    <a:pt x="1266253" y="816127"/>
                  </a:moveTo>
                  <a:lnTo>
                    <a:pt x="1237449" y="772731"/>
                  </a:lnTo>
                  <a:lnTo>
                    <a:pt x="1233335" y="766254"/>
                  </a:lnTo>
                  <a:lnTo>
                    <a:pt x="1211478" y="731735"/>
                  </a:lnTo>
                  <a:lnTo>
                    <a:pt x="1186776" y="693318"/>
                  </a:lnTo>
                  <a:lnTo>
                    <a:pt x="1161757" y="657644"/>
                  </a:lnTo>
                  <a:lnTo>
                    <a:pt x="1134884" y="624878"/>
                  </a:lnTo>
                  <a:lnTo>
                    <a:pt x="1104569" y="595198"/>
                  </a:lnTo>
                  <a:lnTo>
                    <a:pt x="1083271" y="579272"/>
                  </a:lnTo>
                  <a:lnTo>
                    <a:pt x="1069251" y="568782"/>
                  </a:lnTo>
                  <a:lnTo>
                    <a:pt x="1027353" y="545807"/>
                  </a:lnTo>
                  <a:lnTo>
                    <a:pt x="977315" y="526427"/>
                  </a:lnTo>
                  <a:lnTo>
                    <a:pt x="922515" y="512279"/>
                  </a:lnTo>
                  <a:lnTo>
                    <a:pt x="874687" y="507542"/>
                  </a:lnTo>
                  <a:lnTo>
                    <a:pt x="831329" y="512051"/>
                  </a:lnTo>
                  <a:lnTo>
                    <a:pt x="789952" y="525627"/>
                  </a:lnTo>
                  <a:lnTo>
                    <a:pt x="748080" y="548093"/>
                  </a:lnTo>
                  <a:lnTo>
                    <a:pt x="703224" y="579272"/>
                  </a:lnTo>
                  <a:lnTo>
                    <a:pt x="697484" y="577875"/>
                  </a:lnTo>
                  <a:lnTo>
                    <a:pt x="612101" y="408546"/>
                  </a:lnTo>
                  <a:lnTo>
                    <a:pt x="414642" y="165519"/>
                  </a:lnTo>
                  <a:lnTo>
                    <a:pt x="414896" y="163652"/>
                  </a:lnTo>
                  <a:lnTo>
                    <a:pt x="448271" y="194538"/>
                  </a:lnTo>
                  <a:lnTo>
                    <a:pt x="487197" y="209740"/>
                  </a:lnTo>
                  <a:lnTo>
                    <a:pt x="530148" y="212674"/>
                  </a:lnTo>
                  <a:lnTo>
                    <a:pt x="575576" y="206756"/>
                  </a:lnTo>
                  <a:lnTo>
                    <a:pt x="621982" y="195427"/>
                  </a:lnTo>
                  <a:lnTo>
                    <a:pt x="667829" y="182118"/>
                  </a:lnTo>
                  <a:lnTo>
                    <a:pt x="711606" y="170256"/>
                  </a:lnTo>
                  <a:lnTo>
                    <a:pt x="751776" y="163271"/>
                  </a:lnTo>
                  <a:lnTo>
                    <a:pt x="802259" y="161201"/>
                  </a:lnTo>
                  <a:lnTo>
                    <a:pt x="854735" y="164096"/>
                  </a:lnTo>
                  <a:lnTo>
                    <a:pt x="907516" y="172364"/>
                  </a:lnTo>
                  <a:lnTo>
                    <a:pt x="958951" y="186410"/>
                  </a:lnTo>
                  <a:lnTo>
                    <a:pt x="1007402" y="206616"/>
                  </a:lnTo>
                  <a:lnTo>
                    <a:pt x="1051191" y="233387"/>
                  </a:lnTo>
                  <a:lnTo>
                    <a:pt x="1088656" y="267131"/>
                  </a:lnTo>
                  <a:lnTo>
                    <a:pt x="1078128" y="240588"/>
                  </a:lnTo>
                  <a:lnTo>
                    <a:pt x="1038453" y="186397"/>
                  </a:lnTo>
                  <a:lnTo>
                    <a:pt x="1010678" y="159575"/>
                  </a:lnTo>
                  <a:lnTo>
                    <a:pt x="978535" y="133477"/>
                  </a:lnTo>
                  <a:lnTo>
                    <a:pt x="942708" y="108546"/>
                  </a:lnTo>
                  <a:lnTo>
                    <a:pt x="903871" y="85166"/>
                  </a:lnTo>
                  <a:lnTo>
                    <a:pt x="862736" y="63766"/>
                  </a:lnTo>
                  <a:lnTo>
                    <a:pt x="819962" y="44754"/>
                  </a:lnTo>
                  <a:lnTo>
                    <a:pt x="776262" y="28536"/>
                  </a:lnTo>
                  <a:lnTo>
                    <a:pt x="732320" y="15544"/>
                  </a:lnTo>
                  <a:lnTo>
                    <a:pt x="688809" y="6184"/>
                  </a:lnTo>
                  <a:lnTo>
                    <a:pt x="646417" y="863"/>
                  </a:lnTo>
                  <a:lnTo>
                    <a:pt x="605853" y="0"/>
                  </a:lnTo>
                  <a:lnTo>
                    <a:pt x="567791" y="4013"/>
                  </a:lnTo>
                  <a:lnTo>
                    <a:pt x="501916" y="28282"/>
                  </a:lnTo>
                  <a:lnTo>
                    <a:pt x="454291" y="77000"/>
                  </a:lnTo>
                  <a:lnTo>
                    <a:pt x="439051" y="111556"/>
                  </a:lnTo>
                  <a:lnTo>
                    <a:pt x="379628" y="122415"/>
                  </a:lnTo>
                  <a:lnTo>
                    <a:pt x="353060" y="89712"/>
                  </a:lnTo>
                  <a:lnTo>
                    <a:pt x="375691" y="123139"/>
                  </a:lnTo>
                  <a:lnTo>
                    <a:pt x="365963" y="124904"/>
                  </a:lnTo>
                  <a:lnTo>
                    <a:pt x="314883" y="123177"/>
                  </a:lnTo>
                  <a:lnTo>
                    <a:pt x="265328" y="132334"/>
                  </a:lnTo>
                  <a:lnTo>
                    <a:pt x="218681" y="151180"/>
                  </a:lnTo>
                  <a:lnTo>
                    <a:pt x="176301" y="178498"/>
                  </a:lnTo>
                  <a:lnTo>
                    <a:pt x="139585" y="213080"/>
                  </a:lnTo>
                  <a:lnTo>
                    <a:pt x="109893" y="253720"/>
                  </a:lnTo>
                  <a:lnTo>
                    <a:pt x="92506" y="291414"/>
                  </a:lnTo>
                  <a:lnTo>
                    <a:pt x="81534" y="332333"/>
                  </a:lnTo>
                  <a:lnTo>
                    <a:pt x="74790" y="375412"/>
                  </a:lnTo>
                  <a:lnTo>
                    <a:pt x="65189" y="463765"/>
                  </a:lnTo>
                  <a:lnTo>
                    <a:pt x="57937" y="506907"/>
                  </a:lnTo>
                  <a:lnTo>
                    <a:pt x="46113" y="547954"/>
                  </a:lnTo>
                  <a:lnTo>
                    <a:pt x="27533" y="585825"/>
                  </a:lnTo>
                  <a:lnTo>
                    <a:pt x="0" y="619455"/>
                  </a:lnTo>
                  <a:lnTo>
                    <a:pt x="42697" y="597700"/>
                  </a:lnTo>
                  <a:lnTo>
                    <a:pt x="87706" y="579386"/>
                  </a:lnTo>
                  <a:lnTo>
                    <a:pt x="179768" y="545846"/>
                  </a:lnTo>
                  <a:lnTo>
                    <a:pt x="224370" y="526999"/>
                  </a:lnTo>
                  <a:lnTo>
                    <a:pt x="266369" y="504367"/>
                  </a:lnTo>
                  <a:lnTo>
                    <a:pt x="304571" y="476110"/>
                  </a:lnTo>
                  <a:lnTo>
                    <a:pt x="337718" y="440448"/>
                  </a:lnTo>
                  <a:lnTo>
                    <a:pt x="363550" y="398640"/>
                  </a:lnTo>
                  <a:lnTo>
                    <a:pt x="381546" y="354228"/>
                  </a:lnTo>
                  <a:lnTo>
                    <a:pt x="393687" y="307873"/>
                  </a:lnTo>
                  <a:lnTo>
                    <a:pt x="401967" y="260223"/>
                  </a:lnTo>
                  <a:lnTo>
                    <a:pt x="412953" y="178168"/>
                  </a:lnTo>
                  <a:lnTo>
                    <a:pt x="516775" y="331495"/>
                  </a:lnTo>
                  <a:lnTo>
                    <a:pt x="643140" y="564540"/>
                  </a:lnTo>
                  <a:lnTo>
                    <a:pt x="633095" y="562063"/>
                  </a:lnTo>
                  <a:lnTo>
                    <a:pt x="590816" y="572744"/>
                  </a:lnTo>
                  <a:lnTo>
                    <a:pt x="532955" y="612902"/>
                  </a:lnTo>
                  <a:lnTo>
                    <a:pt x="503478" y="672871"/>
                  </a:lnTo>
                  <a:lnTo>
                    <a:pt x="493712" y="746429"/>
                  </a:lnTo>
                  <a:lnTo>
                    <a:pt x="493496" y="786345"/>
                  </a:lnTo>
                  <a:lnTo>
                    <a:pt x="494957" y="827316"/>
                  </a:lnTo>
                  <a:lnTo>
                    <a:pt x="497001" y="868540"/>
                  </a:lnTo>
                  <a:lnTo>
                    <a:pt x="498551" y="909269"/>
                  </a:lnTo>
                  <a:lnTo>
                    <a:pt x="498525" y="948690"/>
                  </a:lnTo>
                  <a:lnTo>
                    <a:pt x="489369" y="1020546"/>
                  </a:lnTo>
                  <a:lnTo>
                    <a:pt x="460870" y="1077836"/>
                  </a:lnTo>
                  <a:lnTo>
                    <a:pt x="499579" y="1056335"/>
                  </a:lnTo>
                  <a:lnTo>
                    <a:pt x="542023" y="1043952"/>
                  </a:lnTo>
                  <a:lnTo>
                    <a:pt x="585990" y="1034415"/>
                  </a:lnTo>
                  <a:lnTo>
                    <a:pt x="629234" y="1021461"/>
                  </a:lnTo>
                  <a:lnTo>
                    <a:pt x="669505" y="998804"/>
                  </a:lnTo>
                  <a:lnTo>
                    <a:pt x="704583" y="960170"/>
                  </a:lnTo>
                  <a:lnTo>
                    <a:pt x="724496" y="920470"/>
                  </a:lnTo>
                  <a:lnTo>
                    <a:pt x="738505" y="873899"/>
                  </a:lnTo>
                  <a:lnTo>
                    <a:pt x="746798" y="823175"/>
                  </a:lnTo>
                  <a:lnTo>
                    <a:pt x="749388" y="773811"/>
                  </a:lnTo>
                  <a:lnTo>
                    <a:pt x="749465" y="769467"/>
                  </a:lnTo>
                  <a:lnTo>
                    <a:pt x="748957" y="759675"/>
                  </a:lnTo>
                  <a:lnTo>
                    <a:pt x="800633" y="854951"/>
                  </a:lnTo>
                  <a:lnTo>
                    <a:pt x="914908" y="1112570"/>
                  </a:lnTo>
                  <a:lnTo>
                    <a:pt x="908164" y="1116622"/>
                  </a:lnTo>
                  <a:lnTo>
                    <a:pt x="880046" y="1144587"/>
                  </a:lnTo>
                  <a:lnTo>
                    <a:pt x="861491" y="1176312"/>
                  </a:lnTo>
                  <a:lnTo>
                    <a:pt x="850849" y="1211199"/>
                  </a:lnTo>
                  <a:lnTo>
                    <a:pt x="846505" y="1248676"/>
                  </a:lnTo>
                  <a:lnTo>
                    <a:pt x="846797" y="1288148"/>
                  </a:lnTo>
                  <a:lnTo>
                    <a:pt x="850099" y="1329042"/>
                  </a:lnTo>
                  <a:lnTo>
                    <a:pt x="859155" y="1412684"/>
                  </a:lnTo>
                  <a:lnTo>
                    <a:pt x="861644" y="1454264"/>
                  </a:lnTo>
                  <a:lnTo>
                    <a:pt x="860577" y="1494917"/>
                  </a:lnTo>
                  <a:lnTo>
                    <a:pt x="854316" y="1534020"/>
                  </a:lnTo>
                  <a:lnTo>
                    <a:pt x="896150" y="1528025"/>
                  </a:lnTo>
                  <a:lnTo>
                    <a:pt x="931341" y="1507655"/>
                  </a:lnTo>
                  <a:lnTo>
                    <a:pt x="960107" y="1475930"/>
                  </a:lnTo>
                  <a:lnTo>
                    <a:pt x="982586" y="1435836"/>
                  </a:lnTo>
                  <a:lnTo>
                    <a:pt x="998969" y="1390383"/>
                  </a:lnTo>
                  <a:lnTo>
                    <a:pt x="1009434" y="1342567"/>
                  </a:lnTo>
                  <a:lnTo>
                    <a:pt x="1010805" y="1328737"/>
                  </a:lnTo>
                  <a:lnTo>
                    <a:pt x="1147622" y="1637131"/>
                  </a:lnTo>
                  <a:lnTo>
                    <a:pt x="1151928" y="1665287"/>
                  </a:lnTo>
                  <a:lnTo>
                    <a:pt x="1149464" y="1773821"/>
                  </a:lnTo>
                  <a:lnTo>
                    <a:pt x="1157884" y="1825688"/>
                  </a:lnTo>
                  <a:lnTo>
                    <a:pt x="1171333" y="1873338"/>
                  </a:lnTo>
                  <a:lnTo>
                    <a:pt x="1181569" y="1921078"/>
                  </a:lnTo>
                  <a:lnTo>
                    <a:pt x="1189748" y="1968804"/>
                  </a:lnTo>
                  <a:lnTo>
                    <a:pt x="1204671" y="2063902"/>
                  </a:lnTo>
                  <a:lnTo>
                    <a:pt x="1213739" y="2111057"/>
                  </a:lnTo>
                  <a:lnTo>
                    <a:pt x="1225435" y="2157844"/>
                  </a:lnTo>
                  <a:lnTo>
                    <a:pt x="1230160" y="2110536"/>
                  </a:lnTo>
                  <a:lnTo>
                    <a:pt x="1241539" y="2013953"/>
                  </a:lnTo>
                  <a:lnTo>
                    <a:pt x="1245933" y="1965452"/>
                  </a:lnTo>
                  <a:lnTo>
                    <a:pt x="1247940" y="1917293"/>
                  </a:lnTo>
                  <a:lnTo>
                    <a:pt x="1246441" y="1869871"/>
                  </a:lnTo>
                  <a:lnTo>
                    <a:pt x="1240282" y="1823567"/>
                  </a:lnTo>
                  <a:lnTo>
                    <a:pt x="1230896" y="1795881"/>
                  </a:lnTo>
                  <a:lnTo>
                    <a:pt x="1216787" y="1773008"/>
                  </a:lnTo>
                  <a:lnTo>
                    <a:pt x="1200594" y="1751228"/>
                  </a:lnTo>
                  <a:lnTo>
                    <a:pt x="1184986" y="1726831"/>
                  </a:lnTo>
                  <a:lnTo>
                    <a:pt x="1172133" y="1698929"/>
                  </a:lnTo>
                  <a:lnTo>
                    <a:pt x="1161732" y="1669884"/>
                  </a:lnTo>
                  <a:lnTo>
                    <a:pt x="1160754" y="1666709"/>
                  </a:lnTo>
                  <a:lnTo>
                    <a:pt x="1178483" y="1706664"/>
                  </a:lnTo>
                  <a:lnTo>
                    <a:pt x="1102474" y="1487906"/>
                  </a:lnTo>
                  <a:lnTo>
                    <a:pt x="1013523" y="1264424"/>
                  </a:lnTo>
                  <a:lnTo>
                    <a:pt x="1013282" y="1251826"/>
                  </a:lnTo>
                  <a:lnTo>
                    <a:pt x="1007008" y="1214920"/>
                  </a:lnTo>
                  <a:lnTo>
                    <a:pt x="1021918" y="1263345"/>
                  </a:lnTo>
                  <a:lnTo>
                    <a:pt x="1046518" y="1297406"/>
                  </a:lnTo>
                  <a:lnTo>
                    <a:pt x="1078242" y="1321435"/>
                  </a:lnTo>
                  <a:lnTo>
                    <a:pt x="1114539" y="1339773"/>
                  </a:lnTo>
                  <a:lnTo>
                    <a:pt x="1152855" y="1356779"/>
                  </a:lnTo>
                  <a:lnTo>
                    <a:pt x="1190612" y="1376756"/>
                  </a:lnTo>
                  <a:lnTo>
                    <a:pt x="1225283" y="1404073"/>
                  </a:lnTo>
                  <a:lnTo>
                    <a:pt x="1238973" y="1303286"/>
                  </a:lnTo>
                  <a:lnTo>
                    <a:pt x="1239621" y="1252245"/>
                  </a:lnTo>
                  <a:lnTo>
                    <a:pt x="1225740" y="1210284"/>
                  </a:lnTo>
                  <a:lnTo>
                    <a:pt x="1194739" y="1182547"/>
                  </a:lnTo>
                  <a:lnTo>
                    <a:pt x="1147394" y="1158544"/>
                  </a:lnTo>
                  <a:lnTo>
                    <a:pt x="1092593" y="1139202"/>
                  </a:lnTo>
                  <a:lnTo>
                    <a:pt x="1039253" y="1125461"/>
                  </a:lnTo>
                  <a:lnTo>
                    <a:pt x="996251" y="1118247"/>
                  </a:lnTo>
                  <a:lnTo>
                    <a:pt x="947483" y="1093000"/>
                  </a:lnTo>
                  <a:lnTo>
                    <a:pt x="945730" y="1094054"/>
                  </a:lnTo>
                  <a:lnTo>
                    <a:pt x="900620" y="980694"/>
                  </a:lnTo>
                  <a:lnTo>
                    <a:pt x="777938" y="737412"/>
                  </a:lnTo>
                  <a:lnTo>
                    <a:pt x="835799" y="773518"/>
                  </a:lnTo>
                  <a:lnTo>
                    <a:pt x="902474" y="782967"/>
                  </a:lnTo>
                  <a:lnTo>
                    <a:pt x="938733" y="781786"/>
                  </a:lnTo>
                  <a:lnTo>
                    <a:pt x="976274" y="778332"/>
                  </a:lnTo>
                  <a:lnTo>
                    <a:pt x="1053376" y="769467"/>
                  </a:lnTo>
                  <a:lnTo>
                    <a:pt x="1091971" y="766546"/>
                  </a:lnTo>
                  <a:lnTo>
                    <a:pt x="1129957" y="766254"/>
                  </a:lnTo>
                  <a:lnTo>
                    <a:pt x="1166863" y="769835"/>
                  </a:lnTo>
                  <a:lnTo>
                    <a:pt x="1202194" y="778510"/>
                  </a:lnTo>
                  <a:lnTo>
                    <a:pt x="1235481" y="793534"/>
                  </a:lnTo>
                  <a:lnTo>
                    <a:pt x="1266253" y="816127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9" name="object 36"/>
            <p:cNvSpPr/>
            <p:nvPr/>
          </p:nvSpPr>
          <p:spPr>
            <a:xfrm>
              <a:off x="0" y="5192354"/>
              <a:ext cx="905510" cy="1069975"/>
            </a:xfrm>
            <a:custGeom>
              <a:avLst/>
              <a:gdLst/>
              <a:ahLst/>
              <a:cxnLst/>
              <a:rect l="l" t="t" r="r" b="b"/>
              <a:pathLst>
                <a:path w="905510" h="1069975">
                  <a:moveTo>
                    <a:pt x="342323" y="1069577"/>
                  </a:moveTo>
                  <a:lnTo>
                    <a:pt x="258640" y="1066583"/>
                  </a:lnTo>
                  <a:lnTo>
                    <a:pt x="208613" y="1063305"/>
                  </a:lnTo>
                  <a:lnTo>
                    <a:pt x="158792" y="1059301"/>
                  </a:lnTo>
                  <a:lnTo>
                    <a:pt x="109153" y="1054647"/>
                  </a:lnTo>
                  <a:lnTo>
                    <a:pt x="59677" y="1049413"/>
                  </a:lnTo>
                  <a:lnTo>
                    <a:pt x="0" y="1042375"/>
                  </a:lnTo>
                  <a:lnTo>
                    <a:pt x="0" y="0"/>
                  </a:lnTo>
                  <a:lnTo>
                    <a:pt x="44180" y="1638"/>
                  </a:lnTo>
                  <a:lnTo>
                    <a:pt x="94527" y="5781"/>
                  </a:lnTo>
                  <a:lnTo>
                    <a:pt x="145350" y="12219"/>
                  </a:lnTo>
                  <a:lnTo>
                    <a:pt x="197331" y="20980"/>
                  </a:lnTo>
                  <a:lnTo>
                    <a:pt x="246479" y="30456"/>
                  </a:lnTo>
                  <a:lnTo>
                    <a:pt x="295748" y="40522"/>
                  </a:lnTo>
                  <a:lnTo>
                    <a:pt x="344942" y="51526"/>
                  </a:lnTo>
                  <a:lnTo>
                    <a:pt x="393860" y="63817"/>
                  </a:lnTo>
                  <a:lnTo>
                    <a:pt x="442307" y="77742"/>
                  </a:lnTo>
                  <a:lnTo>
                    <a:pt x="490084" y="93650"/>
                  </a:lnTo>
                  <a:lnTo>
                    <a:pt x="536992" y="111890"/>
                  </a:lnTo>
                  <a:lnTo>
                    <a:pt x="582835" y="132809"/>
                  </a:lnTo>
                  <a:lnTo>
                    <a:pt x="625957" y="156191"/>
                  </a:lnTo>
                  <a:lnTo>
                    <a:pt x="666055" y="182250"/>
                  </a:lnTo>
                  <a:lnTo>
                    <a:pt x="703210" y="210968"/>
                  </a:lnTo>
                  <a:lnTo>
                    <a:pt x="737499" y="242324"/>
                  </a:lnTo>
                  <a:lnTo>
                    <a:pt x="769003" y="276302"/>
                  </a:lnTo>
                  <a:lnTo>
                    <a:pt x="797800" y="312881"/>
                  </a:lnTo>
                  <a:lnTo>
                    <a:pt x="823970" y="352044"/>
                  </a:lnTo>
                  <a:lnTo>
                    <a:pt x="847592" y="393772"/>
                  </a:lnTo>
                  <a:lnTo>
                    <a:pt x="868744" y="438046"/>
                  </a:lnTo>
                  <a:lnTo>
                    <a:pt x="887403" y="497068"/>
                  </a:lnTo>
                  <a:lnTo>
                    <a:pt x="895780" y="536872"/>
                  </a:lnTo>
                  <a:lnTo>
                    <a:pt x="901994" y="580163"/>
                  </a:lnTo>
                  <a:lnTo>
                    <a:pt x="904902" y="624412"/>
                  </a:lnTo>
                  <a:lnTo>
                    <a:pt x="903356" y="667087"/>
                  </a:lnTo>
                  <a:lnTo>
                    <a:pt x="896214" y="705659"/>
                  </a:lnTo>
                  <a:lnTo>
                    <a:pt x="860555" y="760370"/>
                  </a:lnTo>
                  <a:lnTo>
                    <a:pt x="788765" y="768301"/>
                  </a:lnTo>
                  <a:lnTo>
                    <a:pt x="794130" y="813434"/>
                  </a:lnTo>
                  <a:lnTo>
                    <a:pt x="790524" y="854118"/>
                  </a:lnTo>
                  <a:lnTo>
                    <a:pt x="778861" y="890555"/>
                  </a:lnTo>
                  <a:lnTo>
                    <a:pt x="735007" y="951491"/>
                  </a:lnTo>
                  <a:lnTo>
                    <a:pt x="704642" y="976392"/>
                  </a:lnTo>
                  <a:lnTo>
                    <a:pt x="669865" y="997847"/>
                  </a:lnTo>
                  <a:lnTo>
                    <a:pt x="631591" y="1016059"/>
                  </a:lnTo>
                  <a:lnTo>
                    <a:pt x="590730" y="1031228"/>
                  </a:lnTo>
                  <a:lnTo>
                    <a:pt x="548195" y="1043555"/>
                  </a:lnTo>
                  <a:lnTo>
                    <a:pt x="504898" y="1053240"/>
                  </a:lnTo>
                  <a:lnTo>
                    <a:pt x="461750" y="1060484"/>
                  </a:lnTo>
                  <a:lnTo>
                    <a:pt x="419663" y="1065488"/>
                  </a:lnTo>
                  <a:lnTo>
                    <a:pt x="379550" y="1068452"/>
                  </a:lnTo>
                  <a:lnTo>
                    <a:pt x="342323" y="1069577"/>
                  </a:lnTo>
                  <a:close/>
                </a:path>
                <a:path w="905510" h="1069975">
                  <a:moveTo>
                    <a:pt x="829749" y="771449"/>
                  </a:moveTo>
                  <a:lnTo>
                    <a:pt x="788765" y="768301"/>
                  </a:lnTo>
                  <a:lnTo>
                    <a:pt x="838501" y="768301"/>
                  </a:lnTo>
                  <a:lnTo>
                    <a:pt x="829749" y="771449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0" name="object 37"/>
            <p:cNvSpPr/>
            <p:nvPr/>
          </p:nvSpPr>
          <p:spPr>
            <a:xfrm>
              <a:off x="0" y="5196128"/>
              <a:ext cx="783590" cy="1021080"/>
            </a:xfrm>
            <a:custGeom>
              <a:avLst/>
              <a:gdLst/>
              <a:ahLst/>
              <a:cxnLst/>
              <a:rect l="l" t="t" r="r" b="b"/>
              <a:pathLst>
                <a:path w="783590" h="1021079">
                  <a:moveTo>
                    <a:pt x="783386" y="701154"/>
                  </a:moveTo>
                  <a:lnTo>
                    <a:pt x="727024" y="662901"/>
                  </a:lnTo>
                  <a:lnTo>
                    <a:pt x="661504" y="629500"/>
                  </a:lnTo>
                  <a:lnTo>
                    <a:pt x="625589" y="614540"/>
                  </a:lnTo>
                  <a:lnTo>
                    <a:pt x="587692" y="600684"/>
                  </a:lnTo>
                  <a:lnTo>
                    <a:pt x="547941" y="587921"/>
                  </a:lnTo>
                  <a:lnTo>
                    <a:pt x="506425" y="576199"/>
                  </a:lnTo>
                  <a:lnTo>
                    <a:pt x="463257" y="565492"/>
                  </a:lnTo>
                  <a:lnTo>
                    <a:pt x="418541" y="555764"/>
                  </a:lnTo>
                  <a:lnTo>
                    <a:pt x="416991" y="555472"/>
                  </a:lnTo>
                  <a:lnTo>
                    <a:pt x="407809" y="542912"/>
                  </a:lnTo>
                  <a:lnTo>
                    <a:pt x="391756" y="504202"/>
                  </a:lnTo>
                  <a:lnTo>
                    <a:pt x="381000" y="461010"/>
                  </a:lnTo>
                  <a:lnTo>
                    <a:pt x="373138" y="415175"/>
                  </a:lnTo>
                  <a:lnTo>
                    <a:pt x="365785" y="368490"/>
                  </a:lnTo>
                  <a:lnTo>
                    <a:pt x="356552" y="322770"/>
                  </a:lnTo>
                  <a:lnTo>
                    <a:pt x="343039" y="279844"/>
                  </a:lnTo>
                  <a:lnTo>
                    <a:pt x="324231" y="237769"/>
                  </a:lnTo>
                  <a:lnTo>
                    <a:pt x="301256" y="195160"/>
                  </a:lnTo>
                  <a:lnTo>
                    <a:pt x="274256" y="153441"/>
                  </a:lnTo>
                  <a:lnTo>
                    <a:pt x="243344" y="113995"/>
                  </a:lnTo>
                  <a:lnTo>
                    <a:pt x="208661" y="78232"/>
                  </a:lnTo>
                  <a:lnTo>
                    <a:pt x="170332" y="47548"/>
                  </a:lnTo>
                  <a:lnTo>
                    <a:pt x="128498" y="23355"/>
                  </a:lnTo>
                  <a:lnTo>
                    <a:pt x="83273" y="7035"/>
                  </a:lnTo>
                  <a:lnTo>
                    <a:pt x="34798" y="0"/>
                  </a:lnTo>
                  <a:lnTo>
                    <a:pt x="57556" y="27940"/>
                  </a:lnTo>
                  <a:lnTo>
                    <a:pt x="76784" y="59982"/>
                  </a:lnTo>
                  <a:lnTo>
                    <a:pt x="93078" y="95440"/>
                  </a:lnTo>
                  <a:lnTo>
                    <a:pt x="107010" y="133616"/>
                  </a:lnTo>
                  <a:lnTo>
                    <a:pt x="119176" y="173850"/>
                  </a:lnTo>
                  <a:lnTo>
                    <a:pt x="130187" y="215430"/>
                  </a:lnTo>
                  <a:lnTo>
                    <a:pt x="151041" y="299897"/>
                  </a:lnTo>
                  <a:lnTo>
                    <a:pt x="162077" y="341414"/>
                  </a:lnTo>
                  <a:lnTo>
                    <a:pt x="174307" y="381520"/>
                  </a:lnTo>
                  <a:lnTo>
                    <a:pt x="188315" y="419544"/>
                  </a:lnTo>
                  <a:lnTo>
                    <a:pt x="204711" y="454787"/>
                  </a:lnTo>
                  <a:lnTo>
                    <a:pt x="246964" y="514184"/>
                  </a:lnTo>
                  <a:lnTo>
                    <a:pt x="266979" y="531050"/>
                  </a:lnTo>
                  <a:lnTo>
                    <a:pt x="226352" y="526059"/>
                  </a:lnTo>
                  <a:lnTo>
                    <a:pt x="175501" y="520763"/>
                  </a:lnTo>
                  <a:lnTo>
                    <a:pt x="123736" y="516255"/>
                  </a:lnTo>
                  <a:lnTo>
                    <a:pt x="71170" y="512495"/>
                  </a:lnTo>
                  <a:lnTo>
                    <a:pt x="0" y="508685"/>
                  </a:lnTo>
                  <a:lnTo>
                    <a:pt x="0" y="562254"/>
                  </a:lnTo>
                  <a:lnTo>
                    <a:pt x="308419" y="596722"/>
                  </a:lnTo>
                  <a:lnTo>
                    <a:pt x="422465" y="619721"/>
                  </a:lnTo>
                  <a:lnTo>
                    <a:pt x="375005" y="681291"/>
                  </a:lnTo>
                  <a:lnTo>
                    <a:pt x="352488" y="663359"/>
                  </a:lnTo>
                  <a:lnTo>
                    <a:pt x="327190" y="657021"/>
                  </a:lnTo>
                  <a:lnTo>
                    <a:pt x="269659" y="673785"/>
                  </a:lnTo>
                  <a:lnTo>
                    <a:pt x="205130" y="720915"/>
                  </a:lnTo>
                  <a:lnTo>
                    <a:pt x="171107" y="752538"/>
                  </a:lnTo>
                  <a:lnTo>
                    <a:pt x="136347" y="787730"/>
                  </a:lnTo>
                  <a:lnTo>
                    <a:pt x="101193" y="825182"/>
                  </a:lnTo>
                  <a:lnTo>
                    <a:pt x="31102" y="901496"/>
                  </a:lnTo>
                  <a:lnTo>
                    <a:pt x="0" y="934351"/>
                  </a:lnTo>
                  <a:lnTo>
                    <a:pt x="0" y="1020953"/>
                  </a:lnTo>
                  <a:lnTo>
                    <a:pt x="29756" y="1014463"/>
                  </a:lnTo>
                  <a:lnTo>
                    <a:pt x="74663" y="1002792"/>
                  </a:lnTo>
                  <a:lnTo>
                    <a:pt x="118554" y="989164"/>
                  </a:lnTo>
                  <a:lnTo>
                    <a:pt x="161036" y="973416"/>
                  </a:lnTo>
                  <a:lnTo>
                    <a:pt x="201777" y="955332"/>
                  </a:lnTo>
                  <a:lnTo>
                    <a:pt x="240411" y="934745"/>
                  </a:lnTo>
                  <a:lnTo>
                    <a:pt x="276567" y="911453"/>
                  </a:lnTo>
                  <a:lnTo>
                    <a:pt x="309905" y="885278"/>
                  </a:lnTo>
                  <a:lnTo>
                    <a:pt x="340042" y="856005"/>
                  </a:lnTo>
                  <a:lnTo>
                    <a:pt x="366649" y="823455"/>
                  </a:lnTo>
                  <a:lnTo>
                    <a:pt x="389331" y="787450"/>
                  </a:lnTo>
                  <a:lnTo>
                    <a:pt x="407758" y="747788"/>
                  </a:lnTo>
                  <a:lnTo>
                    <a:pt x="421563" y="704265"/>
                  </a:lnTo>
                  <a:lnTo>
                    <a:pt x="430377" y="656717"/>
                  </a:lnTo>
                  <a:lnTo>
                    <a:pt x="432714" y="621792"/>
                  </a:lnTo>
                  <a:lnTo>
                    <a:pt x="657618" y="667131"/>
                  </a:lnTo>
                  <a:lnTo>
                    <a:pt x="783386" y="701154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1" name="object 38"/>
            <p:cNvSpPr/>
            <p:nvPr/>
          </p:nvSpPr>
          <p:spPr>
            <a:xfrm>
              <a:off x="827920" y="8375555"/>
              <a:ext cx="1001394" cy="1911985"/>
            </a:xfrm>
            <a:custGeom>
              <a:avLst/>
              <a:gdLst/>
              <a:ahLst/>
              <a:cxnLst/>
              <a:rect l="l" t="t" r="r" b="b"/>
              <a:pathLst>
                <a:path w="1001394" h="1911984">
                  <a:moveTo>
                    <a:pt x="935417" y="137606"/>
                  </a:moveTo>
                  <a:lnTo>
                    <a:pt x="514637" y="137606"/>
                  </a:lnTo>
                  <a:lnTo>
                    <a:pt x="534001" y="95402"/>
                  </a:lnTo>
                  <a:lnTo>
                    <a:pt x="561541" y="60804"/>
                  </a:lnTo>
                  <a:lnTo>
                    <a:pt x="595856" y="33889"/>
                  </a:lnTo>
                  <a:lnTo>
                    <a:pt x="635542" y="14733"/>
                  </a:lnTo>
                  <a:lnTo>
                    <a:pt x="679196" y="3411"/>
                  </a:lnTo>
                  <a:lnTo>
                    <a:pt x="725415" y="0"/>
                  </a:lnTo>
                  <a:lnTo>
                    <a:pt x="778440" y="6023"/>
                  </a:lnTo>
                  <a:lnTo>
                    <a:pt x="824518" y="21839"/>
                  </a:lnTo>
                  <a:lnTo>
                    <a:pt x="864073" y="46407"/>
                  </a:lnTo>
                  <a:lnTo>
                    <a:pt x="897532" y="78686"/>
                  </a:lnTo>
                  <a:lnTo>
                    <a:pt x="925319" y="117634"/>
                  </a:lnTo>
                  <a:lnTo>
                    <a:pt x="935417" y="137606"/>
                  </a:lnTo>
                  <a:close/>
                </a:path>
                <a:path w="1001394" h="1911984">
                  <a:moveTo>
                    <a:pt x="408599" y="1911444"/>
                  </a:moveTo>
                  <a:lnTo>
                    <a:pt x="41043" y="1911444"/>
                  </a:lnTo>
                  <a:lnTo>
                    <a:pt x="38019" y="1883632"/>
                  </a:lnTo>
                  <a:lnTo>
                    <a:pt x="31054" y="1833843"/>
                  </a:lnTo>
                  <a:lnTo>
                    <a:pt x="23360" y="1781241"/>
                  </a:lnTo>
                  <a:lnTo>
                    <a:pt x="16871" y="1729058"/>
                  </a:lnTo>
                  <a:lnTo>
                    <a:pt x="11530" y="1677260"/>
                  </a:lnTo>
                  <a:lnTo>
                    <a:pt x="7279" y="1625810"/>
                  </a:lnTo>
                  <a:lnTo>
                    <a:pt x="4058" y="1574676"/>
                  </a:lnTo>
                  <a:lnTo>
                    <a:pt x="1810" y="1523822"/>
                  </a:lnTo>
                  <a:lnTo>
                    <a:pt x="476" y="1473213"/>
                  </a:lnTo>
                  <a:lnTo>
                    <a:pt x="0" y="1422815"/>
                  </a:lnTo>
                  <a:lnTo>
                    <a:pt x="321" y="1372594"/>
                  </a:lnTo>
                  <a:lnTo>
                    <a:pt x="1383" y="1322514"/>
                  </a:lnTo>
                  <a:lnTo>
                    <a:pt x="3126" y="1272541"/>
                  </a:lnTo>
                  <a:lnTo>
                    <a:pt x="5494" y="1222641"/>
                  </a:lnTo>
                  <a:lnTo>
                    <a:pt x="8427" y="1172778"/>
                  </a:lnTo>
                  <a:lnTo>
                    <a:pt x="11868" y="1122918"/>
                  </a:lnTo>
                  <a:lnTo>
                    <a:pt x="15758" y="1073027"/>
                  </a:lnTo>
                  <a:lnTo>
                    <a:pt x="20039" y="1023069"/>
                  </a:lnTo>
                  <a:lnTo>
                    <a:pt x="24653" y="973011"/>
                  </a:lnTo>
                  <a:lnTo>
                    <a:pt x="29542" y="922817"/>
                  </a:lnTo>
                  <a:lnTo>
                    <a:pt x="34648" y="872453"/>
                  </a:lnTo>
                  <a:lnTo>
                    <a:pt x="39912" y="821884"/>
                  </a:lnTo>
                  <a:lnTo>
                    <a:pt x="50683" y="719993"/>
                  </a:lnTo>
                  <a:lnTo>
                    <a:pt x="56074" y="668602"/>
                  </a:lnTo>
                  <a:lnTo>
                    <a:pt x="61390" y="616867"/>
                  </a:lnTo>
                  <a:lnTo>
                    <a:pt x="66574" y="564755"/>
                  </a:lnTo>
                  <a:lnTo>
                    <a:pt x="69686" y="536912"/>
                  </a:lnTo>
                  <a:lnTo>
                    <a:pt x="79228" y="473332"/>
                  </a:lnTo>
                  <a:lnTo>
                    <a:pt x="93214" y="402309"/>
                  </a:lnTo>
                  <a:lnTo>
                    <a:pt x="101881" y="365162"/>
                  </a:lnTo>
                  <a:lnTo>
                    <a:pt x="111669" y="327542"/>
                  </a:lnTo>
                  <a:lnTo>
                    <a:pt x="122580" y="289911"/>
                  </a:lnTo>
                  <a:lnTo>
                    <a:pt x="134618" y="252730"/>
                  </a:lnTo>
                  <a:lnTo>
                    <a:pt x="147786" y="216462"/>
                  </a:lnTo>
                  <a:lnTo>
                    <a:pt x="177522" y="148515"/>
                  </a:lnTo>
                  <a:lnTo>
                    <a:pt x="211815" y="89769"/>
                  </a:lnTo>
                  <a:lnTo>
                    <a:pt x="250688" y="43921"/>
                  </a:lnTo>
                  <a:lnTo>
                    <a:pt x="294167" y="14671"/>
                  </a:lnTo>
                  <a:lnTo>
                    <a:pt x="342277" y="5715"/>
                  </a:lnTo>
                  <a:lnTo>
                    <a:pt x="368076" y="10004"/>
                  </a:lnTo>
                  <a:lnTo>
                    <a:pt x="423178" y="38427"/>
                  </a:lnTo>
                  <a:lnTo>
                    <a:pt x="452487" y="63485"/>
                  </a:lnTo>
                  <a:lnTo>
                    <a:pt x="482973" y="96390"/>
                  </a:lnTo>
                  <a:lnTo>
                    <a:pt x="514637" y="137606"/>
                  </a:lnTo>
                  <a:lnTo>
                    <a:pt x="935417" y="137606"/>
                  </a:lnTo>
                  <a:lnTo>
                    <a:pt x="965578" y="211375"/>
                  </a:lnTo>
                  <a:lnTo>
                    <a:pt x="978943" y="261154"/>
                  </a:lnTo>
                  <a:lnTo>
                    <a:pt x="988998" y="310835"/>
                  </a:lnTo>
                  <a:lnTo>
                    <a:pt x="995924" y="360406"/>
                  </a:lnTo>
                  <a:lnTo>
                    <a:pt x="999902" y="409855"/>
                  </a:lnTo>
                  <a:lnTo>
                    <a:pt x="1001113" y="459172"/>
                  </a:lnTo>
                  <a:lnTo>
                    <a:pt x="999739" y="508343"/>
                  </a:lnTo>
                  <a:lnTo>
                    <a:pt x="995959" y="557356"/>
                  </a:lnTo>
                  <a:lnTo>
                    <a:pt x="989956" y="606201"/>
                  </a:lnTo>
                  <a:lnTo>
                    <a:pt x="981909" y="654864"/>
                  </a:lnTo>
                  <a:lnTo>
                    <a:pt x="972000" y="703334"/>
                  </a:lnTo>
                  <a:lnTo>
                    <a:pt x="960409" y="751599"/>
                  </a:lnTo>
                  <a:lnTo>
                    <a:pt x="947319" y="799647"/>
                  </a:lnTo>
                  <a:lnTo>
                    <a:pt x="932908" y="847466"/>
                  </a:lnTo>
                  <a:lnTo>
                    <a:pt x="917360" y="895044"/>
                  </a:lnTo>
                  <a:lnTo>
                    <a:pt x="900854" y="942369"/>
                  </a:lnTo>
                  <a:lnTo>
                    <a:pt x="883571" y="989430"/>
                  </a:lnTo>
                  <a:lnTo>
                    <a:pt x="865692" y="1036214"/>
                  </a:lnTo>
                  <a:lnTo>
                    <a:pt x="847399" y="1082709"/>
                  </a:lnTo>
                  <a:lnTo>
                    <a:pt x="828872" y="1128903"/>
                  </a:lnTo>
                  <a:lnTo>
                    <a:pt x="809680" y="1176035"/>
                  </a:lnTo>
                  <a:lnTo>
                    <a:pt x="790214" y="1222838"/>
                  </a:lnTo>
                  <a:lnTo>
                    <a:pt x="770421" y="1269310"/>
                  </a:lnTo>
                  <a:lnTo>
                    <a:pt x="750248" y="1315448"/>
                  </a:lnTo>
                  <a:lnTo>
                    <a:pt x="729644" y="1361252"/>
                  </a:lnTo>
                  <a:lnTo>
                    <a:pt x="708555" y="1406719"/>
                  </a:lnTo>
                  <a:lnTo>
                    <a:pt x="686929" y="1451848"/>
                  </a:lnTo>
                  <a:lnTo>
                    <a:pt x="664714" y="1496636"/>
                  </a:lnTo>
                  <a:lnTo>
                    <a:pt x="641857" y="1541082"/>
                  </a:lnTo>
                  <a:lnTo>
                    <a:pt x="618306" y="1585185"/>
                  </a:lnTo>
                  <a:lnTo>
                    <a:pt x="594007" y="1628941"/>
                  </a:lnTo>
                  <a:lnTo>
                    <a:pt x="568909" y="1672349"/>
                  </a:lnTo>
                  <a:lnTo>
                    <a:pt x="542958" y="1715408"/>
                  </a:lnTo>
                  <a:lnTo>
                    <a:pt x="516103" y="1758115"/>
                  </a:lnTo>
                  <a:lnTo>
                    <a:pt x="488291" y="1800469"/>
                  </a:lnTo>
                  <a:lnTo>
                    <a:pt x="459469" y="1842468"/>
                  </a:lnTo>
                  <a:lnTo>
                    <a:pt x="429584" y="1884109"/>
                  </a:lnTo>
                  <a:lnTo>
                    <a:pt x="408599" y="191144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2" name="object 39"/>
            <p:cNvSpPr/>
            <p:nvPr/>
          </p:nvSpPr>
          <p:spPr>
            <a:xfrm>
              <a:off x="870407" y="8513165"/>
              <a:ext cx="826769" cy="1774189"/>
            </a:xfrm>
            <a:custGeom>
              <a:avLst/>
              <a:gdLst/>
              <a:ahLst/>
              <a:cxnLst/>
              <a:rect l="l" t="t" r="r" b="b"/>
              <a:pathLst>
                <a:path w="826769" h="1774190">
                  <a:moveTo>
                    <a:pt x="556806" y="1157236"/>
                  </a:moveTo>
                  <a:lnTo>
                    <a:pt x="552018" y="1107541"/>
                  </a:lnTo>
                  <a:lnTo>
                    <a:pt x="539026" y="1059992"/>
                  </a:lnTo>
                  <a:lnTo>
                    <a:pt x="498348" y="1000582"/>
                  </a:lnTo>
                  <a:lnTo>
                    <a:pt x="467004" y="968768"/>
                  </a:lnTo>
                  <a:lnTo>
                    <a:pt x="433692" y="942594"/>
                  </a:lnTo>
                  <a:lnTo>
                    <a:pt x="402475" y="927328"/>
                  </a:lnTo>
                  <a:lnTo>
                    <a:pt x="377355" y="928281"/>
                  </a:lnTo>
                  <a:lnTo>
                    <a:pt x="362407" y="950734"/>
                  </a:lnTo>
                  <a:lnTo>
                    <a:pt x="324853" y="981544"/>
                  </a:lnTo>
                  <a:lnTo>
                    <a:pt x="346176" y="884631"/>
                  </a:lnTo>
                  <a:lnTo>
                    <a:pt x="449160" y="334733"/>
                  </a:lnTo>
                  <a:lnTo>
                    <a:pt x="472147" y="0"/>
                  </a:lnTo>
                  <a:lnTo>
                    <a:pt x="436575" y="176771"/>
                  </a:lnTo>
                  <a:lnTo>
                    <a:pt x="402869" y="161518"/>
                  </a:lnTo>
                  <a:lnTo>
                    <a:pt x="327190" y="167119"/>
                  </a:lnTo>
                  <a:lnTo>
                    <a:pt x="289369" y="185254"/>
                  </a:lnTo>
                  <a:lnTo>
                    <a:pt x="253034" y="211226"/>
                  </a:lnTo>
                  <a:lnTo>
                    <a:pt x="219290" y="243255"/>
                  </a:lnTo>
                  <a:lnTo>
                    <a:pt x="189230" y="279539"/>
                  </a:lnTo>
                  <a:lnTo>
                    <a:pt x="163969" y="318300"/>
                  </a:lnTo>
                  <a:lnTo>
                    <a:pt x="144614" y="357733"/>
                  </a:lnTo>
                  <a:lnTo>
                    <a:pt x="132245" y="396049"/>
                  </a:lnTo>
                  <a:lnTo>
                    <a:pt x="127990" y="431469"/>
                  </a:lnTo>
                  <a:lnTo>
                    <a:pt x="164642" y="399249"/>
                  </a:lnTo>
                  <a:lnTo>
                    <a:pt x="202653" y="376301"/>
                  </a:lnTo>
                  <a:lnTo>
                    <a:pt x="241388" y="359829"/>
                  </a:lnTo>
                  <a:lnTo>
                    <a:pt x="280212" y="347040"/>
                  </a:lnTo>
                  <a:lnTo>
                    <a:pt x="318452" y="335153"/>
                  </a:lnTo>
                  <a:lnTo>
                    <a:pt x="355485" y="321360"/>
                  </a:lnTo>
                  <a:lnTo>
                    <a:pt x="390652" y="302882"/>
                  </a:lnTo>
                  <a:lnTo>
                    <a:pt x="415518" y="283133"/>
                  </a:lnTo>
                  <a:lnTo>
                    <a:pt x="390029" y="413512"/>
                  </a:lnTo>
                  <a:lnTo>
                    <a:pt x="383844" y="408647"/>
                  </a:lnTo>
                  <a:lnTo>
                    <a:pt x="353834" y="398322"/>
                  </a:lnTo>
                  <a:lnTo>
                    <a:pt x="323710" y="399440"/>
                  </a:lnTo>
                  <a:lnTo>
                    <a:pt x="264033" y="429869"/>
                  </a:lnTo>
                  <a:lnTo>
                    <a:pt x="234911" y="456133"/>
                  </a:lnTo>
                  <a:lnTo>
                    <a:pt x="206578" y="487743"/>
                  </a:lnTo>
                  <a:lnTo>
                    <a:pt x="179222" y="523176"/>
                  </a:lnTo>
                  <a:lnTo>
                    <a:pt x="153085" y="560908"/>
                  </a:lnTo>
                  <a:lnTo>
                    <a:pt x="128384" y="599401"/>
                  </a:lnTo>
                  <a:lnTo>
                    <a:pt x="105333" y="637146"/>
                  </a:lnTo>
                  <a:lnTo>
                    <a:pt x="65074" y="704278"/>
                  </a:lnTo>
                  <a:lnTo>
                    <a:pt x="48310" y="730631"/>
                  </a:lnTo>
                  <a:lnTo>
                    <a:pt x="34074" y="750125"/>
                  </a:lnTo>
                  <a:lnTo>
                    <a:pt x="76555" y="746315"/>
                  </a:lnTo>
                  <a:lnTo>
                    <a:pt x="119316" y="743470"/>
                  </a:lnTo>
                  <a:lnTo>
                    <a:pt x="161188" y="736358"/>
                  </a:lnTo>
                  <a:lnTo>
                    <a:pt x="200926" y="719797"/>
                  </a:lnTo>
                  <a:lnTo>
                    <a:pt x="231965" y="692302"/>
                  </a:lnTo>
                  <a:lnTo>
                    <a:pt x="256374" y="659079"/>
                  </a:lnTo>
                  <a:lnTo>
                    <a:pt x="281343" y="628040"/>
                  </a:lnTo>
                  <a:lnTo>
                    <a:pt x="314083" y="607060"/>
                  </a:lnTo>
                  <a:lnTo>
                    <a:pt x="372224" y="504672"/>
                  </a:lnTo>
                  <a:lnTo>
                    <a:pt x="328028" y="730796"/>
                  </a:lnTo>
                  <a:lnTo>
                    <a:pt x="294894" y="912190"/>
                  </a:lnTo>
                  <a:lnTo>
                    <a:pt x="266573" y="907948"/>
                  </a:lnTo>
                  <a:lnTo>
                    <a:pt x="224904" y="911644"/>
                  </a:lnTo>
                  <a:lnTo>
                    <a:pt x="188963" y="924877"/>
                  </a:lnTo>
                  <a:lnTo>
                    <a:pt x="131813" y="974534"/>
                  </a:lnTo>
                  <a:lnTo>
                    <a:pt x="109423" y="1008253"/>
                  </a:lnTo>
                  <a:lnTo>
                    <a:pt x="90347" y="1046124"/>
                  </a:lnTo>
                  <a:lnTo>
                    <a:pt x="74015" y="1086789"/>
                  </a:lnTo>
                  <a:lnTo>
                    <a:pt x="59817" y="1128903"/>
                  </a:lnTo>
                  <a:lnTo>
                    <a:pt x="47155" y="1171117"/>
                  </a:lnTo>
                  <a:lnTo>
                    <a:pt x="35445" y="1212100"/>
                  </a:lnTo>
                  <a:lnTo>
                    <a:pt x="24079" y="1250492"/>
                  </a:lnTo>
                  <a:lnTo>
                    <a:pt x="12458" y="1284947"/>
                  </a:lnTo>
                  <a:lnTo>
                    <a:pt x="0" y="1314119"/>
                  </a:lnTo>
                  <a:lnTo>
                    <a:pt x="25933" y="1275461"/>
                  </a:lnTo>
                  <a:lnTo>
                    <a:pt x="56095" y="1243812"/>
                  </a:lnTo>
                  <a:lnTo>
                    <a:pt x="89141" y="1217104"/>
                  </a:lnTo>
                  <a:lnTo>
                    <a:pt x="123685" y="1193279"/>
                  </a:lnTo>
                  <a:lnTo>
                    <a:pt x="158381" y="1170254"/>
                  </a:lnTo>
                  <a:lnTo>
                    <a:pt x="191858" y="1145946"/>
                  </a:lnTo>
                  <a:lnTo>
                    <a:pt x="222732" y="1118298"/>
                  </a:lnTo>
                  <a:lnTo>
                    <a:pt x="249669" y="1085215"/>
                  </a:lnTo>
                  <a:lnTo>
                    <a:pt x="270383" y="1046327"/>
                  </a:lnTo>
                  <a:lnTo>
                    <a:pt x="227812" y="1279398"/>
                  </a:lnTo>
                  <a:lnTo>
                    <a:pt x="195732" y="1511134"/>
                  </a:lnTo>
                  <a:lnTo>
                    <a:pt x="185229" y="1531708"/>
                  </a:lnTo>
                  <a:lnTo>
                    <a:pt x="167068" y="1575663"/>
                  </a:lnTo>
                  <a:lnTo>
                    <a:pt x="151790" y="1621409"/>
                  </a:lnTo>
                  <a:lnTo>
                    <a:pt x="139065" y="1668640"/>
                  </a:lnTo>
                  <a:lnTo>
                    <a:pt x="128549" y="1717001"/>
                  </a:lnTo>
                  <a:lnTo>
                    <a:pt x="119913" y="1766189"/>
                  </a:lnTo>
                  <a:lnTo>
                    <a:pt x="118821" y="1773847"/>
                  </a:lnTo>
                  <a:lnTo>
                    <a:pt x="201015" y="1773847"/>
                  </a:lnTo>
                  <a:lnTo>
                    <a:pt x="208318" y="1751711"/>
                  </a:lnTo>
                  <a:lnTo>
                    <a:pt x="219456" y="1706156"/>
                  </a:lnTo>
                  <a:lnTo>
                    <a:pt x="225818" y="1659661"/>
                  </a:lnTo>
                  <a:lnTo>
                    <a:pt x="226352" y="1612049"/>
                  </a:lnTo>
                  <a:lnTo>
                    <a:pt x="219938" y="1563103"/>
                  </a:lnTo>
                  <a:lnTo>
                    <a:pt x="208838" y="1502194"/>
                  </a:lnTo>
                  <a:lnTo>
                    <a:pt x="233108" y="1398676"/>
                  </a:lnTo>
                  <a:lnTo>
                    <a:pt x="308889" y="1054138"/>
                  </a:lnTo>
                  <a:lnTo>
                    <a:pt x="315810" y="1093965"/>
                  </a:lnTo>
                  <a:lnTo>
                    <a:pt x="331000" y="1138389"/>
                  </a:lnTo>
                  <a:lnTo>
                    <a:pt x="352844" y="1179601"/>
                  </a:lnTo>
                  <a:lnTo>
                    <a:pt x="381050" y="1217295"/>
                  </a:lnTo>
                  <a:lnTo>
                    <a:pt x="415340" y="1251204"/>
                  </a:lnTo>
                  <a:lnTo>
                    <a:pt x="450913" y="1276223"/>
                  </a:lnTo>
                  <a:lnTo>
                    <a:pt x="487705" y="1297965"/>
                  </a:lnTo>
                  <a:lnTo>
                    <a:pt x="521690" y="1322603"/>
                  </a:lnTo>
                  <a:lnTo>
                    <a:pt x="548868" y="1356283"/>
                  </a:lnTo>
                  <a:lnTo>
                    <a:pt x="549402" y="1308595"/>
                  </a:lnTo>
                  <a:lnTo>
                    <a:pt x="556133" y="1208024"/>
                  </a:lnTo>
                  <a:lnTo>
                    <a:pt x="556806" y="1157236"/>
                  </a:lnTo>
                  <a:close/>
                </a:path>
                <a:path w="826769" h="1774190">
                  <a:moveTo>
                    <a:pt x="740930" y="840346"/>
                  </a:moveTo>
                  <a:lnTo>
                    <a:pt x="736346" y="766660"/>
                  </a:lnTo>
                  <a:lnTo>
                    <a:pt x="731431" y="726782"/>
                  </a:lnTo>
                  <a:lnTo>
                    <a:pt x="724331" y="686371"/>
                  </a:lnTo>
                  <a:lnTo>
                    <a:pt x="714705" y="646531"/>
                  </a:lnTo>
                  <a:lnTo>
                    <a:pt x="702195" y="608393"/>
                  </a:lnTo>
                  <a:lnTo>
                    <a:pt x="686485" y="573062"/>
                  </a:lnTo>
                  <a:lnTo>
                    <a:pt x="644080" y="515277"/>
                  </a:lnTo>
                  <a:lnTo>
                    <a:pt x="584771" y="482092"/>
                  </a:lnTo>
                  <a:lnTo>
                    <a:pt x="547941" y="477520"/>
                  </a:lnTo>
                  <a:lnTo>
                    <a:pt x="505866" y="482434"/>
                  </a:lnTo>
                  <a:lnTo>
                    <a:pt x="458203" y="497967"/>
                  </a:lnTo>
                  <a:lnTo>
                    <a:pt x="423748" y="535647"/>
                  </a:lnTo>
                  <a:lnTo>
                    <a:pt x="445173" y="580936"/>
                  </a:lnTo>
                  <a:lnTo>
                    <a:pt x="465823" y="628142"/>
                  </a:lnTo>
                  <a:lnTo>
                    <a:pt x="487972" y="674878"/>
                  </a:lnTo>
                  <a:lnTo>
                    <a:pt x="513918" y="718794"/>
                  </a:lnTo>
                  <a:lnTo>
                    <a:pt x="545922" y="757504"/>
                  </a:lnTo>
                  <a:lnTo>
                    <a:pt x="586282" y="788644"/>
                  </a:lnTo>
                  <a:lnTo>
                    <a:pt x="624408" y="805294"/>
                  </a:lnTo>
                  <a:lnTo>
                    <a:pt x="663473" y="815517"/>
                  </a:lnTo>
                  <a:lnTo>
                    <a:pt x="702602" y="825233"/>
                  </a:lnTo>
                  <a:lnTo>
                    <a:pt x="740930" y="840346"/>
                  </a:lnTo>
                  <a:close/>
                </a:path>
                <a:path w="826769" h="1774190">
                  <a:moveTo>
                    <a:pt x="826147" y="473405"/>
                  </a:moveTo>
                  <a:lnTo>
                    <a:pt x="814489" y="428066"/>
                  </a:lnTo>
                  <a:lnTo>
                    <a:pt x="801128" y="382524"/>
                  </a:lnTo>
                  <a:lnTo>
                    <a:pt x="785710" y="337604"/>
                  </a:lnTo>
                  <a:lnTo>
                    <a:pt x="767880" y="294170"/>
                  </a:lnTo>
                  <a:lnTo>
                    <a:pt x="747306" y="253060"/>
                  </a:lnTo>
                  <a:lnTo>
                    <a:pt x="723633" y="215112"/>
                  </a:lnTo>
                  <a:lnTo>
                    <a:pt x="696518" y="181178"/>
                  </a:lnTo>
                  <a:lnTo>
                    <a:pt x="665619" y="152107"/>
                  </a:lnTo>
                  <a:lnTo>
                    <a:pt x="630593" y="128752"/>
                  </a:lnTo>
                  <a:lnTo>
                    <a:pt x="591096" y="111937"/>
                  </a:lnTo>
                  <a:lnTo>
                    <a:pt x="546773" y="102527"/>
                  </a:lnTo>
                  <a:lnTo>
                    <a:pt x="497293" y="101371"/>
                  </a:lnTo>
                  <a:lnTo>
                    <a:pt x="499414" y="183705"/>
                  </a:lnTo>
                  <a:lnTo>
                    <a:pt x="507326" y="224548"/>
                  </a:lnTo>
                  <a:lnTo>
                    <a:pt x="524586" y="264528"/>
                  </a:lnTo>
                  <a:lnTo>
                    <a:pt x="549744" y="302971"/>
                  </a:lnTo>
                  <a:lnTo>
                    <a:pt x="581355" y="339229"/>
                  </a:lnTo>
                  <a:lnTo>
                    <a:pt x="617982" y="372618"/>
                  </a:lnTo>
                  <a:lnTo>
                    <a:pt x="658202" y="402488"/>
                  </a:lnTo>
                  <a:lnTo>
                    <a:pt x="700570" y="428167"/>
                  </a:lnTo>
                  <a:lnTo>
                    <a:pt x="743635" y="448983"/>
                  </a:lnTo>
                  <a:lnTo>
                    <a:pt x="785977" y="464286"/>
                  </a:lnTo>
                  <a:lnTo>
                    <a:pt x="826147" y="473405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3" name="object 40"/>
            <p:cNvSpPr/>
            <p:nvPr/>
          </p:nvSpPr>
          <p:spPr>
            <a:xfrm>
              <a:off x="776626" y="4563805"/>
              <a:ext cx="1078865" cy="847725"/>
            </a:xfrm>
            <a:custGeom>
              <a:avLst/>
              <a:gdLst/>
              <a:ahLst/>
              <a:cxnLst/>
              <a:rect l="l" t="t" r="r" b="b"/>
              <a:pathLst>
                <a:path w="1078864" h="847725">
                  <a:moveTo>
                    <a:pt x="520186" y="847562"/>
                  </a:moveTo>
                  <a:lnTo>
                    <a:pt x="502423" y="798934"/>
                  </a:lnTo>
                  <a:lnTo>
                    <a:pt x="480349" y="752245"/>
                  </a:lnTo>
                  <a:lnTo>
                    <a:pt x="453857" y="708413"/>
                  </a:lnTo>
                  <a:lnTo>
                    <a:pt x="422838" y="668355"/>
                  </a:lnTo>
                  <a:lnTo>
                    <a:pt x="387183" y="632989"/>
                  </a:lnTo>
                  <a:lnTo>
                    <a:pt x="346784" y="603234"/>
                  </a:lnTo>
                  <a:lnTo>
                    <a:pt x="301532" y="580006"/>
                  </a:lnTo>
                  <a:lnTo>
                    <a:pt x="259445" y="567720"/>
                  </a:lnTo>
                  <a:lnTo>
                    <a:pt x="214970" y="561421"/>
                  </a:lnTo>
                  <a:lnTo>
                    <a:pt x="169847" y="556939"/>
                  </a:lnTo>
                  <a:lnTo>
                    <a:pt x="125816" y="550105"/>
                  </a:lnTo>
                  <a:lnTo>
                    <a:pt x="84616" y="536748"/>
                  </a:lnTo>
                  <a:lnTo>
                    <a:pt x="47987" y="512698"/>
                  </a:lnTo>
                  <a:lnTo>
                    <a:pt x="17668" y="473787"/>
                  </a:lnTo>
                  <a:lnTo>
                    <a:pt x="3409" y="436052"/>
                  </a:lnTo>
                  <a:lnTo>
                    <a:pt x="0" y="395807"/>
                  </a:lnTo>
                  <a:lnTo>
                    <a:pt x="6013" y="354003"/>
                  </a:lnTo>
                  <a:lnTo>
                    <a:pt x="20022" y="311588"/>
                  </a:lnTo>
                  <a:lnTo>
                    <a:pt x="40599" y="269512"/>
                  </a:lnTo>
                  <a:lnTo>
                    <a:pt x="66318" y="228724"/>
                  </a:lnTo>
                  <a:lnTo>
                    <a:pt x="95751" y="190175"/>
                  </a:lnTo>
                  <a:lnTo>
                    <a:pt x="127471" y="154812"/>
                  </a:lnTo>
                  <a:lnTo>
                    <a:pt x="160052" y="123587"/>
                  </a:lnTo>
                  <a:lnTo>
                    <a:pt x="192065" y="97448"/>
                  </a:lnTo>
                  <a:lnTo>
                    <a:pt x="265054" y="54600"/>
                  </a:lnTo>
                  <a:lnTo>
                    <a:pt x="309609" y="35840"/>
                  </a:lnTo>
                  <a:lnTo>
                    <a:pt x="355451" y="21031"/>
                  </a:lnTo>
                  <a:lnTo>
                    <a:pt x="402285" y="10142"/>
                  </a:lnTo>
                  <a:lnTo>
                    <a:pt x="449815" y="3143"/>
                  </a:lnTo>
                  <a:lnTo>
                    <a:pt x="497744" y="0"/>
                  </a:lnTo>
                  <a:lnTo>
                    <a:pt x="545776" y="682"/>
                  </a:lnTo>
                  <a:lnTo>
                    <a:pt x="593614" y="5157"/>
                  </a:lnTo>
                  <a:lnTo>
                    <a:pt x="640963" y="13395"/>
                  </a:lnTo>
                  <a:lnTo>
                    <a:pt x="687527" y="25362"/>
                  </a:lnTo>
                  <a:lnTo>
                    <a:pt x="733009" y="41028"/>
                  </a:lnTo>
                  <a:lnTo>
                    <a:pt x="777112" y="60361"/>
                  </a:lnTo>
                  <a:lnTo>
                    <a:pt x="819541" y="83329"/>
                  </a:lnTo>
                  <a:lnTo>
                    <a:pt x="860000" y="109901"/>
                  </a:lnTo>
                  <a:lnTo>
                    <a:pt x="898192" y="140044"/>
                  </a:lnTo>
                  <a:lnTo>
                    <a:pt x="927195" y="167248"/>
                  </a:lnTo>
                  <a:lnTo>
                    <a:pt x="958730" y="201089"/>
                  </a:lnTo>
                  <a:lnTo>
                    <a:pt x="990613" y="240025"/>
                  </a:lnTo>
                  <a:lnTo>
                    <a:pt x="1020660" y="282512"/>
                  </a:lnTo>
                  <a:lnTo>
                    <a:pt x="1046688" y="327008"/>
                  </a:lnTo>
                  <a:lnTo>
                    <a:pt x="1066514" y="371967"/>
                  </a:lnTo>
                  <a:lnTo>
                    <a:pt x="1077955" y="415849"/>
                  </a:lnTo>
                  <a:lnTo>
                    <a:pt x="1078826" y="457108"/>
                  </a:lnTo>
                  <a:lnTo>
                    <a:pt x="1066557" y="504018"/>
                  </a:lnTo>
                  <a:lnTo>
                    <a:pt x="1045119" y="535970"/>
                  </a:lnTo>
                  <a:lnTo>
                    <a:pt x="981058" y="569306"/>
                  </a:lnTo>
                  <a:lnTo>
                    <a:pt x="941597" y="577847"/>
                  </a:lnTo>
                  <a:lnTo>
                    <a:pt x="899289" y="585741"/>
                  </a:lnTo>
                  <a:lnTo>
                    <a:pt x="855716" y="596564"/>
                  </a:lnTo>
                  <a:lnTo>
                    <a:pt x="812457" y="613896"/>
                  </a:lnTo>
                  <a:lnTo>
                    <a:pt x="773920" y="636751"/>
                  </a:lnTo>
                  <a:lnTo>
                    <a:pt x="736638" y="664064"/>
                  </a:lnTo>
                  <a:lnTo>
                    <a:pt x="700271" y="694513"/>
                  </a:lnTo>
                  <a:lnTo>
                    <a:pt x="664476" y="726777"/>
                  </a:lnTo>
                  <a:lnTo>
                    <a:pt x="628912" y="759535"/>
                  </a:lnTo>
                  <a:lnTo>
                    <a:pt x="593236" y="791466"/>
                  </a:lnTo>
                  <a:lnTo>
                    <a:pt x="557109" y="821248"/>
                  </a:lnTo>
                  <a:lnTo>
                    <a:pt x="520186" y="847562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4" name="object 41"/>
            <p:cNvSpPr/>
            <p:nvPr/>
          </p:nvSpPr>
          <p:spPr>
            <a:xfrm>
              <a:off x="991287" y="4732963"/>
              <a:ext cx="671830" cy="401320"/>
            </a:xfrm>
            <a:custGeom>
              <a:avLst/>
              <a:gdLst/>
              <a:ahLst/>
              <a:cxnLst/>
              <a:rect l="l" t="t" r="r" b="b"/>
              <a:pathLst>
                <a:path w="671830" h="401320">
                  <a:moveTo>
                    <a:pt x="305903" y="401219"/>
                  </a:moveTo>
                  <a:lnTo>
                    <a:pt x="272762" y="333369"/>
                  </a:lnTo>
                  <a:lnTo>
                    <a:pt x="232503" y="307234"/>
                  </a:lnTo>
                  <a:lnTo>
                    <a:pt x="184932" y="284515"/>
                  </a:lnTo>
                  <a:lnTo>
                    <a:pt x="136409" y="263877"/>
                  </a:lnTo>
                  <a:lnTo>
                    <a:pt x="93296" y="243985"/>
                  </a:lnTo>
                  <a:lnTo>
                    <a:pt x="29589" y="182802"/>
                  </a:lnTo>
                  <a:lnTo>
                    <a:pt x="14407" y="139859"/>
                  </a:lnTo>
                  <a:lnTo>
                    <a:pt x="9210" y="95388"/>
                  </a:lnTo>
                  <a:lnTo>
                    <a:pt x="6806" y="50099"/>
                  </a:lnTo>
                  <a:lnTo>
                    <a:pt x="0" y="4700"/>
                  </a:lnTo>
                  <a:lnTo>
                    <a:pt x="60573" y="53967"/>
                  </a:lnTo>
                  <a:lnTo>
                    <a:pt x="102767" y="73635"/>
                  </a:lnTo>
                  <a:lnTo>
                    <a:pt x="148855" y="91704"/>
                  </a:lnTo>
                  <a:lnTo>
                    <a:pt x="195800" y="109459"/>
                  </a:lnTo>
                  <a:lnTo>
                    <a:pt x="240568" y="128183"/>
                  </a:lnTo>
                  <a:lnTo>
                    <a:pt x="280126" y="149159"/>
                  </a:lnTo>
                  <a:lnTo>
                    <a:pt x="311437" y="173672"/>
                  </a:lnTo>
                  <a:lnTo>
                    <a:pt x="331468" y="203005"/>
                  </a:lnTo>
                  <a:lnTo>
                    <a:pt x="337183" y="238442"/>
                  </a:lnTo>
                  <a:lnTo>
                    <a:pt x="345289" y="194339"/>
                  </a:lnTo>
                  <a:lnTo>
                    <a:pt x="372873" y="167057"/>
                  </a:lnTo>
                  <a:lnTo>
                    <a:pt x="412294" y="150779"/>
                  </a:lnTo>
                  <a:lnTo>
                    <a:pt x="455910" y="139691"/>
                  </a:lnTo>
                  <a:lnTo>
                    <a:pt x="496080" y="127977"/>
                  </a:lnTo>
                  <a:lnTo>
                    <a:pt x="544446" y="105081"/>
                  </a:lnTo>
                  <a:lnTo>
                    <a:pt x="590695" y="74849"/>
                  </a:lnTo>
                  <a:lnTo>
                    <a:pt x="630384" y="39187"/>
                  </a:lnTo>
                  <a:lnTo>
                    <a:pt x="659067" y="0"/>
                  </a:lnTo>
                  <a:lnTo>
                    <a:pt x="661439" y="44810"/>
                  </a:lnTo>
                  <a:lnTo>
                    <a:pt x="668042" y="94647"/>
                  </a:lnTo>
                  <a:lnTo>
                    <a:pt x="671805" y="143388"/>
                  </a:lnTo>
                  <a:lnTo>
                    <a:pt x="665656" y="184915"/>
                  </a:lnTo>
                  <a:lnTo>
                    <a:pt x="623245" y="238051"/>
                  </a:lnTo>
                  <a:lnTo>
                    <a:pt x="556836" y="266553"/>
                  </a:lnTo>
                  <a:lnTo>
                    <a:pt x="518611" y="275738"/>
                  </a:lnTo>
                  <a:lnTo>
                    <a:pt x="479162" y="283770"/>
                  </a:lnTo>
                  <a:lnTo>
                    <a:pt x="440081" y="292319"/>
                  </a:lnTo>
                  <a:lnTo>
                    <a:pt x="402959" y="303054"/>
                  </a:lnTo>
                  <a:lnTo>
                    <a:pt x="369389" y="317642"/>
                  </a:lnTo>
                  <a:lnTo>
                    <a:pt x="340962" y="337754"/>
                  </a:lnTo>
                  <a:lnTo>
                    <a:pt x="319269" y="365056"/>
                  </a:lnTo>
                  <a:lnTo>
                    <a:pt x="305903" y="401219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5" name="object 42"/>
            <p:cNvSpPr/>
            <p:nvPr/>
          </p:nvSpPr>
          <p:spPr>
            <a:xfrm>
              <a:off x="1968492" y="5870297"/>
              <a:ext cx="1354455" cy="557530"/>
            </a:xfrm>
            <a:custGeom>
              <a:avLst/>
              <a:gdLst/>
              <a:ahLst/>
              <a:cxnLst/>
              <a:rect l="l" t="t" r="r" b="b"/>
              <a:pathLst>
                <a:path w="1354454" h="557529">
                  <a:moveTo>
                    <a:pt x="167587" y="557338"/>
                  </a:moveTo>
                  <a:lnTo>
                    <a:pt x="100286" y="550738"/>
                  </a:lnTo>
                  <a:lnTo>
                    <a:pt x="46986" y="520631"/>
                  </a:lnTo>
                  <a:lnTo>
                    <a:pt x="11637" y="461777"/>
                  </a:lnTo>
                  <a:lnTo>
                    <a:pt x="1929" y="419931"/>
                  </a:lnTo>
                  <a:lnTo>
                    <a:pt x="0" y="378396"/>
                  </a:lnTo>
                  <a:lnTo>
                    <a:pt x="6114" y="338067"/>
                  </a:lnTo>
                  <a:lnTo>
                    <a:pt x="19534" y="299124"/>
                  </a:lnTo>
                  <a:lnTo>
                    <a:pt x="39520" y="261745"/>
                  </a:lnTo>
                  <a:lnTo>
                    <a:pt x="65335" y="226112"/>
                  </a:lnTo>
                  <a:lnTo>
                    <a:pt x="96239" y="192403"/>
                  </a:lnTo>
                  <a:lnTo>
                    <a:pt x="131494" y="160799"/>
                  </a:lnTo>
                  <a:lnTo>
                    <a:pt x="170361" y="131478"/>
                  </a:lnTo>
                  <a:lnTo>
                    <a:pt x="212101" y="104620"/>
                  </a:lnTo>
                  <a:lnTo>
                    <a:pt x="255975" y="80406"/>
                  </a:lnTo>
                  <a:lnTo>
                    <a:pt x="301246" y="59014"/>
                  </a:lnTo>
                  <a:lnTo>
                    <a:pt x="347174" y="40625"/>
                  </a:lnTo>
                  <a:lnTo>
                    <a:pt x="393021" y="25417"/>
                  </a:lnTo>
                  <a:lnTo>
                    <a:pt x="438048" y="13571"/>
                  </a:lnTo>
                  <a:lnTo>
                    <a:pt x="481516" y="5267"/>
                  </a:lnTo>
                  <a:lnTo>
                    <a:pt x="522686" y="683"/>
                  </a:lnTo>
                  <a:lnTo>
                    <a:pt x="560821" y="0"/>
                  </a:lnTo>
                  <a:lnTo>
                    <a:pt x="595181" y="3396"/>
                  </a:lnTo>
                  <a:lnTo>
                    <a:pt x="647474" y="13676"/>
                  </a:lnTo>
                  <a:lnTo>
                    <a:pt x="697935" y="26382"/>
                  </a:lnTo>
                  <a:lnTo>
                    <a:pt x="746818" y="41462"/>
                  </a:lnTo>
                  <a:lnTo>
                    <a:pt x="794380" y="58858"/>
                  </a:lnTo>
                  <a:lnTo>
                    <a:pt x="840875" y="78518"/>
                  </a:lnTo>
                  <a:lnTo>
                    <a:pt x="886557" y="100385"/>
                  </a:lnTo>
                  <a:lnTo>
                    <a:pt x="931682" y="124405"/>
                  </a:lnTo>
                  <a:lnTo>
                    <a:pt x="976505" y="150523"/>
                  </a:lnTo>
                  <a:lnTo>
                    <a:pt x="1021280" y="178683"/>
                  </a:lnTo>
                  <a:lnTo>
                    <a:pt x="1058756" y="202184"/>
                  </a:lnTo>
                  <a:lnTo>
                    <a:pt x="1139045" y="251076"/>
                  </a:lnTo>
                  <a:lnTo>
                    <a:pt x="1179440" y="277350"/>
                  </a:lnTo>
                  <a:lnTo>
                    <a:pt x="1218388" y="305432"/>
                  </a:lnTo>
                  <a:lnTo>
                    <a:pt x="1254682" y="335764"/>
                  </a:lnTo>
                  <a:lnTo>
                    <a:pt x="1287110" y="368785"/>
                  </a:lnTo>
                  <a:lnTo>
                    <a:pt x="1314465" y="404940"/>
                  </a:lnTo>
                  <a:lnTo>
                    <a:pt x="1335537" y="444668"/>
                  </a:lnTo>
                  <a:lnTo>
                    <a:pt x="1349117" y="488411"/>
                  </a:lnTo>
                  <a:lnTo>
                    <a:pt x="1353995" y="536612"/>
                  </a:lnTo>
                  <a:lnTo>
                    <a:pt x="1305509" y="515270"/>
                  </a:lnTo>
                  <a:lnTo>
                    <a:pt x="1258853" y="495171"/>
                  </a:lnTo>
                  <a:lnTo>
                    <a:pt x="1213636" y="476412"/>
                  </a:lnTo>
                  <a:lnTo>
                    <a:pt x="1169465" y="459088"/>
                  </a:lnTo>
                  <a:lnTo>
                    <a:pt x="1125946" y="443292"/>
                  </a:lnTo>
                  <a:lnTo>
                    <a:pt x="1082687" y="429122"/>
                  </a:lnTo>
                  <a:lnTo>
                    <a:pt x="1039296" y="416671"/>
                  </a:lnTo>
                  <a:lnTo>
                    <a:pt x="995380" y="406035"/>
                  </a:lnTo>
                  <a:lnTo>
                    <a:pt x="950546" y="397309"/>
                  </a:lnTo>
                  <a:lnTo>
                    <a:pt x="904401" y="390588"/>
                  </a:lnTo>
                  <a:lnTo>
                    <a:pt x="856553" y="385968"/>
                  </a:lnTo>
                  <a:lnTo>
                    <a:pt x="806610" y="383544"/>
                  </a:lnTo>
                  <a:lnTo>
                    <a:pt x="754178" y="383410"/>
                  </a:lnTo>
                  <a:lnTo>
                    <a:pt x="698866" y="385662"/>
                  </a:lnTo>
                  <a:lnTo>
                    <a:pt x="644176" y="396839"/>
                  </a:lnTo>
                  <a:lnTo>
                    <a:pt x="575833" y="421202"/>
                  </a:lnTo>
                  <a:lnTo>
                    <a:pt x="537776" y="436690"/>
                  </a:lnTo>
                  <a:lnTo>
                    <a:pt x="413988" y="488517"/>
                  </a:lnTo>
                  <a:lnTo>
                    <a:pt x="371167" y="505397"/>
                  </a:lnTo>
                  <a:lnTo>
                    <a:pt x="328389" y="520986"/>
                  </a:lnTo>
                  <a:lnTo>
                    <a:pt x="286148" y="534630"/>
                  </a:lnTo>
                  <a:lnTo>
                    <a:pt x="244938" y="545673"/>
                  </a:lnTo>
                  <a:lnTo>
                    <a:pt x="205253" y="553461"/>
                  </a:lnTo>
                  <a:lnTo>
                    <a:pt x="167587" y="557338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  <p:sp>
          <p:nvSpPr>
            <p:cNvPr id="46" name="object 43"/>
            <p:cNvSpPr/>
            <p:nvPr/>
          </p:nvSpPr>
          <p:spPr>
            <a:xfrm>
              <a:off x="1979574" y="5931801"/>
              <a:ext cx="760730" cy="447675"/>
            </a:xfrm>
            <a:custGeom>
              <a:avLst/>
              <a:gdLst/>
              <a:ahLst/>
              <a:cxnLst/>
              <a:rect l="l" t="t" r="r" b="b"/>
              <a:pathLst>
                <a:path w="760730" h="447675">
                  <a:moveTo>
                    <a:pt x="318401" y="89065"/>
                  </a:moveTo>
                  <a:lnTo>
                    <a:pt x="270179" y="79451"/>
                  </a:lnTo>
                  <a:lnTo>
                    <a:pt x="220662" y="85013"/>
                  </a:lnTo>
                  <a:lnTo>
                    <a:pt x="172923" y="101739"/>
                  </a:lnTo>
                  <a:lnTo>
                    <a:pt x="129971" y="125603"/>
                  </a:lnTo>
                  <a:lnTo>
                    <a:pt x="91935" y="148259"/>
                  </a:lnTo>
                  <a:lnTo>
                    <a:pt x="50355" y="174612"/>
                  </a:lnTo>
                  <a:lnTo>
                    <a:pt x="16103" y="206717"/>
                  </a:lnTo>
                  <a:lnTo>
                    <a:pt x="0" y="246608"/>
                  </a:lnTo>
                  <a:lnTo>
                    <a:pt x="6680" y="289420"/>
                  </a:lnTo>
                  <a:lnTo>
                    <a:pt x="30048" y="323418"/>
                  </a:lnTo>
                  <a:lnTo>
                    <a:pt x="64325" y="347535"/>
                  </a:lnTo>
                  <a:lnTo>
                    <a:pt x="103771" y="360705"/>
                  </a:lnTo>
                  <a:lnTo>
                    <a:pt x="153593" y="372986"/>
                  </a:lnTo>
                  <a:lnTo>
                    <a:pt x="196151" y="390690"/>
                  </a:lnTo>
                  <a:lnTo>
                    <a:pt x="235318" y="415137"/>
                  </a:lnTo>
                  <a:lnTo>
                    <a:pt x="275005" y="447675"/>
                  </a:lnTo>
                  <a:lnTo>
                    <a:pt x="271094" y="397141"/>
                  </a:lnTo>
                  <a:lnTo>
                    <a:pt x="259816" y="353682"/>
                  </a:lnTo>
                  <a:lnTo>
                    <a:pt x="240334" y="316979"/>
                  </a:lnTo>
                  <a:lnTo>
                    <a:pt x="211861" y="286740"/>
                  </a:lnTo>
                  <a:lnTo>
                    <a:pt x="173583" y="262648"/>
                  </a:lnTo>
                  <a:lnTo>
                    <a:pt x="124663" y="244411"/>
                  </a:lnTo>
                  <a:lnTo>
                    <a:pt x="164109" y="227520"/>
                  </a:lnTo>
                  <a:lnTo>
                    <a:pt x="201879" y="194348"/>
                  </a:lnTo>
                  <a:lnTo>
                    <a:pt x="239293" y="154076"/>
                  </a:lnTo>
                  <a:lnTo>
                    <a:pt x="277698" y="115925"/>
                  </a:lnTo>
                  <a:lnTo>
                    <a:pt x="318401" y="89065"/>
                  </a:lnTo>
                  <a:close/>
                </a:path>
                <a:path w="760730" h="447675">
                  <a:moveTo>
                    <a:pt x="760564" y="296494"/>
                  </a:moveTo>
                  <a:lnTo>
                    <a:pt x="757466" y="257479"/>
                  </a:lnTo>
                  <a:lnTo>
                    <a:pt x="733717" y="225323"/>
                  </a:lnTo>
                  <a:lnTo>
                    <a:pt x="695477" y="199529"/>
                  </a:lnTo>
                  <a:lnTo>
                    <a:pt x="648931" y="179552"/>
                  </a:lnTo>
                  <a:lnTo>
                    <a:pt x="600240" y="164858"/>
                  </a:lnTo>
                  <a:lnTo>
                    <a:pt x="555561" y="154940"/>
                  </a:lnTo>
                  <a:lnTo>
                    <a:pt x="521081" y="149263"/>
                  </a:lnTo>
                  <a:lnTo>
                    <a:pt x="561898" y="125425"/>
                  </a:lnTo>
                  <a:lnTo>
                    <a:pt x="650214" y="80810"/>
                  </a:lnTo>
                  <a:lnTo>
                    <a:pt x="691616" y="55994"/>
                  </a:lnTo>
                  <a:lnTo>
                    <a:pt x="727087" y="26809"/>
                  </a:lnTo>
                  <a:lnTo>
                    <a:pt x="716813" y="19837"/>
                  </a:lnTo>
                  <a:lnTo>
                    <a:pt x="705078" y="11874"/>
                  </a:lnTo>
                  <a:lnTo>
                    <a:pt x="698068" y="7112"/>
                  </a:lnTo>
                  <a:lnTo>
                    <a:pt x="654354" y="0"/>
                  </a:lnTo>
                  <a:lnTo>
                    <a:pt x="606818" y="2946"/>
                  </a:lnTo>
                  <a:lnTo>
                    <a:pt x="566293" y="13398"/>
                  </a:lnTo>
                  <a:lnTo>
                    <a:pt x="529526" y="27089"/>
                  </a:lnTo>
                  <a:lnTo>
                    <a:pt x="497078" y="54000"/>
                  </a:lnTo>
                  <a:lnTo>
                    <a:pt x="472376" y="89115"/>
                  </a:lnTo>
                  <a:lnTo>
                    <a:pt x="458876" y="127431"/>
                  </a:lnTo>
                  <a:lnTo>
                    <a:pt x="459968" y="163931"/>
                  </a:lnTo>
                  <a:lnTo>
                    <a:pt x="517893" y="218630"/>
                  </a:lnTo>
                  <a:lnTo>
                    <a:pt x="564654" y="238417"/>
                  </a:lnTo>
                  <a:lnTo>
                    <a:pt x="615861" y="254520"/>
                  </a:lnTo>
                  <a:lnTo>
                    <a:pt x="717372" y="281990"/>
                  </a:lnTo>
                  <a:lnTo>
                    <a:pt x="760564" y="296494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pic>
          <p:nvPicPr>
            <p:cNvPr id="47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3175" y="6167821"/>
              <a:ext cx="252887" cy="189429"/>
            </a:xfrm>
            <a:prstGeom prst="rect">
              <a:avLst/>
            </a:prstGeom>
          </p:spPr>
        </p:pic>
        <p:pic>
          <p:nvPicPr>
            <p:cNvPr id="48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8381" y="6055259"/>
              <a:ext cx="157306" cy="165370"/>
            </a:xfrm>
            <a:prstGeom prst="rect">
              <a:avLst/>
            </a:prstGeom>
          </p:spPr>
        </p:pic>
      </p:grpSp>
      <p:sp>
        <p:nvSpPr>
          <p:cNvPr id="24" name="object 23"/>
          <p:cNvSpPr txBox="1"/>
          <p:nvPr/>
        </p:nvSpPr>
        <p:spPr>
          <a:xfrm>
            <a:off x="7409815" y="4881880"/>
            <a:ext cx="636905" cy="37719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35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endParaRPr lang="en-US" sz="2400" spc="-135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0100" y="2965450"/>
            <a:ext cx="1224280" cy="122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 descr="tuinscene-met-bijen-het-vliegen_1308-21487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2" y="212"/>
            <a:ext cx="12178453" cy="6858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</p:pic>
      <p:pic>
        <p:nvPicPr>
          <p:cNvPr id="9" name="Picture 8" descr="khung gỗ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240" y="2000673"/>
            <a:ext cx="3849793" cy="2857500"/>
          </a:xfrm>
          <a:prstGeom prst="rect">
            <a:avLst/>
          </a:prstGeom>
          <a:noFill/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587" y="1988820"/>
            <a:ext cx="1326727" cy="1034627"/>
          </a:xfrm>
          <a:prstGeom prst="rect">
            <a:avLst/>
          </a:prstGeom>
        </p:spPr>
      </p:pic>
      <p:pic>
        <p:nvPicPr>
          <p:cNvPr id="12" name="Picture 11" descr="con o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467" y="3812540"/>
            <a:ext cx="1315720" cy="1321647"/>
          </a:xfrm>
          <a:prstGeom prst="rect">
            <a:avLst/>
          </a:prstGeom>
        </p:spPr>
      </p:pic>
      <p:pic>
        <p:nvPicPr>
          <p:cNvPr id="13" name="Picture 12" descr="tải xuống (10) (1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8545" y="4964853"/>
            <a:ext cx="653627" cy="66802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783320" y="3141133"/>
            <a:ext cx="2972647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265">
                <a:ln w="1016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Bee games</a:t>
            </a:r>
            <a:endParaRPr lang="en-US" sz="4265">
              <a:ln w="10160">
                <a:noFill/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7413" y="5496560"/>
            <a:ext cx="5611707" cy="136144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r>
              <a:rPr lang="en-US" sz="3735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charset="0"/>
                <a:cs typeface="Cooper Black" panose="0208090404030B020404" charset="0"/>
              </a:rPr>
              <a:t>Back to the hive</a:t>
            </a:r>
            <a:endParaRPr lang="en-US" sz="3735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5" name="2">
            <a:hlinkClick r:id="rId8" action="ppaction://hlinksldjump"/>
          </p:cNvPr>
          <p:cNvSpPr/>
          <p:nvPr/>
        </p:nvSpPr>
        <p:spPr>
          <a:xfrm>
            <a:off x="4252807" y="1316567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2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6" name="1">
            <a:hlinkClick r:id="rId9" action="ppaction://hlinksldjump"/>
          </p:cNvPr>
          <p:cNvSpPr/>
          <p:nvPr/>
        </p:nvSpPr>
        <p:spPr>
          <a:xfrm>
            <a:off x="143087" y="260773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1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7" name="3">
            <a:hlinkClick r:id="rId10" action="ppaction://hlinksldjump"/>
          </p:cNvPr>
          <p:cNvSpPr/>
          <p:nvPr/>
        </p:nvSpPr>
        <p:spPr>
          <a:xfrm>
            <a:off x="1487593" y="1124373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3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8" name="9">
            <a:hlinkClick r:id="rId11" action="ppaction://hlinksldjump"/>
          </p:cNvPr>
          <p:cNvSpPr/>
          <p:nvPr/>
        </p:nvSpPr>
        <p:spPr>
          <a:xfrm>
            <a:off x="2610485" y="68580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9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9" name="4">
            <a:hlinkClick r:id="rId12" action="ppaction://hlinksldjump"/>
          </p:cNvPr>
          <p:cNvSpPr/>
          <p:nvPr/>
        </p:nvSpPr>
        <p:spPr>
          <a:xfrm>
            <a:off x="3983778" y="-212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4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0" name="6">
            <a:hlinkClick r:id="rId13" action="ppaction://hlinksldjump"/>
          </p:cNvPr>
          <p:cNvSpPr/>
          <p:nvPr/>
        </p:nvSpPr>
        <p:spPr>
          <a:xfrm>
            <a:off x="2870200" y="1700953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6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" name="7">
            <a:hlinkClick r:id="rId14" action="ppaction://hlinksldjump"/>
          </p:cNvPr>
          <p:cNvSpPr/>
          <p:nvPr/>
        </p:nvSpPr>
        <p:spPr>
          <a:xfrm>
            <a:off x="3315970" y="756920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7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" name="10">
            <a:hlinkClick r:id="rId15" action="ppaction://hlinksldjump"/>
          </p:cNvPr>
          <p:cNvSpPr/>
          <p:nvPr/>
        </p:nvSpPr>
        <p:spPr>
          <a:xfrm>
            <a:off x="5077460" y="372110"/>
            <a:ext cx="1285875" cy="944245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10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5" name="8">
            <a:hlinkClick r:id="rId16" action="ppaction://hlinksldjump"/>
          </p:cNvPr>
          <p:cNvSpPr/>
          <p:nvPr/>
        </p:nvSpPr>
        <p:spPr>
          <a:xfrm>
            <a:off x="251460" y="1316355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8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5">
            <a:hlinkClick r:id="rId17" action="ppaction://hlinksldjump"/>
          </p:cNvPr>
          <p:cNvSpPr/>
          <p:nvPr/>
        </p:nvSpPr>
        <p:spPr>
          <a:xfrm>
            <a:off x="1508125" y="0"/>
            <a:ext cx="1219200" cy="94403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735">
                <a:solidFill>
                  <a:schemeClr val="accent1">
                    <a:lumMod val="7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5</a:t>
            </a:r>
            <a:endParaRPr lang="en-US" sz="3735">
              <a:solidFill>
                <a:schemeClr val="accent1">
                  <a:lumMod val="7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10" name="mix_28s (audio-joiner.com)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7826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8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0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  <p:bldP spid="14" grpId="1"/>
      <p:bldP spid="16" grpId="0"/>
      <p:bldP spid="16" grpId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0743" y="-16256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0060"/>
            <a:ext cx="11038205" cy="1306195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4467" y="1892300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520" y="438785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233" y="4389120"/>
            <a:ext cx="1505373" cy="1797473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662930" y="2149475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 Box 25"/>
          <p:cNvSpPr txBox="1"/>
          <p:nvPr/>
        </p:nvSpPr>
        <p:spPr>
          <a:xfrm>
            <a:off x="4271645" y="1661795"/>
            <a:ext cx="3115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Don’t                !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8742045" y="5320030"/>
            <a:ext cx="1484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talk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687" y="3428153"/>
            <a:ext cx="1518073" cy="1183640"/>
          </a:xfrm>
          <a:prstGeom prst="rect">
            <a:avLst/>
          </a:prstGeom>
        </p:spPr>
      </p:pic>
      <p:pic>
        <p:nvPicPr>
          <p:cNvPr id="37" name="Picture 36" descr="mặt cườ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567" y="932180"/>
            <a:ext cx="1473200" cy="1341967"/>
          </a:xfrm>
          <a:prstGeom prst="rect">
            <a:avLst/>
          </a:prstGeom>
        </p:spPr>
      </p:pic>
      <p:pic>
        <p:nvPicPr>
          <p:cNvPr id="40" name="Picture 39" descr="mặt buồ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167" y="1220893"/>
            <a:ext cx="1523153" cy="11413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207" y="3428153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460" y="3429000"/>
            <a:ext cx="1518073" cy="118364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2776220" y="5349240"/>
            <a:ext cx="1123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sit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5848985" y="5320665"/>
            <a:ext cx="873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up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4" name="Picture 43" descr="cây nấm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263" y="5492538"/>
            <a:ext cx="1116753" cy="126576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710555" y="1633220"/>
            <a:ext cx="1398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talk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55" name="Picture 54" descr="z2840986271534_d1ef62e7be2a9ef5fb9210d6fbe1979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5460" y="1127125"/>
            <a:ext cx="1443990" cy="1657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739515" y="26606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1: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6"/>
          <p:cNvSpPr/>
          <p:nvPr/>
        </p:nvSpPr>
        <p:spPr>
          <a:xfrm>
            <a:off x="6434698" y="-27859"/>
            <a:ext cx="542925" cy="506095"/>
          </a:xfrm>
          <a:custGeom>
            <a:avLst/>
            <a:gdLst/>
            <a:ahLst/>
            <a:cxnLst/>
            <a:rect l="l" t="t" r="r" b="b"/>
            <a:pathLst>
              <a:path w="542925" h="506094">
                <a:moveTo>
                  <a:pt x="273382" y="502706"/>
                </a:moveTo>
                <a:lnTo>
                  <a:pt x="260720" y="505657"/>
                </a:lnTo>
                <a:lnTo>
                  <a:pt x="249466" y="504497"/>
                </a:lnTo>
                <a:lnTo>
                  <a:pt x="240153" y="499681"/>
                </a:lnTo>
                <a:lnTo>
                  <a:pt x="233316" y="491662"/>
                </a:lnTo>
                <a:lnTo>
                  <a:pt x="229833" y="481194"/>
                </a:lnTo>
                <a:lnTo>
                  <a:pt x="230632" y="470206"/>
                </a:lnTo>
                <a:lnTo>
                  <a:pt x="235933" y="459717"/>
                </a:lnTo>
                <a:lnTo>
                  <a:pt x="245955" y="450744"/>
                </a:lnTo>
                <a:lnTo>
                  <a:pt x="266730" y="438177"/>
                </a:lnTo>
                <a:lnTo>
                  <a:pt x="330380" y="402520"/>
                </a:lnTo>
                <a:lnTo>
                  <a:pt x="425957" y="347049"/>
                </a:lnTo>
                <a:lnTo>
                  <a:pt x="458088" y="329246"/>
                </a:lnTo>
                <a:lnTo>
                  <a:pt x="477317" y="320743"/>
                </a:lnTo>
                <a:lnTo>
                  <a:pt x="497366" y="315906"/>
                </a:lnTo>
                <a:lnTo>
                  <a:pt x="518060" y="315106"/>
                </a:lnTo>
                <a:lnTo>
                  <a:pt x="539226" y="318713"/>
                </a:lnTo>
                <a:lnTo>
                  <a:pt x="542521" y="328280"/>
                </a:lnTo>
                <a:lnTo>
                  <a:pt x="533408" y="345007"/>
                </a:lnTo>
                <a:lnTo>
                  <a:pt x="491183" y="381144"/>
                </a:lnTo>
                <a:lnTo>
                  <a:pt x="329368" y="476298"/>
                </a:lnTo>
                <a:lnTo>
                  <a:pt x="287680" y="496892"/>
                </a:lnTo>
                <a:lnTo>
                  <a:pt x="273382" y="502706"/>
                </a:lnTo>
                <a:close/>
              </a:path>
              <a:path w="542925" h="506094">
                <a:moveTo>
                  <a:pt x="36600" y="303823"/>
                </a:moveTo>
                <a:lnTo>
                  <a:pt x="30580" y="305487"/>
                </a:lnTo>
                <a:lnTo>
                  <a:pt x="25030" y="304168"/>
                </a:lnTo>
                <a:lnTo>
                  <a:pt x="19177" y="300492"/>
                </a:lnTo>
                <a:lnTo>
                  <a:pt x="2314" y="263427"/>
                </a:lnTo>
                <a:lnTo>
                  <a:pt x="743" y="207022"/>
                </a:lnTo>
                <a:lnTo>
                  <a:pt x="200" y="159864"/>
                </a:lnTo>
                <a:lnTo>
                  <a:pt x="0" y="112743"/>
                </a:lnTo>
                <a:lnTo>
                  <a:pt x="159" y="65653"/>
                </a:lnTo>
                <a:lnTo>
                  <a:pt x="2175" y="48053"/>
                </a:lnTo>
                <a:lnTo>
                  <a:pt x="7625" y="31629"/>
                </a:lnTo>
                <a:lnTo>
                  <a:pt x="16012" y="16321"/>
                </a:lnTo>
                <a:lnTo>
                  <a:pt x="26838" y="2070"/>
                </a:lnTo>
                <a:lnTo>
                  <a:pt x="33229" y="0"/>
                </a:lnTo>
                <a:lnTo>
                  <a:pt x="40279" y="13774"/>
                </a:lnTo>
                <a:lnTo>
                  <a:pt x="47677" y="27490"/>
                </a:lnTo>
                <a:lnTo>
                  <a:pt x="54023" y="41363"/>
                </a:lnTo>
                <a:lnTo>
                  <a:pt x="57914" y="55606"/>
                </a:lnTo>
                <a:lnTo>
                  <a:pt x="63393" y="109694"/>
                </a:lnTo>
                <a:lnTo>
                  <a:pt x="64317" y="163854"/>
                </a:lnTo>
                <a:lnTo>
                  <a:pt x="62120" y="218201"/>
                </a:lnTo>
                <a:lnTo>
                  <a:pt x="58276" y="272294"/>
                </a:lnTo>
                <a:lnTo>
                  <a:pt x="42597" y="300043"/>
                </a:lnTo>
                <a:lnTo>
                  <a:pt x="36600" y="303823"/>
                </a:lnTo>
                <a:close/>
              </a:path>
              <a:path w="542925" h="506094">
                <a:moveTo>
                  <a:pt x="166082" y="355960"/>
                </a:moveTo>
                <a:lnTo>
                  <a:pt x="135539" y="333020"/>
                </a:lnTo>
                <a:lnTo>
                  <a:pt x="136891" y="324213"/>
                </a:lnTo>
                <a:lnTo>
                  <a:pt x="154466" y="286422"/>
                </a:lnTo>
                <a:lnTo>
                  <a:pt x="167018" y="266504"/>
                </a:lnTo>
                <a:lnTo>
                  <a:pt x="173290" y="256564"/>
                </a:lnTo>
                <a:lnTo>
                  <a:pt x="201492" y="203802"/>
                </a:lnTo>
                <a:lnTo>
                  <a:pt x="228355" y="164346"/>
                </a:lnTo>
                <a:lnTo>
                  <a:pt x="257806" y="126747"/>
                </a:lnTo>
                <a:lnTo>
                  <a:pt x="288331" y="89853"/>
                </a:lnTo>
                <a:lnTo>
                  <a:pt x="321259" y="65977"/>
                </a:lnTo>
                <a:lnTo>
                  <a:pt x="335639" y="63303"/>
                </a:lnTo>
                <a:lnTo>
                  <a:pt x="338873" y="75131"/>
                </a:lnTo>
                <a:lnTo>
                  <a:pt x="324128" y="120276"/>
                </a:lnTo>
                <a:lnTo>
                  <a:pt x="265153" y="223511"/>
                </a:lnTo>
                <a:lnTo>
                  <a:pt x="226662" y="287647"/>
                </a:lnTo>
                <a:lnTo>
                  <a:pt x="192022" y="332293"/>
                </a:lnTo>
                <a:lnTo>
                  <a:pt x="173347" y="352394"/>
                </a:lnTo>
                <a:lnTo>
                  <a:pt x="166082" y="355960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17 -0.0218519 L -0.0598611 -0.0190123 L -0.0686806 -0.0190123 L -0.0766667 -0.0190123 L -0.0838889 -0.0190123 L -0.091875 -0.0218519 L -0.0999306 -0.0246914 L -0.109514 -0.0303703 L -0.116737 -0.0332098 L -0.123889 -0.0361728 L -0.133542 -0.0403703 L -0.143959 -0.0446913 L -0.151111 -0.0488888 L -0.159167 -0.0517283 L -0.166389 -0.0560493 L -0.175139 -0.0603703 L -0.182361 -0.0632098 L -0.190348 -0.0660493 L -0.199167 -0.0688888 L -0.207986 -0.0730864 L -0.218403 -0.0759259 L -0.225625 -0.0774074 L -0.235209 -0.0802469 L -0.244028 -0.0845678 L -0.25125 -0.0859259 L -0.26 -0.0902469 L -0.268056 -0.0930864 L -0.276042 -0.0959259 L -0.284861 -0.0987654 L -0.292084 -0.102963 L -0.300834 -0.105802 L -0.308889 -0.108765 L -0.316042 -0.111605 L -0.323264 -0.114444 L -0.33132 -0.117284 L -0.338473 -0.120123 L -0.346528 -0.122963 L -0.353681 -0.125803 L -0.360903 -0.128642 L -0.368889 -0.131482 L -0.377709 -0.135803 L -0.385764 -0.138642 L -0.395348 -0.144321 L -0.40257 -0.147161 L -0.41132 -0.15 L -0.419375 -0.154198 L -0.428195 -0.157161 L -0.435348 -0.161358 L -0.44257 -0.168519 L -0.447361 -0.182716 L -0.451389 -0.198395 L -0.45375 -0.211235 L -0.454584 -0.229753 L -0.457014 -0.243951 L -0.458611 -0.258148 L -0.460209 -0.270988 L -0.462569 -0.285185 L -0.462569 -0.298025 L -0.462569 -0.310864 L -0.462569 -0.32358 L -0.461806 -0.33642 L -0.458611 -0.350617 L -0.456181 -0.363457 L -0.45375 -0.376296 L -0.450556 -0.390494 L -0.446598 -0.403333 L -0.440139 -0.416173 L -0.432153 -0.427531 L -0.424931 -0.437531 L -0.417778 -0.44605 L -0.409723 -0.451729 L -0.40257 -0.45605 L -0.394514 -0.460247 L -0.385764 -0.465926 L -0.378542 -0.470247 L -0.370486 -0.471605 L -0.3625 -0.473087 L -0.354514 -0.473087 L -0.347292 -0.473087 L -0.34007 -0.473087 L -0.332084 -0.471605 L -0.324861 -0.467408 L -0.317709 -0.461729 L -0.309653 -0.450371 L -0.304098 -0.43605 L -0.300834 -0.4232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-2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89132 -0.432815 L -0.282289 -0.445046 L -0.273852 -0.454456 L -0.263887 -0.463982 L -0.25545 -0.472097 L -0.246283 -0.478919 L -0.23552 -0.488445 L -0.224027 -0.49656 L -0.217185 -0.500559 L -0.210276 -0.503264 L -0.202569 -0.508674 L -0.188818 -0.516907 L -0.177326 -0.522317 L -0.163574 -0.527727 L -0.156664 -0.52902 L -0.148959 -0.531726 L -0.142116 -0.533137 L -0.135207 -0.534549 L -0.123714 -0.535842 L -0.113018 -0.535842 L -0.102256 -0.535842 L -0.0922911 -0.535842 L -0.083854 -0.535842 L -0.0762143 -0.534549 L -0.0670466 -0.530432 L -0.0594068 -0.525022 L -0.0524978 -0.519612 L -0.0440608 -0.51279 L -0.0371519 -0.50738 L -0.0295121 -0.493855 L -0.025659 -0.480212 L -0.0234003 -0.468099 L -0.0264561 -0.455867 L -0.03104 -0.442342 L -0.037949 -0.439519 L -0.0447916 -0.439519 L -0.0532285 -0.439519 L -0.0609348 -0.442342 L -0.0655187 -0.454456 L -0.0670466 -0.466687 L -0.0670466 -0.478919 L -0.0616656 -0.49115 L -0.0532285 -0.503264 L -0.0447916 -0.510086 L -0.0371519 -0.51279 L -0.0295121 -0.515496 L -0.0203443 -0.515496 L -0.0126381 -0.515496 L -0.00347039 -0.515496 L 0.00496654 -0.515496 L 0.0118755 -0.51279 L 0.0195153 -0.504676 L 0.0264244 -0.49656 L 0.0348613 -0.481623 L 0.0417039 -0.468099 L 0.0478821 -0.453162 L 0.0539939 -0.439519 L 0.0593086 -0.425993 L 0.0654868 -0.411057 L 0.0700707 -0.396238 L 0.0754518 -0.382596 L 0.0807663 -0.370363 L 0.0884726 -0.360955 L 0.0953144 -0.352839 L 0.102224 -0.343313 L 0.109864 -0.333787 L 0.116773 -0.327083 L 0.123681 -0.320262 L 0.132119 -0.312146 L 0.139759 -0.306736 L 0.147398 -0.30262 L 0.155104 -0.298503 L 0.161947 -0.295799 L 0.168855 -0.293093 L 0.175765 -0.289095 L 0.182674 -0.28497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056 -0.0739506 L 0.0102083 -0.0881481 L 0.00694445 -0.100988 L 0.00458334 -0.113827 L 0.00375 -0.128025 L 0.00375 -0.142346 L 0.00298612 -0.155062 L 0.00215277 -0.167901 L 0.00215277 -0.182099 L 0.00215277 -0.19926 L 0.00215277 -0.214939 L 0.00215277 -0.229136 L 0.00215277 -0.246173 L 0.00375 -0.260371 L 0.00534723 -0.274692 L 0.00694445 -0.287531 L 0.0102083 -0.301729 L 0.0125694 -0.314568 L 0.015 -0.327284 L 0.0165972 -0.340124 L 0.0205556 -0.354321 L 0.0238195 -0.368642 L 0.0254167 -0.381358 L 0.029375 -0.397037 L 0.0334028 -0.411358 L 0.0381945 -0.425556 L 0.0429862 -0.438395 L 0.049375 -0.452593 L 0.0565973 -0.463951 L 0.0654167 -0.473951 L 0.0734028 -0.478149 L 0.0846528 -0.483951 L 0.0934722 -0.48963 L 0.102222 -0.493828 L 0.111042 -0.496667 L 0.119028 -0.502346 L 0.12625 -0.503828 L 0.134306 -0.502346 L 0.142292 -0.496667 L 0.150278 -0.490988 L 0.1575 -0.485309 L 0.164723 -0.473951 L 0.169514 -0.459753 L 0.174306 -0.445432 L 0.179098 -0.432716 L 0.183889 -0.419877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2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70235 -0.413708 L 0.166714 -0.431233 L 0.162391 -0.447084 L 0.158129 -0.462933 L 0.153868 -0.478631 L 0.147445 -0.494482 L 0.140342 -0.508502 L 0.133919 -0.515665 L 0.127557 -0.522675 L 0.120393 -0.526181 L 0.11329 -0.531362 L 0.106867 -0.534868 L 0.100444 -0.536696 L 0.0926617 -0.536696 L 0.0862385 -0.536696 L 0.0798152 -0.536696 L 0.0719713 -0.534868 L 0.0656098 -0.531362 L 0.0591867 -0.527858 L 0.0520223 -0.524352 L 0.0456607 -0.520847 L 0.0392376 -0.515665 L 0.0321348 -0.51033 L 0.0257117 -0.506826 L 0.0178678 -0.501491 L 0.0107651 -0.494482 L 0.00218024 -0.485795 L -0.00418128 -0.476955 L -0.0106045 -0.468116 L -0.0177071 -0.457599 L -0.0241303 -0.443578 L -0.028392 -0.427729 L -0.0319742 -0.411879 L -0.0348153 -0.396181 L -0.0376564 -0.378502 L -0.0390769 -0.359148 L -0.0404974 -0.34345 L -0.0412385 -0.327599 L -0.0419179 -0.310073 L -0.0419179 -0.292395 L -0.0419179 -0.276698 L -0.0419179 -0.260847 L -0.0419179 -0.244997 L -0.0419179 -0.229148 L -0.0419179 -0.21345 L -0.0419179 -0.194094 L -0.0404974 -0.178245 L -0.0398179 -0.162395 L -0.0369769 -0.146546 L -0.0355565 -0.130848 L -0.0327154 -0.113169 L -0.0298126 -0.0956424 L -0.0269716 -0.0781165 L -0.0248717 -0.0622659 L -0.0212894 -0.0447404 L -0.0177071 -0.0288899 L -0.014866 -0.01304 L -0.0106045 0.00280992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1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9375 -0.051574 L -0.0330903 -0.0530555 L -0.0403125 -0.055895 L -0.0475347 -0.0587345 L -0.0547569 -0.061574 L -0.0627431 -0.065895 L -0.0699653 -0.0687345 L -0.0787847 -0.072932 L -0.0859375 -0.077253 L -0.0939931 -0.0814506 L -0.101145 -0.0857715 L -0.109965 -0.0900925 L -0.117188 -0.09429 L -0.126006 -0.0999691 L -0.133229 -0.10713 L -0.141215 -0.109969 L -0.150035 -0.11713 L -0.158854 -0.122809 L -0.166841 -0.132685 L -0.170798 -0.145525 L -0.176424 -0.158364 L -0.182048 -0.174043 L -0.18684 -0.189722 L -0.189271 -0.205278 L -0.192465 -0.219599 L -0.19566 -0.232438 L -0.198855 -0.250833 L -0.201284 -0.263673 L -0.203646 -0.276512 L -0.205243 -0.29071 L -0.206077 -0.304907 L -0.206077 -0.317747 L -0.206077 -0.330586 L -0.204479 -0.343426 L -0.201284 -0.359105 L -0.198021 -0.371821 L -0.193229 -0.386142 L -0.188438 -0.398858 L -0.182048 -0.411697 L -0.174827 -0.423055 L -0.167604 -0.433055 L -0.158854 -0.444413 L -0.150035 -0.451574 L -0.142813 -0.457253 L -0.135591 -0.462932 L -0.126006 -0.467253 L -0.118784 -0.472932 L -0.110799 -0.475772 L -0.10198 -0.477253 L -0.0939931 -0.480093 L -0.0867708 -0.480093 L -0.0795486 -0.475772 L -0.0723264 -0.468611 L -0.0651736 -0.460093 L -0.0579514 -0.453055 L -0.0507292 -0.444413 L -0.0435069 -0.435895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-21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544268 -0.441235 L -0.0544268 -0.454075 L -0.0544268 -0.466914 L -0.0567878 -0.479754 L -0.0616488 -0.49247 L -0.0712328 -0.503951 L -0.0792188 -0.51247 L -0.0864408 -0.516667 L -0.0952608 -0.522346 L -0.103247 -0.526667 L -0.111233 -0.528149 L -0.118455 -0.532346 L -0.128872 -0.538025 L -0.138456 -0.540865 L -0.145678 -0.543704 L -0.154497 -0.543704 L -0.16172 -0.543704 L -0.168942 -0.543704 L -0.177692 -0.540865 L -0.186511 -0.536667 L -0.193734 -0.533828 L -0.202553 -0.526667 L -0.209775 -0.518149 L -0.213734 -0.505309 L -0.217761 -0.49247 L -0.220122 -0.479754 L -0.22172 -0.466914 L -0.22172 -0.454075 L -0.22172 -0.438396 L -0.220122 -0.425556 L -0.217761 -0.41284 L -0.215331 -0.398519 L -0.21297 -0.385803 L -0.209775 -0.371482 L -0.208109 -0.355803 L -0.204914 -0.341605 L -0.20172 -0.324568 L -0.197761 -0.308889 L -0.1929 -0.294692 L -0.188942 -0.281852 L -0.18415 -0.267655 L -0.177692 -0.253334 L -0.172136 -0.240618 L -0.165678 -0.226297 L -0.158525 -0.212099 L -0.15047 -0.19926 L -0.14172 -0.185062 L -0.134496 -0.173704 L -0.127274 -0.163704 L -0.119288 -0.153704 L -0.112066 -0.142346 L -0.104844 -0.129507 L -0.0968578 -0.115309 L -0.0896358 -0.103951 L -0.0832468 -0.0911114 L -0.0776218 -0.0769134 L -0.0720658 -0.064074 L -0.0680378 -0.0512345 L -0.0624128 -0.038395 L -0.0551908 -0.025679 L -0.0488018 -0.0128395 L -0.0440108 -4.02662e-08 L -0.0392187 0.0128396 L -0.0344271 0.0255556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1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2" grpId="1"/>
      <p:bldP spid="32" grpId="2"/>
      <p:bldP spid="42" grpId="0"/>
      <p:bldP spid="42" grpId="1"/>
      <p:bldP spid="43" grpId="0"/>
      <p:bldP spid="43" grpId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4548" y="-11938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5638165"/>
            <a:ext cx="10861040" cy="122809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417" y="2006600"/>
            <a:ext cx="1167553" cy="1110827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700145" y="49339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2: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5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735" y="438912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08" y="4389120"/>
            <a:ext cx="1505373" cy="1797473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567940" y="5276850"/>
            <a:ext cx="2089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close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358130" y="5276850"/>
            <a:ext cx="1370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Open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519160" y="5276850"/>
            <a:ext cx="2353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down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4" name="Picture 43" descr="cây nấm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158" y="5592233"/>
            <a:ext cx="1116753" cy="1265767"/>
          </a:xfrm>
          <a:prstGeom prst="rect">
            <a:avLst/>
          </a:prstGeom>
        </p:spPr>
      </p:pic>
      <p:pic>
        <p:nvPicPr>
          <p:cNvPr id="37" name="Picture 36" descr="mặt cườ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002" y="1016000"/>
            <a:ext cx="1473200" cy="1341967"/>
          </a:xfrm>
          <a:prstGeom prst="rect">
            <a:avLst/>
          </a:prstGeom>
        </p:spPr>
      </p:pic>
      <p:pic>
        <p:nvPicPr>
          <p:cNvPr id="40" name="Picture 39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322" y="1413087"/>
            <a:ext cx="1523153" cy="11413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8582" y="3428153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1538" y="3428153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8542" y="3428153"/>
            <a:ext cx="1518073" cy="118364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 flipV="1">
            <a:off x="4424680" y="2006600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4472940" y="1557655"/>
            <a:ext cx="44018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             your book, please!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72305" y="1490345"/>
            <a:ext cx="1398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Open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56" name="Picture 55" descr="z2840956711778_bdd525d8513c470d0a4b8fb24e9a18f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2675" y="1321435"/>
            <a:ext cx="1986915" cy="1730375"/>
          </a:xfrm>
          <a:prstGeom prst="rect">
            <a:avLst/>
          </a:prstGeom>
        </p:spPr>
      </p:pic>
      <p:sp>
        <p:nvSpPr>
          <p:cNvPr id="31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" name="object 16"/>
          <p:cNvSpPr/>
          <p:nvPr/>
        </p:nvSpPr>
        <p:spPr>
          <a:xfrm>
            <a:off x="6354688" y="257256"/>
            <a:ext cx="542925" cy="506095"/>
          </a:xfrm>
          <a:custGeom>
            <a:avLst/>
            <a:gdLst/>
            <a:ahLst/>
            <a:cxnLst/>
            <a:rect l="l" t="t" r="r" b="b"/>
            <a:pathLst>
              <a:path w="542925" h="506094">
                <a:moveTo>
                  <a:pt x="273382" y="502706"/>
                </a:moveTo>
                <a:lnTo>
                  <a:pt x="260720" y="505657"/>
                </a:lnTo>
                <a:lnTo>
                  <a:pt x="249466" y="504497"/>
                </a:lnTo>
                <a:lnTo>
                  <a:pt x="240153" y="499681"/>
                </a:lnTo>
                <a:lnTo>
                  <a:pt x="233316" y="491662"/>
                </a:lnTo>
                <a:lnTo>
                  <a:pt x="229833" y="481194"/>
                </a:lnTo>
                <a:lnTo>
                  <a:pt x="230632" y="470206"/>
                </a:lnTo>
                <a:lnTo>
                  <a:pt x="235933" y="459717"/>
                </a:lnTo>
                <a:lnTo>
                  <a:pt x="245955" y="450744"/>
                </a:lnTo>
                <a:lnTo>
                  <a:pt x="266730" y="438177"/>
                </a:lnTo>
                <a:lnTo>
                  <a:pt x="330380" y="402520"/>
                </a:lnTo>
                <a:lnTo>
                  <a:pt x="425957" y="347049"/>
                </a:lnTo>
                <a:lnTo>
                  <a:pt x="458088" y="329246"/>
                </a:lnTo>
                <a:lnTo>
                  <a:pt x="477317" y="320743"/>
                </a:lnTo>
                <a:lnTo>
                  <a:pt x="497366" y="315906"/>
                </a:lnTo>
                <a:lnTo>
                  <a:pt x="518060" y="315106"/>
                </a:lnTo>
                <a:lnTo>
                  <a:pt x="539226" y="318713"/>
                </a:lnTo>
                <a:lnTo>
                  <a:pt x="542521" y="328280"/>
                </a:lnTo>
                <a:lnTo>
                  <a:pt x="533408" y="345007"/>
                </a:lnTo>
                <a:lnTo>
                  <a:pt x="491183" y="381144"/>
                </a:lnTo>
                <a:lnTo>
                  <a:pt x="329368" y="476298"/>
                </a:lnTo>
                <a:lnTo>
                  <a:pt x="287680" y="496892"/>
                </a:lnTo>
                <a:lnTo>
                  <a:pt x="273382" y="502706"/>
                </a:lnTo>
                <a:close/>
              </a:path>
              <a:path w="542925" h="506094">
                <a:moveTo>
                  <a:pt x="36600" y="303823"/>
                </a:moveTo>
                <a:lnTo>
                  <a:pt x="30580" y="305487"/>
                </a:lnTo>
                <a:lnTo>
                  <a:pt x="25030" y="304168"/>
                </a:lnTo>
                <a:lnTo>
                  <a:pt x="19177" y="300492"/>
                </a:lnTo>
                <a:lnTo>
                  <a:pt x="2314" y="263427"/>
                </a:lnTo>
                <a:lnTo>
                  <a:pt x="743" y="207022"/>
                </a:lnTo>
                <a:lnTo>
                  <a:pt x="200" y="159864"/>
                </a:lnTo>
                <a:lnTo>
                  <a:pt x="0" y="112743"/>
                </a:lnTo>
                <a:lnTo>
                  <a:pt x="159" y="65653"/>
                </a:lnTo>
                <a:lnTo>
                  <a:pt x="2175" y="48053"/>
                </a:lnTo>
                <a:lnTo>
                  <a:pt x="7625" y="31629"/>
                </a:lnTo>
                <a:lnTo>
                  <a:pt x="16012" y="16321"/>
                </a:lnTo>
                <a:lnTo>
                  <a:pt x="26838" y="2070"/>
                </a:lnTo>
                <a:lnTo>
                  <a:pt x="33229" y="0"/>
                </a:lnTo>
                <a:lnTo>
                  <a:pt x="40279" y="13774"/>
                </a:lnTo>
                <a:lnTo>
                  <a:pt x="47677" y="27490"/>
                </a:lnTo>
                <a:lnTo>
                  <a:pt x="54023" y="41363"/>
                </a:lnTo>
                <a:lnTo>
                  <a:pt x="57914" y="55606"/>
                </a:lnTo>
                <a:lnTo>
                  <a:pt x="63393" y="109694"/>
                </a:lnTo>
                <a:lnTo>
                  <a:pt x="64317" y="163854"/>
                </a:lnTo>
                <a:lnTo>
                  <a:pt x="62120" y="218201"/>
                </a:lnTo>
                <a:lnTo>
                  <a:pt x="58276" y="272294"/>
                </a:lnTo>
                <a:lnTo>
                  <a:pt x="42597" y="300043"/>
                </a:lnTo>
                <a:lnTo>
                  <a:pt x="36600" y="303823"/>
                </a:lnTo>
                <a:close/>
              </a:path>
              <a:path w="542925" h="506094">
                <a:moveTo>
                  <a:pt x="166082" y="355960"/>
                </a:moveTo>
                <a:lnTo>
                  <a:pt x="135539" y="333020"/>
                </a:lnTo>
                <a:lnTo>
                  <a:pt x="136891" y="324213"/>
                </a:lnTo>
                <a:lnTo>
                  <a:pt x="154466" y="286422"/>
                </a:lnTo>
                <a:lnTo>
                  <a:pt x="167018" y="266504"/>
                </a:lnTo>
                <a:lnTo>
                  <a:pt x="173290" y="256564"/>
                </a:lnTo>
                <a:lnTo>
                  <a:pt x="201492" y="203802"/>
                </a:lnTo>
                <a:lnTo>
                  <a:pt x="228355" y="164346"/>
                </a:lnTo>
                <a:lnTo>
                  <a:pt x="257806" y="126747"/>
                </a:lnTo>
                <a:lnTo>
                  <a:pt x="288331" y="89853"/>
                </a:lnTo>
                <a:lnTo>
                  <a:pt x="321259" y="65977"/>
                </a:lnTo>
                <a:lnTo>
                  <a:pt x="335639" y="63303"/>
                </a:lnTo>
                <a:lnTo>
                  <a:pt x="338873" y="75131"/>
                </a:lnTo>
                <a:lnTo>
                  <a:pt x="324128" y="120276"/>
                </a:lnTo>
                <a:lnTo>
                  <a:pt x="265153" y="223511"/>
                </a:lnTo>
                <a:lnTo>
                  <a:pt x="226662" y="287647"/>
                </a:lnTo>
                <a:lnTo>
                  <a:pt x="192022" y="332293"/>
                </a:lnTo>
                <a:lnTo>
                  <a:pt x="173347" y="352394"/>
                </a:lnTo>
                <a:lnTo>
                  <a:pt x="166082" y="355960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33 -0.0316049 L -0.0724306 -0.0330864 L -0.0826389 -0.0372839 L -0.0944444 -0.0428395 L -0.102292 -0.0455556 L -0.116458 -0.0525926 L -0.123542 -0.0554321 L -0.136875 -0.0623457 L -0.148681 -0.0707407 L -0.157361 -0.0777778 L -0.165972 -0.0861728 L -0.173056 -0.0972839 L -0.1825 -0.112716 L -0.190347 -0.130864 L -0.195069 -0.143457 L -0.201389 -0.161605 L -0.205278 -0.175556 L -0.207639 -0.190988 L -0.210833 -0.20358 L -0.213194 -0.216173 L -0.214722 -0.230123 L -0.217847 -0.244074 L -0.220208 -0.258025 L -0.222569 -0.271975 L -0.224167 -0.284568 L -0.225764 -0.29716 L -0.225764 -0.315309 L -0.225764 -0.329383 L -0.224931 -0.344691 L -0.222569 -0.358642 L -0.220208 -0.371235 L -0.217083 -0.383827 L -0.211597 -0.397778 L -0.20375 -0.41037 L -0.195069 -0.418765 L -0.186458 -0.425802 L -0.178542 -0.431358 L -0.170694 -0.435556 L -0.162083 -0.441111 L -0.155 -0.443951 L -0.146319 -0.44679 L -0.136111 -0.448148 L -0.1275 -0.449506 L -0.119583 -0.452346 L -0.111736 -0.452346 L -0.102292 -0.452346 L -0.0897222 -0.452346 L -0.0771528 -0.452346 L -0.0700694 -0.452346 L -0.0629861 -0.448148 L -0.0559028 -0.439753 L -0.0504167 -0.425802 L -0.0488194 -0.41321 " pathEditMode="relative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33153 -0.435247 L -0.0270923 -0.449144 L -0.0209643 -0.463041 L -0.0140954 -0.472308 L -0.00722647 -0.478438 L 0.00112381 -0.487703 L 0.0102823 -0.49547 L 0.0209222 -0.504598 L 0.0316295 -0.512366 L 0.0415287 -0.518497 L 0.0529768 -0.524764 L 0.0636167 -0.527763 L 0.0720344 -0.529397 L 0.079644 -0.529397 L 0.0865129 -0.529397 L 0.0941225 -0.529397 L 0.10254 -0.529397 L 0.11089 -0.526264 L 0.117759 -0.521631 L 0.125369 -0.513864 L 0.131496 -0.499966 L 0.133787 -0.486205 L 0.136076 -0.469173 L 0.136076 -0.453777 L 0.136076 -0.439879 L 0.136076 -0.422847 L 0.134527 -0.404453 L 0.132237 -0.390555 L 0.128466 -0.376657 L 0.121597 -0.365893 L 0.113988 -0.365893 L 0.107119 -0.372025 L 0.100251 -0.387421 L 0.0972202 -0.404453 L 0.0964121 -0.421349 L 0.0964121 -0.435247 L 0.100251 -0.450643 L 0.10557 -0.46604 L 0.113988 -0.481572 L 0.12079 -0.490838 L 0.129207 -0.503101 L 0.139107 -0.513864 L 0.146716 -0.520132 L 0.155874 -0.524764 L 0.165774 -0.532395 L 0.174191 -0.534031 L 0.184831 -0.537027 L 0.194798 -0.538527 L 0.201667 -0.538527 L 0.210758 -0.538527 L 0.217627 -0.538527 L 0.226785 -0.538527 L 0.234395 -0.535529 L 0.241264 -0.529397 L 0.248873 -0.524764 L 0.25655 -0.520132 L 0.263352 -0.512366 L 0.27251 -0.501602 L 0.280928 -0.490838 L 0.288537 -0.483071 L 0.296955 -0.472308 L 0.304565 -0.463041 L 0.312915 -0.452278 L 0.319784 -0.443013 L 0.327393 -0.435247 L 0.33507 -0.427479 L 0.341939 -0.419849 L 0.349549 -0.410585 L 0.361738 -0.396686 L 0.371636 -0.384288 L 0.378506 -0.376657 L 0.385374 -0.372025 L 0.392243 -0.365893 L 0.399112 -0.356628 L 0.406722 -0.348861 L 0.414331 -0.341095 L 0.421941 -0.330331 L 0.42881 -0.319567 L 0.435679 -0.310302 L 0.442547 -0.299538 L 0.449417 -0.28877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276 -0.0749556 L -0.0214991 -0.0880533 L -0.0230375 -0.102565 L -0.0245759 -0.118487 L -0.0268499 -0.131586 L -0.0275857 -0.147638 L -0.0290571 -0.162149 L -0.0290571 -0.175246 L -0.0305954 -0.189759 L -0.0305954 -0.202857 L -0.0321337 -0.220321 L -0.0328695 -0.23342 L -0.0328695 -0.249343 L -0.0328695 -0.266807 L -0.0328695 -0.28286 L -0.0328695 -0.29737 L -0.0328695 -0.314834 L -0.0313312 -0.33217 L -0.0290571 -0.351176 L -0.0268499 -0.370053 L -0.0237732 -0.385975 L -0.0214991 -0.399074 L -0.0192251 -0.412173 L -0.0146769 -0.428223 L -0.0101287 -0.442735 L -0.00484481 -0.457246 L 0.00117476 -0.470341 L 0.00799698 -0.476122 L 0.0170934 -0.483441 L 0.0246513 -0.48922 L 0.0337476 -0.494999 L 0.0421082 -0.499365 L 0.0512044 -0.502319 L 0.0594982 -0.505273 L 0.0678588 -0.506684 L 0.0768883 -0.506684 L 0.0845135 -0.506684 L 0.092807 -0.506684 L 0.101903 -0.502319 L 0.111736 -0.496541 L 0.118558 -0.490633 L 0.12538 -0.484855 L 0.132938 -0.476122 L 0.14277 -0.46739 L 0.150394 -0.457246 L 0.15715 -0.448514 L 0.163973 -0.436957 L 0.170795 -0.423858 L 0.177617 -0.412173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-21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28819 -0.431975 L 0.221736 -0.443086 L 0.213889 -0.457037 L 0.206806 -0.465432 L 0.198889 -0.471111 L 0.191042 -0.475309 L 0.183194 -0.479383 L 0.174583 -0.48358 L 0.1675 -0.48642 L 0.158819 -0.491975 L 0.150972 -0.494815 L 0.143889 -0.497654 L 0.136042 -0.501852 L 0.128194 -0.504568 L 0.121111 -0.504568 L 0.113194 -0.504568 L 0.104583 -0.507407 L 0.0967361 -0.508765 L 0.0896528 -0.508765 L 0.0809722 -0.507407 L 0.0715972 -0.504568 L 0.0636806 -0.501852 L 0.0565972 -0.499012 L 0.04875 -0.496173 L 0.0401389 -0.491975 L 0.0314583 -0.487778 L 0.0228472 -0.485062 L 0.0125694 -0.480864 L 0.00472222 -0.476667 L -0.00236111 -0.473827 L -0.0102083 -0.466914 L -0.0196528 -0.457037 L -0.0267361 -0.447284 L -0.0345833 -0.433333 L -0.0431944 -0.420741 L -0.04875 -0.408148 L -0.051875 -0.392839 L -0.0542361 -0.380247 L -0.0565972 -0.366173 L -0.0565972 -0.352222 L -0.0565972 -0.33963 L -0.0565972 -0.32716 L -0.055 -0.313086 L -0.0534028 -0.300494 L -0.0511111 -0.288025 L -0.04875 -0.273951 L -0.0463889 -0.26 L -0.0455556 -0.241852 L -0.0447917 -0.22642 L -0.0431944 -0.213951 L -0.0416667 -0.199877 L -0.0400694 -0.187284 L -0.0384722 -0.174815 L -0.0377083 -0.162222 L -0.0353472 -0.148148 L -0.0329861 -0.135679 L -0.0298611 -0.123086 L -0.0275 -0.109012 L -0.024375 -0.0950617 L -0.0211806 -0.0797531 L -0.0196528 -0.0671605 L -0.0172917 -0.0517284 L -0.0140972 -0.0377778 L -0.0102083 -0.0251852 L -0.00548611 -0.0125926 L 0 0 " pathEditMode="relative" ptsTypes="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25 -0.0953089 L -0.0196528 -0.109506 L -0.015625 -0.123827 L -0.0132639 -0.136667 L -0.01 -0.150864 L -0.00763892 -0.163704 L -0.00284722 -0.177901 L 0.00118058 -0.190741 L 0.00361108 -0.203457 L 0.00520838 -0.216296 L 0.00680558 -0.233333 L 0.00680558 -0.246173 L 0.00680558 -0.260494 L 0.00680558 -0.27321 L 0.00680558 -0.288889 L 0.00437497 -0.301728 L 0.00277778 -0.315926 L 0.000347173 -0.330123 L -0.00125002 -0.344444 L -0.00444442 -0.358642 L -0.00763892 -0.37284 L -0.01 -0.388519 L -0.0132639 -0.401358 L -0.015625 -0.414198 L -0.0196528 -0.426914 L -0.0244444 -0.439753 L -0.0292361 -0.454074 L -0.035625 -0.468272 L -0.0452778 -0.483951 L -0.0525 -0.48963 L -0.0620833 -0.499506 L -0.0709028 -0.506667 L -0.0788889 -0.513827 L -0.0861111 -0.516667 L -0.0940972 -0.520864 L -0.102083 -0.523704 L -0.110903 -0.528025 L -0.120556 -0.530864 L -0.127708 -0.530864 L -0.136528 -0.530864 L -0.144514 -0.530864 L -0.152569 -0.530864 L -0.159722 -0.530864 L -0.167778 -0.530864 L -0.175764 -0.530864 L -0.18375 -0.530864 L -0.192569 -0.530864 L -0.199791 -0.526667 L -0.207778 -0.522346 L -0.215 -0.515185 L -0.222986 -0.505309 L -0.230208 -0.496667 L -0.239028 -0.485309 L -0.24625 -0.478272 L -0.253403 -0.468272 L -0.259028 -0.455432 L -0.263055 -0.442593 L -0.267847 -0.429877 L -0.272639 -0.417037 L -0.279028 -0.404198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2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40973 -0.422747 L -0.243334 -0.409907 L -0.244931 -0.397191 L -0.244931 -0.384351 L -0.244931 -0.370154 L -0.244931 -0.355833 L -0.244167 -0.343117 L -0.241736 -0.330277 L -0.238542 -0.317438 L -0.234514 -0.30324 L -0.228959 -0.287561 L -0.223334 -0.273364 L -0.216945 -0.260524 L -0.209723 -0.246327 L -0.204098 -0.233487 L -0.197709 -0.220648 L -0.192084 -0.207808 L -0.186528 -0.195092 L -0.18007 -0.180771 L -0.172084 -0.167932 L -0.164861 -0.156574 L -0.156875 -0.146697 L -0.149653 -0.138055 L -0.141667 -0.128179 L -0.134445 -0.1225 L -0.126459 -0.118179 L -0.119236 -0.113858 L -0.11125 -0.108179 L -0.104028 -0.105339 L -0.0960417 -0.0996605 L -0.0872223 -0.0953395 L -0.08 -0.0896605 L -0.0728473 -0.081142 L -0.0647917 -0.071142 L -0.0568056 -0.0612655 L -0.0495834 -0.0527469 L -0.0423611 -0.0455864 L -0.0352084 -0.0370679 L -0.0279861 -0.0327469 L -0.0207639 -0.0242284 L -0.0135417 -0.0185494 L -0.00638889 -0.0100309 L 0.000833333 -0.00287037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21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8983" y="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0754360" cy="12573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117" y="2318385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960" y="438912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833" y="4389120"/>
            <a:ext cx="1505373" cy="179747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05380" y="5311775"/>
            <a:ext cx="2021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come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88915" y="5311775"/>
            <a:ext cx="2207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don’t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433435" y="5311775"/>
            <a:ext cx="212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stand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4" name="Picture 43" descr="cây nấm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783" y="5472218"/>
            <a:ext cx="1116753" cy="126576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807" y="3429000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767" y="3429000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060" y="3429000"/>
            <a:ext cx="1518073" cy="1183640"/>
          </a:xfrm>
          <a:prstGeom prst="rect">
            <a:avLst/>
          </a:prstGeom>
        </p:spPr>
      </p:pic>
      <p:pic>
        <p:nvPicPr>
          <p:cNvPr id="3" name="Picture 2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9708" y="1413087"/>
            <a:ext cx="1264073" cy="946573"/>
          </a:xfrm>
          <a:prstGeom prst="rect">
            <a:avLst/>
          </a:prstGeom>
        </p:spPr>
      </p:pic>
      <p:pic>
        <p:nvPicPr>
          <p:cNvPr id="4" name="Picture 3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255" y="452967"/>
            <a:ext cx="1497753" cy="1363980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4443730" y="2006600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5683885" y="1557020"/>
            <a:ext cx="3115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here, please !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4335780" y="1490345"/>
            <a:ext cx="1553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Come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4076065" y="45275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3: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60" name="Picture 59" descr="z2840986686814_d358da7e7666ff686b862173a76135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5360" y="1205865"/>
            <a:ext cx="2181225" cy="1524000"/>
          </a:xfrm>
          <a:prstGeom prst="rect">
            <a:avLst/>
          </a:prstGeom>
        </p:spPr>
      </p:pic>
      <p:sp>
        <p:nvSpPr>
          <p:cNvPr id="36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7008 -0.0766789 L -0.0103172 -0.0922514 L -0.0126712 -0.107824 L -0.0142183 -0.123396 L -0.0157652 -0.138818 L -0.0173122 -0.156187 L -0.0196663 -0.175203 L -0.0227602 -0.195865 L -0.0235001 -0.213084 L -0.0258542 -0.233897 L -0.0274012 -0.252762 L -0.0289481 -0.268334 L -0.0304952 -0.283906 L -0.0304952 -0.299478 L -0.0304952 -0.316696 L -0.0304952 -0.332269 L -0.0289481 -0.349488 L -0.0265941 -0.368503 L -0.0235001 -0.384075 L -0.0196663 -0.399497 L -0.0134111 -0.416865 L -0.0056762 -0.434083 L 0.00205875 -0.449658 L 0.00986082 -0.463432 L 0.0175955 -0.47556 L 0.0245905 -0.484094 L 0.0315182 -0.492778 L 0.0400603 -0.497869 L 0.0494094 -0.506553 L 0.056337 -0.509997 L 0.0641394 -0.515238 L 0.0718741 -0.520328 L 0.0811558 -0.523773 L 0.0881506 -0.525569 L 0.0958863 -0.525569 L 0.105233 -0.525569 L 0.112161 -0.525569 L 0.12151 -0.525569 L 0.128505 -0.525569 L 0.135433 -0.525569 L 0.143234 -0.520328 L 0.150162 -0.515238 L 0.157965 -0.509997 L 0.1657 -0.50311 L 0.172694 -0.494426 L 0.180429 -0.484094 L 0.185877 -0.468522 L 0.190518 -0.451304 L 0.193612 -0.435731 L 0.195966 -0.420309 L 0.198253 -0.40473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2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0625 -0.404074 L 0.211806 -0.416914 L 0.220625 -0.429753 L 0.229444 -0.43963 L 0.237431 -0.448148 L 0.248681 -0.455309 L 0.259861 -0.460988 L 0.272708 -0.469506 L 0.280694 -0.473827 L 0.295069 -0.480988 L 0.307083 -0.488025 L 0.314306 -0.489506 L 0.323889 -0.493704 L 0.334306 -0.496543 L 0.341528 -0.498025 L 0.349514 -0.498025 L 0.356736 -0.498025 L 0.364722 -0.498025 L 0.374375 -0.498025 L 0.382361 -0.498025 L 0.391181 -0.498025 L 0.398403 -0.495185 L 0.406389 -0.490864 L 0.413611 -0.480988 L 0.417569 -0.465309 L 0.420764 -0.452469 L 0.422361 -0.43963 L 0.422361 -0.425432 L 0.419167 -0.412593 L 0.411181 -0.404074 L 0.403958 -0.399753 L 0.396806 -0.399753 L 0.389583 -0.404074 L 0.385556 -0.416914 L 0.383194 -0.429753 L 0.383194 -0.442469 L 0.387986 -0.455309 L 0.395139 -0.463827 L 0.402361 -0.469506 L 0.410417 -0.475309 L 0.417569 -0.479506 L 0.424792 -0.483827 L 0.432778 -0.486667 L 0.44 -0.490864 L 0.447986 -0.495185 L 0.456042 -0.495185 L 0.465625 -0.495185 L 0.475208 -0.495185 L 0.483264 -0.495185 L 0.49125 -0.495185 L 0.500833 -0.489506 L 0.508056 -0.485185 L 0.516042 -0.476667 L 0.523264 -0.466667 L 0.53125 -0.455309 L 0.540069 -0.441111 L 0.546528 -0.428272 L 0.552917 -0.415432 L 0.558472 -0.402716 L 0.564931 -0.389877 L 0.568889 -0.377037 L 0.573681 -0.364198 L 0.578542 -0.35 L 0.584097 -0.335802 L 0.588958 -0.321481 L 0.594514 -0.308765 L 0.602569 -0.294444 L 0.609722 -0.281728 L 0.616944 -0.273086 L 0.624167 -0.267407 L 0.632153 -0.26321 L 0.639375 -0.26037 L 0.646597 -0.257531 L 0.65375 -0.257531 L 0.660972 -0.256049 L 0.668194 -0.256049 L 0.675417 -0.254568 L 0.682569 -0.25321 " pathEditMode="relative" ptsTypes="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738 -0.000664642 L -0.0366064 -0.0157488 L -0.0432266 -0.0208252 L -0.0498468 -0.0257566 L -0.0564033 -0.0290924 L -0.0637874 -0.0341688 L -0.070344 -0.0392453 L -0.0769641 -0.0425812 L -0.0842842 -0.0475124 L -0.0909042 -0.0525887 L -0.0982892 -0.0575208 L -0.104845 -0.0643373 L -0.111466 -0.0710085 L -0.118786 -0.081017 L -0.125406 -0.0894283 L -0.132026 -0.0961007 L -0.139346 -0.106109 L -0.145967 -0.11278 L -0.153287 -0.121194 L -0.160608 -0.129461 L -0.167991 -0.137873 L -0.174612 -0.146286 L -0.182633 -0.157888 L -0.189253 -0.169637 L -0.195873 -0.179644 L -0.202493 -0.194728 L -0.20905 -0.209813 L -0.214206 -0.224752 L -0.217898 -0.239836 L -0.221526 -0.254921 L -0.224518 -0.271599 L -0.226682 -0.28828 L -0.227446 -0.303364 L -0.227446 -0.318449 L -0.225982 -0.333531 L -0.223754 -0.348616 L -0.220826 -0.363555 L -0.216434 -0.378639 L -0.212041 -0.393724 L -0.206885 -0.408808 L -0.200265 -0.425487 L -0.193645 -0.440571 L -0.186324 -0.453915 L -0.179704 -0.467259 L -0.173084 -0.479008 L -0.166527 -0.487275 L -0.159907 -0.494092 L -0.153287 -0.500764 L -0.146667 -0.505695 L -0.140111 -0.510771 L -0.133491 -0.514107 L -0.12687 -0.517443 L -0.11955 -0.517443 L -0.11293 -0.519184 L -0.10631 -0.517443 L -0.0997532 -0.514107 L -0.0931332 -0.505695 L -0.0865122 -0.495687 L -0.0798923 -0.487275 L -0.0733358 -0.47393 L -0.0681797 -0.458847 L -0.0637874 -0.443907 L -0.0586313 -0.428823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5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36111 -0.337407 L -0.0247917 -0.307407 L -0.0224306 -0.294691 L -0.0215972 -0.281852 L -0.02 -0.269012 L -0.0184028 -0.256173 L -0.0176389 -0.243457 L -0.0168056 -0.230617 L -0.0168056 -0.217778 L -0.0168056 -0.204938 L -0.0160417 -0.192222 L -0.0160417 -0.179383 L -0.0144444 -0.166543 L -0.0136111 -0.153704 L -0.0120139 -0.140988 L -0.0104167 -0.128148 L -0.00881944 -0.115309 L -0.00798611 -0.102469 L -0.00722222 -0.0896296 L -0.00638889 -0.0769136 L -0.005625 -0.0640741 L -0.00402778 -0.0512346 L -0.00243056 -0.0383951 L -0.00159722 -0.025679 L -0.000833333 -0.0128395 L 0 0 " pathEditMode="relative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3056 -0.0218519 L 0.0536806 -0.0460493 L 0.0585417 -0.0588888 L 0.0640973 -0.0717283 L 0.068125 -0.0844444 L 0.0721528 -0.0972839 L 0.0761112 -0.110123 L 0.0793056 -0.124321 L 0.0833334 -0.138519 L 0.0865278 -0.15284 L 0.088125 -0.167037 L 0.088125 -0.179877 L 0.0873612 -0.192716 L 0.0865278 -0.205432 L 0.0857639 -0.219753 L 0.0833334 -0.232469 L 0.0817362 -0.24679 L 0.0801389 -0.259506 L 0.0785417 -0.272346 L 0.0769445 -0.286543 L 0.0753473 -0.299383 L 0.0729167 -0.31358 L 0.0697223 -0.32642 L 0.0672917 -0.340741 L 0.0640973 -0.353457 L 0.0617362 -0.367778 L 0.0585417 -0.380494 L 0.0561112 -0.393333 L 0.0520834 -0.407531 L 0.048125 -0.420371 L 0.0440972 -0.43321 L 0.0384722 -0.44605 L 0.0329167 -0.460247 L 0.0256945 -0.471605 L 0.0184723 -0.480124 L 0.01125 -0.488766 L 0.00409728 -0.495803 L -0.00395832 -0.500124 L -0.0111111 -0.504321 L -0.0183333 -0.508642 L -0.0255555 -0.511482 L -0.0327777 -0.514321 L -0.0407638 -0.517161 L -0.0479861 -0.52 L -0.0552083 -0.521482 L -0.0631944 -0.524321 L -0.0711804 -0.525679 L -0.0791664 -0.527161 L -0.0872222 -0.53 L -0.0944442 -0.531358 L -0.10243 -0.53284 L -0.109652 -0.534321 L -0.116805 -0.535679 L -0.124027 -0.537161 L -0.132013 -0.538519 L -0.139236 -0.538519 L -0.146458 -0.537161 L -0.15368 -0.53284 L -0.160833 -0.528519 L -0.168055 -0.524321 L -0.176111 -0.52 L -0.184097 -0.515803 L -0.191319 -0.511482 L -0.198472 -0.507161 L -0.205694 -0.501482 L -0.212916 -0.497284 L -0.220138 -0.494445 L -0.227291 -0.490124 L -0.234513 -0.484445 L -0.241736 -0.478766 L -0.248958 -0.471605 L -0.256111 -0.464568 L -0.263333 -0.454568 L -0.270555 -0.44605 L -0.277777 -0.43321 L -0.284166 -0.420371 L -0.288958 -0.407531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89525 -0.411985 L -0.281612 -0.37722 L -0.275676 -0.362986 L -0.266732 -0.350394 L -0.258818 -0.33616 L -0.249873 -0.325073 L -0.240929 -0.314123 L -0.232069 -0.30468 L -0.223124 -0.291951 L -0.213233 -0.279359 L -0.204288 -0.266767 L -0.195342 -0.254175 L -0.187429 -0.239941 L -0.177452 -0.227349 L -0.169539 -0.213114 L -0.159648 -0.198881 L -0.150703 -0.184646 L -0.141757 -0.172054 L -0.131866 -0.15782 L -0.122921 -0.145228 L -0.114062 -0.132636 L -0.105117 -0.120044 L -0.0961715 -0.104167 L -0.0872263 -0.091575 L -0.0793133 -0.0773407 L -0.0703681 -0.0663911 L -0.061509 -0.0584527 L -0.0525638 -0.0490088 L -0.0436186 -0.0410704 L -0.0346734 -0.0347744 L -0.0258142 -0.0284785 L -0.0168691 -0.0221825 L -0.00792392 -0.0142441 L -1.0883e-05 -9.75821e-06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2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2460"/>
            <a:ext cx="11125200" cy="114554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810" y="438912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683" y="4389120"/>
            <a:ext cx="1505373" cy="179747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81555" y="5259070"/>
            <a:ext cx="2430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stand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489575" y="5327650"/>
            <a:ext cx="1553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sit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668385" y="5327650"/>
            <a:ext cx="1066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Up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" name="Picture 1" descr="mặt buồ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515" y="1508760"/>
            <a:ext cx="1352127" cy="1012613"/>
          </a:xfrm>
          <a:prstGeom prst="rect">
            <a:avLst/>
          </a:prstGeom>
        </p:spPr>
      </p:pic>
      <p:pic>
        <p:nvPicPr>
          <p:cNvPr id="3" name="Picture 2" descr="mặt cườ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097" y="446193"/>
            <a:ext cx="1587500" cy="14461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657" y="3428153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6617" y="3429000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910" y="3429000"/>
            <a:ext cx="1518073" cy="1183640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3197225" y="44640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4: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54" name="Picture 53" descr="z2840985961623_3eb2e34c699cdbd5c018478e3d9f98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445" y="960120"/>
            <a:ext cx="1552575" cy="2110105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3538855" y="2006600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4712335" y="1547495"/>
            <a:ext cx="3115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down, please !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3697605" y="1490345"/>
            <a:ext cx="1553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Sit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31" name="Picture 30" descr="cây nấm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4783" y="5472218"/>
            <a:ext cx="1116753" cy="1265767"/>
          </a:xfrm>
          <a:prstGeom prst="rect">
            <a:avLst/>
          </a:prstGeom>
        </p:spPr>
      </p:pic>
      <p:sp>
        <p:nvSpPr>
          <p:cNvPr id="35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056 -0.0459259 L -0.0245834 -0.0714815 L -0.0318056 -0.0858024 L -0.0357639 -0.0986419 L -0.0390278 -0.11284 L -0.040625 -0.125679 L -0.0413889 -0.138395 L -0.0413889 -0.151235 L -0.040625 -0.168272 L -0.0390278 -0.181111 L -0.0381945 -0.193951 L -0.0365973 -0.208148 L -0.035 -0.220988 L -0.0325695 -0.233827 L -0.0302084 -0.249506 L -0.0277778 -0.263704 L -0.0238195 -0.276543 L -0.0197917 -0.292099 L -0.015 -0.307778 L -0.0109722 -0.320617 L -0.00618056 -0.333457 L -0.00215277 -0.346296 L 0.00340274 -0.360494 L 0.010625 -0.373333 L 0.0186805 -0.386049 L 0.0258333 -0.394691 L 0.0330555 -0.401728 L 0.0402777 -0.407407 L 0.0475 -0.414568 L 0.0554861 -0.420247 L 0.0634722 -0.425926 L 0.0706944 -0.428766 L 0.0779166 -0.431605 L 0.0850694 -0.435926 L 0.0922915 -0.437284 L 0.100277 -0.438765 L 0.1075 -0.440247 L 0.114722 -0.440247 L 0.121944 -0.435926 L 0.129166 -0.428766 L 0.136319 -0.420247 L 0.142777 -0.407407 L 0.146736 -0.39469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4296 -0.39347 L 0.149271 -0.356243 L 0.149271 -0.34094 L 0.148074 -0.325638 L 0.146768 -0.308716 L 0.145571 -0.291795 L 0.14296 -0.276492 L 0.13926 -0.26119 L 0.135451 -0.245887 L 0.130445 -0.228966 L 0.124242 -0.213663 L 0.119127 -0.198507 L 0.114121 -0.183205 L 0.107918 -0.167902 L 0.101607 -0.1526 L 0.092792 -0.135678 L 0.0840862 -0.120376 L 0.0739655 -0.10522 L 0.0627567 -0.0899168 L 0.0526362 -0.0746141 L 0.0414274 -0.0576928 L 0.0301098 -0.0423901 L 0.020098 -0.0270872 L 0.00878044 -0.0151688 L -3.42433e-05 -1.32353e-05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1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639 -0.0179012 L -0.0632639 -0.0235802 L -0.0704861 -0.0264198 L -0.0784722 -0.0306172 L -0.0856945 -0.0349382 L -0.0929167 -0.0392592 L -0.100069 -0.0462963 L -0.107292 -0.0534568 L -0.115278 -0.0634568 L -0.1225 -0.0719753 L -0.129722 -0.0804938 L -0.136944 -0.0890123 L -0.144097 -0.0975308 L -0.152917 -0.109012 L -0.159375 -0.121728 L -0.165764 -0.134568 L -0.172986 -0.148765 L -0.178542 -0.161605 L -0.185764 -0.175802 L -0.189792 -0.188642 L -0.196181 -0.20716 L -0.200139 -0.22 L -0.204167 -0.234197 L -0.206597 -0.247037 L -0.208958 -0.259876 L -0.211389 -0.275432 L -0.212986 -0.289753 L -0.214583 -0.30395 L -0.215417 -0.318148 L -0.215417 -0.332469 L -0.214583 -0.348024 L -0.212986 -0.360864 L -0.210556 -0.376543 L -0.206597 -0.390741 L -0.203403 -0.405062 L -0.198542 -0.419259 L -0.192153 -0.433457 L -0.184167 -0.444815 L -0.176181 -0.454815 L -0.168125 -0.463333 L -0.160139 -0.469012 L -0.15132 -0.471852 L -0.144097 -0.470494 L -0.136111 -0.467654 L -0.128889 -0.463333 L -0.121736 -0.459136 L -0.114514 -0.453457 L -0.108125 -0.440617 L -0.103264 -0.427778 L -0.0984722 -0.414938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-2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908333 -0.392099 L -0.0788194 -0.417654 L -0.0716667 -0.426173 L -0.0644444 -0.436173 L -0.0564583 -0.446173 L -0.0484028 -0.456049 L -0.0404167 -0.46321 L -0.0331944 -0.468889 L -0.0252083 -0.476049 L -0.0179861 -0.480247 L -0.01 -0.486049 L -0.00277778 -0.488889 L 0.00520833 -0.490247 L 0.0131944 -0.490247 L 0.02125 -0.487407 L 0.0284028 -0.480247 L 0.0340278 -0.467531 L 0.0372222 -0.454691 L 0.0372222 -0.441852 L 0.0372222 -0.429012 L 0.0340278 -0.414815 L 0.0284028 -0.401975 L 0.0204167 -0.399136 L 0.0131944 -0.407654 L 0.01 -0.420494 L 0.0108333 -0.434691 L 0.0131944 -0.447531 L 0.0172222 -0.46037 L 0.0252083 -0.47321 L 0.0332639 -0.484568 L 0.0404167 -0.493086 L 0.0476389 -0.497407 L 0.0548611 -0.503086 L 0.0620833 -0.507284 L 0.0700694 -0.510247 L 0.0796528 -0.513086 L 0.0877083 -0.514444 L 0.0948611 -0.514444 L 0.102083 -0.514444 L 0.109306 -0.513086 L 0.117292 -0.510247 L 0.125278 -0.508765 L 0.133333 -0.505926 L 0.140556 -0.503086 L 0.147708 -0.500247 L 0.156528 -0.495926 L 0.16375 -0.491728 L 0.172569 -0.487407 L 0.179722 -0.483086 L 0.186944 -0.476049 L 0.194167 -0.468889 L 0.201389 -0.458889 L 0.205347 -0.446173 L 0.207778 -0.431852 L 0.209375 -0.419136 L 0.209375 -0.403457 L 0.207778 -0.389259 L 0.204583 -0.37642 L 0.197361 -0.36642 L 0.190139 -0.37358 L 0.187778 -0.386296 L 0.189375 -0.400617 L 0.192569 -0.413457 L 0.198958 -0.427654 L 0.206181 -0.437654 L 0.213403 -0.441852 L 0.220556 -0.443333 L 0.228611 -0.441852 L 0.235833 -0.439012 L 0.243819 -0.434691 L 0.251042 -0.431852 L 0.258194 -0.427654 L 0.265417 -0.421975 L 0.272639 -0.414815 L 0.279861 -0.404815 L 0.285417 -0.392099 L 0.287847 -0.379259 L 0.289444 -0.365062 L 0.291042 -0.350741 L 0.293472 -0.337901 L 0.297431 -0.322346 L 0.304653 -0.309506 L 0.312639 -0.298148 L 0.319861 -0.286667 L 0.327083 -0.27963 L 0.334306 -0.272469 L 0.343889 -0.265309 L 0.353472 -0.25963 L 0.360694 -0.255432 L 0.369514 -0.251111 L 0.378333 -0.246914 L 0.387917 -0.242593 L 0.396736 -0.239753 L 0.404722 -0.235432 L 0.411944 -0.234074 L 0.419167 -0.235432 L 0.426319 -0.235432 L 0.433542 -0.236914 L 0.440764 -0.238272 " pathEditMode="relative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528 -0.0739506 L 0.0245139 -0.0882716 L 0.0300695 -0.100988 L 0.0325 -0.116667 L 0.0356945 -0.130864 L 0.038125 -0.145185 L 0.038125 -0.159383 L 0.038125 -0.172222 L 0.038125 -0.187902 L 0.038125 -0.202099 L 0.038125 -0.216297 L 0.038125 -0.231976 L 0.038125 -0.246173 L 0.038125 -0.259013 L 0.038125 -0.271852 L 0.0364584 -0.284692 L 0.0340972 -0.297408 L 0.0316667 -0.313087 L 0.0284722 -0.325926 L 0.0261111 -0.338766 L 0.0236806 -0.351482 L 0.02125 -0.365803 L 0.0172917 -0.38 L 0.0116667 -0.39284 L 0.00284718 -0.405679 L -0.00513892 -0.417037 L -0.013125 -0.428395 L -0.0203472 -0.436914 L -0.0283333 -0.448272 L -0.0363889 -0.462593 L -0.0435416 -0.47679 L -0.0507639 -0.486791 L -0.0579861 -0.495309 L -0.0652083 -0.50247 L -0.0731944 -0.508149 L -0.0804162 -0.512346 L -0.0876392 -0.515186 L -0.0972222 -0.519507 L -0.106805 -0.523704 L -0.117222 -0.528025 L -0.125208 -0.532346 L -0.13243 -0.535186 L -0.142847 -0.540865 L -0.15243 -0.546544 L -0.16368 -0.552223 L -0.173264 -0.555062 L -0.181319 -0.556544 L -0.188472 -0.556544 L -0.195694 -0.556544 L -0.204514 -0.556544 L -0.2125 -0.555062 L -0.220486 -0.552223 L -0.227708 -0.549383 L -0.235694 -0.545062 L -0.242916 -0.539383 L -0.251736 -0.530865 L -0.259722 -0.523704 L -0.268541 -0.516667 L -0.278194 -0.508149 L -0.285347 -0.500988 L -0.293403 -0.493828 L -0.300555 -0.48247 L -0.307014 -0.46963 L -0.312569 -0.456914 L -0.317361 -0.442593 L -0.322222 -0.429877 L -0.327014 -0.4170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-2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330574 -0.393186 L -0.328736 -0.379663 L -0.325942 -0.366023 L -0.323226 -0.3525 L -0.320431 -0.338978 L -0.317715 -0.325338 L -0.31492 -0.313227 L -0.310289 -0.300997 L -0.306614 -0.288769 L -0.302941 -0.276539 L -0.298309 -0.264428 L -0.292798 -0.2522 L -0.288246 -0.23997 L -0.281777 -0.227741 L -0.276266 -0.214219 L -0.270756 -0.200697 L -0.263328 -0.188467 L -0.25694 -0.176239 L -0.251349 -0.164009 L -0.244002 -0.151898 L -0.235696 -0.142373 L -0.226511 -0.13426 L -0.218205 -0.12744 L -0.209979 -0.12062 L -0.200715 -0.113918 L -0.192489 -0.105804 L -0.184184 -0.0962793 L -0.174999 -0.0881659 L -0.166694 -0.0800524 L -0.158387 -0.0718213 L -0.148245 -0.0624144 L -0.139061 -0.0570054 L -0.128918 -0.0514789 L -0.120612 -0.0487744 L -0.111428 -0.0433654 L -0.102243 -0.0379563 L -0.0929792 -0.0339584 L -0.0837949 -0.0312539 L -0.0754891 -0.0257273 L -0.0672632 -0.0230228 L -0.0579991 -0.0190249 L -0.0497731 -0.0149094 L -0.0414673 -0.0122049 L -0.0331614 -0.0095004 L -0.0248556 -0.0095004 L -0.0166296 -0.0095004 L -0.00832385 -0.00538486 L -1.80415e-05 2.41254e-05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1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8053" y="205105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0690"/>
            <a:ext cx="10999470" cy="133731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967" y="2663825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5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685" y="438912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558" y="4389120"/>
            <a:ext cx="1505373" cy="1797473"/>
          </a:xfrm>
          <a:prstGeom prst="rect">
            <a:avLst/>
          </a:prstGeom>
        </p:spPr>
      </p:pic>
      <p:sp>
        <p:nvSpPr>
          <p:cNvPr id="36" name="Text Box 35"/>
          <p:cNvSpPr txBox="1"/>
          <p:nvPr/>
        </p:nvSpPr>
        <p:spPr>
          <a:xfrm>
            <a:off x="2499360" y="5318760"/>
            <a:ext cx="2122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close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5406390" y="5236210"/>
            <a:ext cx="1854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open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8506460" y="5318760"/>
            <a:ext cx="2118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don’t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" name="Picture 1" descr="mặt buồ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910" y="1390015"/>
            <a:ext cx="1352127" cy="1012613"/>
          </a:xfrm>
          <a:prstGeom prst="rect">
            <a:avLst/>
          </a:prstGeom>
        </p:spPr>
      </p:pic>
      <p:pic>
        <p:nvPicPr>
          <p:cNvPr id="3" name="Picture 2" descr="mặt cườ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352" y="543348"/>
            <a:ext cx="1587500" cy="14461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532" y="3429000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9492" y="3429000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785" y="3429000"/>
            <a:ext cx="1518073" cy="118364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4777740" y="543560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5: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59" name="Picture 58" descr="z2840956475104_b78ecf7b8d5cc7e1667f88bdc11de2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315" y="958215"/>
            <a:ext cx="1933575" cy="175260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4622800" y="2059305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 Box 34"/>
          <p:cNvSpPr txBox="1"/>
          <p:nvPr/>
        </p:nvSpPr>
        <p:spPr>
          <a:xfrm>
            <a:off x="4671060" y="1610360"/>
            <a:ext cx="44018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             your book, please!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4670425" y="1543050"/>
            <a:ext cx="1504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Close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0" name="Picture 39" descr="cây nấm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4783" y="5472218"/>
            <a:ext cx="1116753" cy="1265767"/>
          </a:xfrm>
          <a:prstGeom prst="rect">
            <a:avLst/>
          </a:prstGeom>
        </p:spPr>
      </p:pic>
      <p:sp>
        <p:nvSpPr>
          <p:cNvPr id="41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064 -0.0228576 L -0.0615609 -0.0383386 L -0.0644045 -0.0520846 L -0.0692554 -0.0675664 L -0.072099 -0.0813124 L -0.0760299 -0.0967924 L -0.0779535 -0.112139 L -0.0807971 -0.129088 L -0.0837244 -0.147506 L -0.085648 -0.164456 L -0.0865679 -0.179802 L -0.0865679 -0.196751 L -0.0865679 -0.2137 L -0.0865679 -0.22758 L -0.0865679 -0.244395 L -0.0865679 -0.259876 L -0.0846444 -0.273756 L -0.0827208 -0.287502 L -0.0807971 -0.304451 L -0.0760299 -0.322869 L -0.072099 -0.339818 L -0.0654082 -0.353696 L -0.0605574 -0.367576 L -0.0518593 -0.379855 L -0.0422411 -0.393734 L -0.0316193 -0.407614 L -0.0209976 -0.418289 L -0.0113796 -0.42603 L -0.00268147 -0.430702 L 0.00785654 -0.438308 L 0.0165546 -0.442979 L 0.0271763 -0.450586 L 0.0367945 -0.452188 L 0.0484198 -0.455257 L 0.0609654 -0.459928 L 0.0705833 -0.461397 L 0.0812048 -0.462998 L 0.0917428 -0.464467 L 0.102363 -0.466067 L 0.112066 -0.466067 L 0.123608 -0.466067 L 0.133226 -0.466067 L 0.142928 -0.466067 L 0.152545 -0.466067 L 0.162163 -0.466067 L 0.172785 -0.464467 L 0.181482 -0.461397 L 0.190097 -0.453656 L 0.197876 -0.439909 L 0.201723 -0.42603 L 0.204566 -0.41215 L 0.207494 -0.396804 L 0.212344 -0.382923 L 0.217112 -0.36904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2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21736 -0.397068 L 0.228889 -0.404228 L 0.240139 -0.418426 L 0.249722 -0.428426 L 0.259375 -0.438302 L 0.268125 -0.445463 L 0.27618 -0.452623 L 0.284166 -0.456821 L 0.292986 -0.4625 L 0.300972 -0.466821 L 0.313819 -0.476821 L 0.320972 -0.47966 L 0.329027 -0.483858 L 0.337014 -0.488179 L 0.344236 -0.491018 L 0.352222 -0.493858 L 0.361041 -0.498179 L 0.373819 -0.502376 L 0.385069 -0.503858 L 0.392222 -0.503858 L 0.399444 -0.503858 L 0.409097 -0.503858 L 0.41625 -0.499537 L 0.423472 -0.495339 L 0.432291 -0.491018 L 0.439514 -0.481018 L 0.445902 -0.468302 L 0.453125 -0.452623 L 0.45868 -0.436944 L 0.461111 -0.422747 L 0.461875 -0.409907 L 0.461875 -0.39571 L 0.459514 -0.38287 L 0.453125 -0.370031 L 0.444305 -0.361512 L 0.435486 -0.357191 L 0.428264 -0.352994 L 0.420277 -0.351512 L 0.413055 -0.360031 L 0.410694 -0.374352 L 0.410694 -0.387068 L 0.413889 -0.399907 L 0.419444 -0.412747 L 0.428264 -0.422747 L 0.435486 -0.428426 L 0.443472 -0.432623 L 0.451527 -0.434105 L 0.460277 -0.434105 L 0.46993 -0.434105 L 0.477152 -0.434105 L 0.485139 -0.434105 L 0.492361 -0.431265 L 0.497916 -0.416944 L 0.502708 -0.402747 L 0.505139 -0.388549 L 0.506736 -0.374352 L 0.507569 -0.361512 L 0.508333 -0.347315 L 0.508333 -0.334475 L 0.508333 -0.318796 L 0.508333 -0.305956 L 0.509166 -0.293117 L 0.512361 -0.280401 L 0.515555 -0.26608 L 0.520347 -0.250524 L 0.526736 -0.237685 L 0.534791 -0.226327 L 0.543541 -0.220524 L 0.553958 -0.213487 L 0.563611 -0.209166 L 0.571597 -0.206327 L 0.578819 -0.203487 L 0.586805 -0.203487 L 0.594791 -0.203487 L 0.602014 -0.203487 L 0.61 -0.203487 L 0.617222 -0.203487 L 0.624444 -0.203487 L 0.631666 -0.203487 L 0.639652 -0.203487 L 0.647639 -0.203487 L 0.654861 -0.203487 L 0.66368 -0.206327 L 0.670902 -0.209166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" y="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949 0.0197103 L -0.0961602 0.021039 L -0.106804 0.0154825 L -0.117447 0.0112546 L -0.126079 0.00569799 L -0.134795 0.00014134 L -0.143511 -0.00396576 L -0.153148 -0.00964316 L -0.164714 -0.0179782 L -0.176364 -0.0305409 L -0.187928 -0.0457613 L -0.199577 -0.0611025 L -0.212064 -0.0778927 L -0.22078 -0.0890059 L -0.230418 -0.100119 L -0.241062 -0.114011 L -0.250783 -0.128024 L -0.256567 -0.140466 L -0.261342 -0.153028 L -0.263271 -0.165592 L -0.266204 -0.179482 L -0.267209 -0.194824 L -0.267209 -0.207386 L -0.267209 -0.219829 L -0.267209 -0.233841 L -0.266204 -0.246404 L -0.262349 -0.260296 L -0.258494 -0.274187 L -0.252712 -0.288079 L -0.247851 -0.302091 L -0.242068 -0.315982 L -0.235279 -0.329875 L -0.226563 -0.343887 L -0.217931 -0.357778 L -0.20536 -0.37167 L -0.196644 -0.381454 L -0.187007 -0.391238 L -0.176364 -0.398124 L -0.164714 -0.40513 L -0.153148 -0.410687 L -0.141583 -0.416244 L -0.131862 -0.419022 L -0.122223 -0.424578 L -0.113508 -0.424578 L -0.104876 -0.424578 L -0.0961602 -0.424578 L -0.0865224 -0.424578 L -0.0778066 -0.424578 L -0.0690907 -0.42325 L -0.0603748 -0.419022 L -0.050737 -0.413465 L -0.0420211 -0.409237 L -0.0333052 -0.403681 L -0.0266007 -0.391238 L -0.025595 -0.378677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22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26282 -0.380743 L -0.0157753 -0.383475 L -0.00898812 -0.388938 L -0.00134435 -0.393095 L 0.00550861 -0.39452 L 0.014602 -0.395825 L 0.0229707 -0.395825 L 0.0305485 -0.395825 L 0.0411574 -0.395825 L 0.049526 -0.391789 L 0.057104 -0.387632 L 0.063957 -0.3849 L 0.0716007 -0.378012 L 0.0783878 -0.371243 L 0.0860316 -0.361624 L 0.0936095 -0.352004 L 0.100462 -0.342385 L 0.107249 -0.335615 L 0.114893 -0.321959 L 0.120955 -0.309608 L 0.127018 -0.295831 L 0.131564 -0.2836 L 0.13921 -0.265786 L 0.143754 -0.250704 L 0.146786 -0.234315 L 0.149817 -0.217807 L 0.151333 -0.202846 L 0.153639 -0.18907 L 0.153639 -0.175411 L 0.153639 -0.163062 L 0.153639 -0.15071 L 0.152124 -0.138478 L 0.149092 -0.124702 L 0.143754 -0.111046 L 0.13921 -0.098695 L 0.133079 -0.0864624 L 0.126291 -0.0741119 L 0.11944 -0.0659175 L 0.111861 -0.0590296 L 0.103494 -0.0521417 L 0.0958493 -0.0494104 L 0.0890626 -0.0453726 L 0.0822097 -0.0439474 L 0.0738411 -0.0399095 L 0.0654724 -0.0357532 L 0.057104 -0.0330218 L 0.049526 -0.0288652 L 0.0426729 -0.0248274 L 0.0343703 -0.0206709 L 0.0275174 -0.0166332 L 0.0206644 -0.0124766 L 0.0138114 -0.00558874 L 0.00702424 0.00118047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18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307 -0.0208642 L -0.00399307 -0.03642 L -0.00239586 -0.054938 L 3.47335e-05 -0.074938 L 0.00399303 -0.090617 L 0.00718753 -0.107654 L 0.0104514 -0.121852 L 0.0120486 -0.134691 L 0.015243 -0.151728 L 0.0176041 -0.166049 L 0.0200347 -0.180247 L 0.0232291 -0.194444 L 0.0272569 -0.207284 L 0.0304514 -0.222963 L 0.0328125 -0.237161 L 0.0336458 -0.251358 L 0.0344097 -0.267037 L 0.0344097 -0.281235 L 0.0336458 -0.294074 L 0.0312152 -0.306914 L 0.029618 -0.321111 L 0.0280208 -0.333951 L 0.0240625 -0.348148 L 0.0207986 -0.360988 L 0.0160069 -0.375185 L 0.0104514 -0.388025 L 0.00559023 -0.402222 L 0.00163193 -0.415062 L -0.00399307 -0.427901 L -0.00961807 -0.440741 L -0.0167709 -0.449259 L -0.0239931 -0.45642 L -0.0312153 -0.462099 L -0.0384375 -0.469136 L -0.047257 -0.476296 L -0.0552431 -0.483457 L -0.0632292 -0.487654 L -0.0712153 -0.491975 L -0.0784375 -0.496173 L -0.0864236 -0.499012 L -0.0952431 -0.501852 L -0.104062 -0.504815 L -0.112049 -0.506173 L -0.119271 -0.506173 L -0.127257 -0.506173 L -0.137673 -0.504815 L -0.145729 -0.500494 L -0.153715 -0.497654 L -0.162535 -0.493333 L -0.170521 -0.489136 L -0.177743 -0.483457 L -0.184965 -0.477654 L -0.192951 -0.471975 L -0.201771 -0.467778 L -0.209757 -0.463457 L -0.217743 -0.459259 L -0.225798 -0.453457 L -0.232951 -0.447778 L -0.243368 -0.440741 L -0.252187 -0.435062 L -0.260173 -0.427901 L -0.266632 -0.415062 L -0.27059 -0.402222 L -0.271423 -0.389506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2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82201 -0.372457 L -0.28846 -0.361947 L -0.292631 -0.351437 L -0.295806 -0.339815 L -0.298889 -0.329306 L -0.299977 -0.318897 L -0.299977 -0.308387 L -0.299977 -0.296766 L -0.299977 -0.285043 L -0.299977 -0.274534 L -0.299977 -0.264125 L -0.299977 -0.252403 L -0.297893 -0.240781 L -0.293721 -0.22916 L -0.290545 -0.21865 L -0.287461 -0.208141 L -0.284287 -0.196519 L -0.279027 -0.18601 L -0.272768 -0.175601 L -0.266509 -0.165091 L -0.260251 -0.152257 L -0.251906 -0.140636 L -0.245557 -0.130125 L -0.238301 -0.119616 L -0.227782 -0.107994 L -0.218438 -0.0974853 L -0.207915 -0.0869747 L -0.197486 -0.0788911 L -0.187056 -0.0671683 L -0.177623 -0.0578712 L -0.167192 -0.0485741 L -0.15776 -0.0416012 L -0.148325 -0.0334157 L -0.137896 -0.0264429 L -0.128463 -0.0217944 L -0.116943 -0.0182574 L -0.107601 -0.0136089 L -0.0960819 -0.0100719 L -0.0866489 -0.0066361 L -0.0762182 -0.00198757 L -0.0667854 0.00154938 L -0.0552661 0.00266098 L -0.0448356 0.0038737 L -0.0354026 0.00619792 L -0.0259697 0.00852223 L -0.0166275 0.00973487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19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8313" y="11557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9120"/>
            <a:ext cx="10939780" cy="119888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292" y="2318385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5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35" y="438912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408" y="4389120"/>
            <a:ext cx="1505373" cy="179747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38425" y="5311775"/>
            <a:ext cx="1143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sit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375910" y="5311775"/>
            <a:ext cx="2406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talk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433435" y="531177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stand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" name="Picture 1" descr="mặt buồ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450" y="1508760"/>
            <a:ext cx="1352127" cy="1012613"/>
          </a:xfrm>
          <a:prstGeom prst="rect">
            <a:avLst/>
          </a:prstGeom>
        </p:spPr>
      </p:pic>
      <p:pic>
        <p:nvPicPr>
          <p:cNvPr id="3" name="Picture 2" descr="mặt cườ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57" y="446193"/>
            <a:ext cx="1587500" cy="14461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2382" y="3429000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342" y="3429000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635" y="3429000"/>
            <a:ext cx="1518073" cy="1183640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3834765" y="44640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6: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53" name="Picture 52" descr="z2840985633540_fe708f3a792b33a34065c9e85ec2bb1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130" y="1112520"/>
            <a:ext cx="1447800" cy="1885950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3942715" y="2006600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5354320" y="1547495"/>
            <a:ext cx="3115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up, please !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3924300" y="1499235"/>
            <a:ext cx="1953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Stand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30" name="Picture 29" descr="cây nấm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3358" y="5472218"/>
            <a:ext cx="1116753" cy="1265767"/>
          </a:xfrm>
          <a:prstGeom prst="rect">
            <a:avLst/>
          </a:prstGeom>
        </p:spPr>
      </p:pic>
      <p:sp>
        <p:nvSpPr>
          <p:cNvPr id="31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541 -0.0451543 L -0.0188541 -0.0608333 L -0.0188541 -0.0751543 L -0.0180208 -0.0921918 L -0.0156597 -0.11071 L -0.0148264 -0.127747 L -0.0148264 -0.144908 L -0.0140625 -0.164785 L -0.0140625 -0.181822 L -0.0140625 -0.198982 L -0.0140625 -0.218859 L -0.0164236 -0.240217 L -0.0196875 -0.264414 L -0.0228819 -0.28997 L -0.0260764 -0.302809 L -0.0276736 -0.31713 L -0.0300347 -0.332686 L -0.0324652 -0.345525 L -0.0348958 -0.361204 L -0.0380902 -0.375402 L -0.0404513 -0.389723 L -0.0436458 -0.410957 L -0.0476736 -0.429476 L -0.0517014 -0.446636 L -0.0548959 -0.465155 L -0.0588542 -0.480711 L -0.0644791 -0.49355 L -0.0732985 -0.504908 L -0.0812847 -0.510711 L -0.0901041 -0.517748 L -0.0973263 -0.519229 L -0.107743 -0.524908 L -0.114965 -0.526266 L -0.123715 -0.527748 L -0.134965 -0.527748 L -0.146146 -0.527748 L -0.156562 -0.527748 L -0.166146 -0.527748 L -0.174965 -0.527748 L -0.182187 -0.527748 L -0.190173 -0.523427 L -0.199826 -0.522068 L -0.207812 -0.517748 L -0.215798 -0.51355 L -0.224618 -0.509229 L -0.23184 -0.506389 L -0.239826 -0.50355 L -0.24941 -0.499229 L -0.258229 -0.495032 L -0.265451 -0.49071 L -0.272673 -0.485032 L -0.279896 -0.477871 L -0.287882 -0.467994 L -0.295104 -0.455155 L -0.298298 -0.442316 L -0.301493 -0.428118 L -0.30309 -0.415278 L -0.30309 -0.402439 L -0.30309 -0.38972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321055 -0.384519 L -0.329716 -0.390251 L -0.336879 -0.394799 L -0.344043 -0.400432 L -0.351207 -0.40498 L -0.359119 -0.40844 L -0.366346 -0.410714 L -0.374194 -0.414173 L -0.38354 -0.417533 L -0.392883 -0.42208 L -0.400047 -0.423267 L -0.406526 -0.424354 L -0.41369 -0.424354 L -0.420917 -0.42208 L -0.429514 -0.41872 L -0.438858 -0.41526 L -0.445338 -0.409626 L -0.451816 -0.40498 L -0.459665 -0.399346 L -0.467577 -0.390251 L -0.474056 -0.379972 L -0.481967 -0.369691 L -0.488383 -0.360597 L -0.494863 -0.349131 L -0.501341 -0.33549 L -0.502774 -0.320663 L -0.503522 -0.309296 L -0.503522 -0.297927 L -0.502774 -0.286461 L -0.502089 -0.27628 L -0.499161 -0.266001 L -0.494177 -0.254631 L -0.486952 -0.243166 L -0.480534 -0.235258 L -0.474056 -0.229525 L -0.467577 -0.226065 L -0.458233 -0.222704 L -0.451816 -0.219245 L -0.445338 -0.219245 L -0.441039 -0.230612 L -0.441039 -0.240892 L -0.447455 -0.24544 L -0.454682 -0.244353 L -0.462532 -0.242078 L -0.470442 -0.238618 L -0.476921 -0.236345 L -0.4834 -0.229525 L -0.487699 -0.219245 L -0.490565 -0.207877 L -0.490565 -0.195323 L -0.489131 -0.183956 L -0.487699 -0.170216 L -0.482653 -0.156575 L -0.479788 -0.145208 L -0.474741 -0.132653 L -0.468324 -0.1201 L -0.460412 -0.10982 L -0.449636 -0.0984526 L -0.440291 -0.0904456 L -0.430261 -0.0836255 L -0.420917 -0.0779906 L -0.409392 -0.0745316 L -0.402975 -0.0722576 L -0.391451 -0.0710716 L -0.380674 -0.0699845 L -0.369897 -0.0699845 L -0.359866 -0.0687979 L -0.346909 -0.0687979 L -0.339745 -0.0687979 L -0.33258 -0.0687979 L -0.326101 -0.0687979 L -0.319624 -0.0687979 L -0.31246 -0.0687979 L -0.305295 -0.0687979 L -0.297383 -0.0687979 L -0.289471 -0.0687979 L -0.281559 -0.0710716 L -0.274395 -0.0722576 L -0.265738 -0.0745316 L -0.25714 -0.0768045 L -0.249228 -0.0790785 L -0.241316 -0.0813516 L -0.234152 -0.0836255 L -0.227673 -0.0870856 L -0.221256 -0.0893575 L -0.210479 -0.0949925 L -0.201136 -0.100727 L -0.191044 -0.105273 L -0.181761 -0.112094 L -0.173102 -0.119013 L -0.166622 -0.129195 L -0.16164 -0.139475 L -0.158026 -0.152028 L -0.156594 -0.164582 L -0.157341 -0.17595 L -0.16164 -0.187317 L -0.168056 -0.19305 L -0.174534 -0.18959 L -0.1774 -0.179408 L -0.178148 -0.169129 L -0.178833 -0.157761 L -0.179581 -0.147482 L -0.179581 -0.1372 L -0.176715 -0.125834 L -0.169551 -0.114367 L -0.162325 -0.10982 L -0.154413 -0.106459 L -0.145816 -0.102999 L -0.137905 -0.101913 L -0.130741 -0.100727 L -0.124262 -0.100727 L -0.115665 -0.100727 L -0.104888 -0.100727 L -0.0947957 -0.104187 L -0.084766 -0.107547 L -0.0754214 -0.112094 L -0.0653918 -0.116739 L -0.0538669 -0.121287 L -0.0474503 -0.12356 L -0.0409717 -0.128107 L -0.0344927 -0.130381 L -0.0237156 -0.136113 L -0.0143711 -0.139475 L -0.00720708 -0.142934 L -4.29789e-05 -0.147482 L 0.0078684 -0.152028 L 0.0143479 -0.154302 L 0.0222591 -0.161122 L 0.0308558 -0.169129 L 0.0387689 -0.174862 L 0.0459319 -0.179408 L 0.0538439 -0.185044 L 0.0624409 -0.18959 L 0.0710999 -0.195323 L 0.0775779 -0.197597 L 0.0839959 -0.202145 L 0.0904739 -0.206691 L 0.0976369 -0.211238 L 0.104117 -0.21588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1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049 0.0241146 L 0.046478 0.0276667 L 0.054085 0.0276667 L 0.0609644 0.0276667 L 0.0685711 0.0224159 L 0.0769719 0.015312 L 0.0838513 0.00990676 L 0.0921858 0.00280283 L 0.100586 -0.0026025 L 0.108259 -0.00970643 L 0.117388 -0.0222157 L 0.124267 -0.0328716 L 0.131875 -0.0452269 L 0.138753 -0.0560374 L 0.145566 -0.06484 L 0.15324 -0.0809007 L 0.160119 -0.095109 L 0.165411 -0.111171 L 0.170769 -0.12893 L 0.175332 -0.152096 L 0.178376 -0.168158 L 0.180689 -0.185917 L 0.18294 -0.201979 L 0.184461 -0.218039 L 0.185255 -0.237653 L 0.185255 -0.255414 L 0.186048 -0.278579 L 0.186048 -0.301744 L 0.186776 -0.324754 L 0.186776 -0.34267 L 0.186776 -0.358729 L 0.186048 -0.374636 L 0.18294 -0.390698 L 0.178376 -0.406758 L 0.173811 -0.42452 L 0.167725 -0.440579 L 0.160847 -0.45309 L 0.153968 -0.465443 L 0.147153 -0.474401 L 0.13948 -0.485055 L 0.13108 -0.494015 L 0.124267 -0.497566 L 0.116594 -0.502819 L 0.109781 -0.506369 L 0.102901 -0.510077 L 0.0952944 -0.513628 L 0.0876217 -0.513628 L 0.0807423 -0.517181 L 0.0731353 -0.517181 L 0.0655283 -0.517181 L 0.0586489 -0.517181 L 0.0510422 -0.515326 L 0.0434351 -0.511774 L 0.0357624 -0.506369 L 0.0289491 -0.501119 L 0.021276 -0.494015 L 0.0143967 -0.485055 L 0.00758353 -0.474401 L 0.00143192 -0.458341 L -0.00161097 -0.44228 L -0.00233853 -0.426373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-2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530206 -0.422446 L 0.0402469 -0.429811 L 0.0259996 -0.432732 L 0.0118748 -0.437048 L -0.000898244 -0.441492 L -0.0163741 -0.444415 L -0.0291497 -0.445939 L -0.043274 -0.445939 L -0.0616968 -0.445939 L -0.0759432 -0.445939 L -0.0885971 -0.445939 L -0.102843 -0.445939 L -0.115491 -0.445939 L -0.128266 -0.445939 L -0.14669 -0.443017 L -0.159463 -0.438574 L -0.172239 -0.434126 L -0.184889 -0.432732 L -0.20196 -0.426891 L -0.216084 -0.42397 L -0.230209 -0.418128 L -0.242984 -0.412161 L -0.257108 -0.404923 L -0.274179 -0.396162 L -0.286832 -0.388797 L -0.296779 -0.374193 L -0.301081 -0.360987 L -0.302431 -0.347781 L -0.302431 -0.334575 L -0.302431 -0.319973 L -0.302431 -0.306765 L -0.302431 -0.293685 L -0.301081 -0.280482 L -0.29543 -0.264355 L -0.289781 -0.249752 L -0.286832 -0.236546 L -0.281182 -0.220419 L -0.275532 -0.202894 L -0.269884 -0.185244 L -0.265708 -0.172166 L -0.259934 -0.158961 L -0.251458 -0.142834 L -0.242984 -0.129627 L -0.233037 -0.115024 L -0.224562 -0.101818 L -0.214734 -0.088612 L -0.20196 -0.0769301 L -0.189188 -0.0696923 L -0.176414 -0.0594066 L -0.163639 -0.0520418 L -0.150992 -0.0477244 L -0.13539 -0.0403595 L -0.122616 -0.0359152 L -0.108492 -0.0315979 L -0.0957207 -0.0257567 L -0.0829448 -0.0213127 L -0.0702933 -0.0169951 L -0.057521 -0.0125508 L -0.0447467 -0.00670963 L -0.031974 -0.000868381 L -0.0191999 0.00789324 L -0.00654983 0.0210994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2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632 0.0276429 L -0.0569212 0.0113593 L -0.0598932 -0.0063281 L -0.0621546 -0.0209273 L -0.0651265 -0.041984 L -0.0680985 -0.058128 L -0.0695845 -0.074411 L -0.0725564 -0.08887 L -0.0740425 -0.10347 L -0.0755285 -0.118068 L -0.0763038 -0.137441 L -0.0763038 -0.153725 L -0.0763038 -0.168183 L -0.0763038 -0.184466 L -0.0763038 -0.202155 L -0.0763038 -0.221667 L -0.0763038 -0.241039 L -0.0763038 -0.257183 L -0.0755285 -0.273466 L -0.0733319 -0.287925 L -0.0710705 -0.307435 L -0.0680985 -0.322036 L -0.0621546 -0.336496 L -0.0531739 -0.351094 L -0.0449686 -0.362464 L -0.038314 -0.370466 L -0.0315945 -0.377064 L -0.0248753 -0.381837 L -0.0159593 -0.388294 L -0.00924008 -0.393208 L -0.00103469 -0.39798 L 0.00717071 -0.404576 L 0.0153113 -0.411035 L 0.0228059 -0.415808 L 0.0295253 -0.420721 L 0.0369552 -0.425495 L 0.0436739 -0.430407 L 0.0503279 -0.433636 L 0.0570479 -0.433636 L 0.0652539 -0.433636 L 0.0734589 -0.435321 L 0.0816649 -0.435321 L 0.0883179 -0.435321 L 0.0958139 -0.435321 L 0.103954 -0.435321 L 0.11145 -0.435321 L 0.118103 -0.435321 L 0.124824 -0.435321 L 0.132318 -0.432092 L 0.138972 -0.427179 L 0.146467 -0.420721 L 0.153898 -0.415808 L 0.160616 -0.406122 L 0.168046 -0.396436 L 0.17328 -0.3818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-2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78285 -0.381946 L 0.186689 -0.375119 L 0.19302 -0.365417 L 0.199354 -0.352962 L 0.204955 -0.339188 L 0.207025 -0.326731 L 0.209155 -0.312957 L 0.209886 -0.297747 L 0.210554 -0.281216 L 0.210554 -0.266006 L 0.210554 -0.25355 L 0.209886 -0.239776 L 0.207753 -0.225882 L 0.204955 -0.213547 L 0.202153 -0.198335 L 0.197952 -0.183125 L 0.193689 -0.170669 L 0.18882 -0.155576 L 0.183158 -0.140365 L 0.178954 -0.12791 L 0.174087 -0.115453 L 0.168421 -0.102997 L 0.162151 -0.0906595 L 0.155821 -0.0795202 L 0.148087 -0.0699386 L 0.140355 -0.0616736 L 0.133352 -0.0560446 L 0.125621 -0.0492177 L 0.119288 -0.0422708 L 0.112956 -0.0367614 L 0.106684 -0.0312519 L 0.0989525 -0.0257423 L 0.0926207 -0.0202326 L 0.0856177 -0.0160406 L 0.0792853 -0.0105312 L 0.071553 -0.00633911 L 0.0624199 -0.000829502 L 0.0540178 0.00192519 L 0.0470159 0.00599752 L 0.0406838 0.00875219 L 0.0343517 0.0129442 L 0.0280195 0.0156991 L 0.0210177 0.0198911 L 0.0146855 0.0226458 L 0.00701392 0.0254006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5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7"/>
          <p:cNvSpPr/>
          <p:nvPr/>
        </p:nvSpPr>
        <p:spPr>
          <a:xfrm>
            <a:off x="3848735" y="566420"/>
            <a:ext cx="6342380" cy="323786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7: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2282190" y="5173980"/>
            <a:ext cx="3851275" cy="137985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"/>
          <p:cNvSpPr/>
          <p:nvPr/>
        </p:nvSpPr>
        <p:spPr>
          <a:xfrm>
            <a:off x="2265045" y="3711575"/>
            <a:ext cx="3851275" cy="137985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Sit down,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0000">
            <a:off x="2397125" y="329565"/>
            <a:ext cx="2006600" cy="1564640"/>
          </a:xfrm>
          <a:prstGeom prst="rect">
            <a:avLst/>
          </a:prstGeom>
        </p:spPr>
      </p:pic>
      <p:sp>
        <p:nvSpPr>
          <p:cNvPr id="6" name="object 3"/>
          <p:cNvSpPr/>
          <p:nvPr/>
        </p:nvSpPr>
        <p:spPr>
          <a:xfrm>
            <a:off x="8412130" y="6133408"/>
            <a:ext cx="57150" cy="25823"/>
          </a:xfrm>
          <a:custGeom>
            <a:avLst/>
            <a:gdLst/>
            <a:ahLst/>
            <a:cxnLst/>
            <a:rect l="l" t="t" r="r" b="b"/>
            <a:pathLst>
              <a:path w="85725" h="38734">
                <a:moveTo>
                  <a:pt x="85289" y="38728"/>
                </a:moveTo>
                <a:lnTo>
                  <a:pt x="61692" y="34043"/>
                </a:lnTo>
                <a:lnTo>
                  <a:pt x="39613" y="26026"/>
                </a:lnTo>
                <a:lnTo>
                  <a:pt x="19050" y="14678"/>
                </a:lnTo>
                <a:lnTo>
                  <a:pt x="0" y="0"/>
                </a:lnTo>
                <a:lnTo>
                  <a:pt x="30383" y="1666"/>
                </a:lnTo>
                <a:lnTo>
                  <a:pt x="52151" y="7582"/>
                </a:lnTo>
                <a:lnTo>
                  <a:pt x="69167" y="19388"/>
                </a:lnTo>
                <a:lnTo>
                  <a:pt x="85289" y="38728"/>
                </a:lnTo>
                <a:close/>
              </a:path>
            </a:pathLst>
          </a:custGeom>
          <a:solidFill>
            <a:srgbClr val="F7F5F1"/>
          </a:solidFill>
        </p:spPr>
        <p:txBody>
          <a:bodyPr wrap="square" lIns="0" tIns="0" rIns="0" bIns="0" rtlCol="0"/>
          <a:p>
            <a:endParaRPr sz="1200"/>
          </a:p>
        </p:txBody>
      </p:sp>
      <p:sp>
        <p:nvSpPr>
          <p:cNvPr id="7" name="object 4"/>
          <p:cNvSpPr/>
          <p:nvPr/>
        </p:nvSpPr>
        <p:spPr>
          <a:xfrm>
            <a:off x="7471671" y="6140711"/>
            <a:ext cx="25823" cy="11430"/>
          </a:xfrm>
          <a:custGeom>
            <a:avLst/>
            <a:gdLst/>
            <a:ahLst/>
            <a:cxnLst/>
            <a:rect l="l" t="t" r="r" b="b"/>
            <a:pathLst>
              <a:path w="38734" h="17145">
                <a:moveTo>
                  <a:pt x="38735" y="16868"/>
                </a:moveTo>
                <a:lnTo>
                  <a:pt x="0" y="16078"/>
                </a:lnTo>
                <a:lnTo>
                  <a:pt x="12315" y="3957"/>
                </a:lnTo>
                <a:lnTo>
                  <a:pt x="20456" y="0"/>
                </a:lnTo>
                <a:lnTo>
                  <a:pt x="28052" y="4279"/>
                </a:lnTo>
                <a:lnTo>
                  <a:pt x="38735" y="16868"/>
                </a:lnTo>
                <a:close/>
              </a:path>
            </a:pathLst>
          </a:custGeom>
          <a:solidFill>
            <a:srgbClr val="F5F0EB"/>
          </a:solidFill>
        </p:spPr>
        <p:txBody>
          <a:bodyPr wrap="square" lIns="0" tIns="0" rIns="0" bIns="0" rtlCol="0"/>
          <a:p>
            <a:endParaRPr sz="1200"/>
          </a:p>
        </p:txBody>
      </p:sp>
      <p:pic>
        <p:nvPicPr>
          <p:cNvPr id="17" name="Picture 16" descr="z2840985961623_3eb2e34c699cdbd5c018478e3d9f98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085" y="1054100"/>
            <a:ext cx="1828165" cy="2484755"/>
          </a:xfrm>
          <a:prstGeom prst="rect">
            <a:avLst/>
          </a:prstGeom>
        </p:spPr>
      </p:pic>
      <p:pic>
        <p:nvPicPr>
          <p:cNvPr id="18" name="Picture 17" descr="cây nấm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253" y="5592233"/>
            <a:ext cx="1116753" cy="1265767"/>
          </a:xfrm>
          <a:prstGeom prst="rect">
            <a:avLst/>
          </a:prstGeom>
        </p:spPr>
      </p:pic>
      <p:pic>
        <p:nvPicPr>
          <p:cNvPr id="22" name="Picture 21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23" name="Picture 22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pic>
        <p:nvPicPr>
          <p:cNvPr id="25" name="Picture 24" descr="mặt cườ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5587" y="2882688"/>
            <a:ext cx="1587500" cy="1446107"/>
          </a:xfrm>
          <a:prstGeom prst="rect">
            <a:avLst/>
          </a:prstGeom>
        </p:spPr>
      </p:pic>
      <p:sp>
        <p:nvSpPr>
          <p:cNvPr id="26" name="D"/>
          <p:cNvSpPr/>
          <p:nvPr/>
        </p:nvSpPr>
        <p:spPr>
          <a:xfrm>
            <a:off x="7157085" y="5173980"/>
            <a:ext cx="3851275" cy="137985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"/>
          <p:cNvSpPr/>
          <p:nvPr/>
        </p:nvSpPr>
        <p:spPr>
          <a:xfrm>
            <a:off x="7157085" y="3711575"/>
            <a:ext cx="3851275" cy="137985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Don’t talk!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mặt buồ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7650" y="2616200"/>
            <a:ext cx="1352127" cy="1012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prism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542 0.395877 L -0.0625521 0.3844 L -0.0653125 0.372923 L -0.0671354 0.361446 L -0.0698958 0.344232 L -0.0726563 0.327017 L -0.0754167 0.311751 L -0.0772396 0.298433 L -0.0791146 0.286957 L -0.08 0.271582 L -0.08 0.256317 L -0.08 0.241051 L -0.08 0.227626 L -0.08 0.216149 L -0.08 0.202723 L -0.08 0.189406 L -0.08 0.175981 L -0.08 0.164504 L -0.08 0.153027 L -0.08 0.141552 L -0.0772396 0.128126 L -0.0744792 0.116757 L -0.0717188 0.105281 L -0.0671354 0.0938042 L -0.0625521 0.0823277 L -0.0570313 0.0689022 L -0.0515104 0.0593745 L -0.0441146 0.0497385 L -0.0385937 0.0421596 L -0.0330729 0.0306831 L -0.0275521 0.0249448 L -0.0220313 0.0172577 L -0.015625 0.0134683 L -0.0101042 0.00957055 L -0.00458333 0.00383227 L 0.0009375 4.28332e-05 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-1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9945 -0.033348 L 0.0757965 -0.0440831 L 0.0808392 -0.0512737 L 0.0858819 -0.0584643 L 0.0917809 -0.0638318 L 0.0976804 -0.0709211 L 0.105244 -0.0762887 L 0.112808 -0.0816563 L 0.117851 -0.0853022 L 0.123702 -0.0888467 L 0.130458 -0.0923914 L 0.138831 -0.0960373 L 0.147251 -0.103127 L 0.155624 -0.106773 L 0.164044 -0.110317 L 0.170752 -0.11214 L 0.179172 -0.113861 L 0.186737 -0.115685 L 0.193444 -0.117508 L 0.200199 -0.117508 L 0.206051 -0.11923 L 0.21195 -0.11923 L 0.218658 -0.121053 L 0.224557 -0.121053 L 0.230456 -0.121053 L 0.237164 -0.121053 L 0.242207 -0.121053 L 0.24725 -0.121053 L 0.252291 -0.121053 L 0.257334 -0.121053 L 0.265707 -0.121053 L 0.27075 -0.11923 L 0.276649 -0.117508 L 0.282548 -0.115685 L 0.2884 -0.11214 L 0.294299 -0.108494 L 0.300197 -0.104949 L 0.30524 -0.101405 L 0.311091 -0.0995821 L 0.316134 -0.0960373 L 0.321177 -0.0923914 L 0.330406 -0.0870239 L 0.335449 -0.0834792 L 0.341348 -0.0781116 L 0.346391 -0.072744 L 0.35229 -0.0673764 L 0.357332 -0.0620089 L 0.362375 -0.0584643 L 0.367418 -0.0530967 L 0.374982 -0.0423616 L 0.380834 -0.035171 L 0.388398 -0.0226128 L 0.394297 -0.011979 L 0.398484 -0.0012437 L 0.406047 0.0113143 L 0.412756 0.0255942 L 0.417797 0.0346076 L 0.425362 0.0470645 L 0.432117 0.0631672 L 0.44049 0.0792701 L 0.448054 0.0900054 L 0.453097 0.0971959 L 0.458996 0.106108 L 0.465703 0.115122 L 0.472459 0.118666 L 0.47831 0.124034 L 0.48421 0.127579 L 0.489252 0.132946 L 0.496816 0.136592 L 0.50438 0.14196 L 0.511944 0.149049 L 0.519509 0.152695 L 0.527073 0.157961 L 0.532924 0.159784 L 0.53968 0.163329 L 0.544722 0.165151 L 0.549764 0.165151 L 0.554807 0.165151 L 0.55985 0.165151 L 0.564893 0.165151 " pathEditMode="relative" rAng="0" ptsTypes="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955 0.425344 L 0.339375 0.410735 L 0.336015 0.398245 L 0.330435 0.383636 L 0.321497 0.364901 L 0.311414 0.346168 L 0.303551 0.329555 L 0.294612 0.308701 L 0.285608 0.294209 L 0.280029 0.281719 L 0.272167 0.26923 L 0.265446 0.258861 L 0.257649 0.244252 L 0.250927 0.233882 L 0.243065 0.219273 L 0.234124 0.206784 L 0.224043 0.194294 L 0.215104 0.177682 L 0.20724 0.165192 L 0.200521 0.152703 L 0.19158 0.138093 L 0.1815 0.125605 L 0.173637 0.115236 L 0.163556 0.102747 L 0.156835 0.0943819 L 0.148974 0.0840131 L 0.142252 0.0756481 L 0.135531 0.067401 L 0.12659 0.0527904 L 0.119871 0.0444251 L 0.11315 0.0361768 L 0.105352 0.0236887 L 0.0986305 0.0132022 L 0.09191 0.00495439 L 0.0851885 -0.00341107 L 0.078468 -0.0117763 L 0.0706058 -0.018021 L 0.0627429 -0.0242656 L 0.0560231 -0.0283894 L 0.0470827 -0.0325131 L 0.0403619 -0.0346339 L 0.0324998 -0.0387578 L 0.024701 -0.0429994 L 0.0179803 -0.0450023 L 0.0112593 -0.049244 L 0.0045385 -0.0554886 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-24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341 0.673753 L -0.0730551 0.662552 L -0.077236 0.652979 L -0.0803569 0.643405 L -0.0886596 0.624256 L -0.0938411 0.614682 L -0.0969627 0.605109 L -0.101144 0.595535 L -0.104264 0.58596 L -0.107386 0.576386 L -0.109446 0.566812 L -0.111507 0.555702 L -0.113627 0.546129 L -0.116748 0.534929 L -0.118809 0.525355 L -0.12193 0.514155 L -0.123991 0.503045 L -0.126111 0.491846 L -0.128172 0.482272 L -0.131293 0.471162 L -0.135474 0.450388 L -0.139595 0.432866 L -0.142717 0.416879 L -0.144837 0.407305 L -0.146898 0.396105 L -0.150018 0.384995 L -0.152079 0.373796 L -0.154199 0.362596 L -0.155201 0.349861 L -0.159381 0.333965 L -0.160441 0.321138 L -0.162502 0.31003 L -0.163562 0.297203 L -0.164563 0.286094 L -0.165623 0.271733 L -0.165623 0.262159 L -0.165623 0.249333 L -0.165623 0.236598 L -0.165623 0.223863 L -0.165623 0.211037 L -0.165623 0.195141 L -0.165623 0.182315 L -0.165623 0.172831 L -0.165623 0.161632 L -0.165623 0.150431 L -0.165623 0.13291 L -0.165623 0.118548 L -0.163562 0.104187 L -0.159381 0.0898266 L -0.15732 0.0770909 L -0.152079 0.0642655 L -0.147957 0.0531561 L -0.140656 0.038795 L -0.133354 0.0292209 L -0.125051 0.0180211 L -0.116748 0.00844709 L -0.109446 0.000498844 L -0.102144 -0.00744947 L -0.0938411 -0.015488 L -0.0875997 -0.0218105 L -0.079297 -0.0282232 L -0.070994 -0.0330103 L -0.0647522 -0.0361716 L -0.0574506 -0.0409586 L -0.0512086 -0.0425844 L -0.043907 -0.0442102 L -0.0366642 -0.0442102 L -0.0293622 -0.0442102 L -0.0231205 -0.0442102 L -0.0168786 -0.0425844 L -0.0106368 -0.0361716 L -0.00645601 -0.0265975 " pathEditMode="relative" rAng="0" ptsTypes="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35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178 0.636204 L 0.308178 0.626389 L 0.305416 0.616574 L 0.30448 0.605092 L 0.301719 0.593704 L 0.299896 0.580555 L 0.297135 0.569167 L 0.295313 0.559352 L 0.294374 0.549537 L 0.292553 0.539722 L 0.288855 0.523333 L 0.287032 0.513518 L 0.285156 0.503704 L 0.283333 0.490648 L 0.28151 0.480833 L 0.278749 0.467778 L 0.275052 0.451389 L 0.27323 0.438333 L 0.270469 0.423611 L 0.267708 0.410463 L 0.265833 0.397407 L 0.263073 0.385926 L 0.261251 0.37287 L 0.25849 0.361389 L 0.255729 0.35 L 0.253906 0.340185 L 0.249271 0.33037 L 0.245624 0.320555 L 0.241927 0.309074 L 0.237344 0.299259 L 0.232761 0.28787 L 0.227239 0.278055 L 0.220782 0.268241 L 0.215261 0.258426 L 0.210677 0.248611 L 0.203282 0.242037 L 0.197761 0.232222 L 0.191354 0.222407 L 0.185833 0.214259 L 0.180313 0.207685 L 0.173854 0.19787 L 0.167396 0.192963 L 0.159114 0.184815 L 0.152708 0.178241 L 0.146251 0.171667 L 0.139844 0.163518 L 0.133385 0.156944 L 0.127865 0.150463 L 0.122343 0.143889 L 0.116822 0.137407 L 0.111303 0.129167 L 0.104844 0.119352 L 0.0993225 0.116111 L 0.0938021 0.109537 L 0.0882813 0.104629 L 0.0827604 0.101389 L 0.0772396 0.0948152 L 0.0708333 0.0899072 L 0.0653125 0.0834261 L 0.0597917 0.0768522 L 0.0552083 0.0670372 L 0.0515104 0.0572223 L 0.0469271 0.0474074 L 0.0422917 0.0375925 L 0.0367708 0.0310185 L 0.03125 0.0228703 L 0.0257292 0.0162963 L 0.0202083 0.00981485 L 0.0146875 0.00157404 L 0.0110417 -0.00824075 L 0.00552083 -0.0147223 L 0.00182292 -0.024537 L -0.0009375 -0.0343519 " pathEditMode="relative" rAng="0" ptsTypes="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-3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8"/>
          <p:cNvSpPr/>
          <p:nvPr/>
        </p:nvSpPr>
        <p:spPr>
          <a:xfrm>
            <a:off x="3667760" y="435610"/>
            <a:ext cx="6251575" cy="3340100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8: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2703830" y="5363210"/>
            <a:ext cx="3636645" cy="140906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Don’t talk!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4" name="Picture 3" descr="https://s.sachmem.vn/public/images/TA3T1SHS/U6-L1-2-3-ssptbadvdqtmhp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90" y="948690"/>
            <a:ext cx="3159125" cy="21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853" y="5597313"/>
            <a:ext cx="1116753" cy="1265767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2395220" y="329565"/>
            <a:ext cx="2006600" cy="156464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sp>
        <p:nvSpPr>
          <p:cNvPr id="10" name="D"/>
          <p:cNvSpPr/>
          <p:nvPr/>
        </p:nvSpPr>
        <p:spPr>
          <a:xfrm>
            <a:off x="7351395" y="5363210"/>
            <a:ext cx="3636645" cy="140906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here!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2120" y="2584450"/>
            <a:ext cx="1352127" cy="1012613"/>
          </a:xfrm>
          <a:prstGeom prst="rect">
            <a:avLst/>
          </a:prstGeom>
        </p:spPr>
      </p:pic>
      <p:sp>
        <p:nvSpPr>
          <p:cNvPr id="17" name="C"/>
          <p:cNvSpPr/>
          <p:nvPr/>
        </p:nvSpPr>
        <p:spPr>
          <a:xfrm>
            <a:off x="7351395" y="3775710"/>
            <a:ext cx="3636645" cy="140906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Open your book, please!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/>
          <p:cNvSpPr/>
          <p:nvPr/>
        </p:nvSpPr>
        <p:spPr>
          <a:xfrm>
            <a:off x="2798445" y="3775710"/>
            <a:ext cx="3636645" cy="140906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3457" y="5184563"/>
            <a:ext cx="1587500" cy="1446107"/>
          </a:xfrm>
          <a:prstGeom prst="rect">
            <a:avLst/>
          </a:prstGeom>
        </p:spPr>
      </p:pic>
      <p:sp>
        <p:nvSpPr>
          <p:cNvPr id="26" name="object 8"/>
          <p:cNvSpPr/>
          <p:nvPr/>
        </p:nvSpPr>
        <p:spPr>
          <a:xfrm>
            <a:off x="1129665" y="2047240"/>
            <a:ext cx="1320800" cy="1097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1234 0.439879 L -0.0498643 0.436308 L -0.0556052 0.42906 L -0.0613459 0.421916 L -0.0699574 0.412935 L -0.0766731 0.403851 L -0.0843096 0.393032 L -0.0929208 0.38405 L -0.101532 0.371395 L -0.109169 0.360576 L -0.114909 0.349757 L -0.118754 0.338938 L -0.122546 0.328119 L -0.126391 0.317301 L -0.129261 0.306482 L -0.130236 0.295663 L -0.132132 0.284844 L -0.134028 0.274025 L -0.135977 0.259634 L -0.137873 0.248815 L -0.139769 0.237996 L -0.140743 0.225442 L -0.140743 0.210949 L -0.140743 0.198395 L -0.140743 0.183902 L -0.140743 0.171348 L -0.140743 0.158693 L -0.140743 0.147873 L -0.139769 0.135217 L -0.137873 0.124399 L -0.135002 0.110007 L -0.131157 0.0956163 L -0.126391 0.0847984 L -0.121625 0.0739794 L -0.115884 0.0613228 L -0.111119 0.050504 L -0.105378 0.0433595 L -0.0986617 0.0342758 L -0.0919459 0.0252941 L -0.086205 0.0198847 L -0.0804642 0.0109031 L -0.0747233 0.00549369 L -0.0689824 8.42974e-05 L -0.0632415 -0.00532509 L -0.0575007 -0.0107345 L -0.0517598 -0.0161439 L -0.0450982 -0.0215534 L -0.0393575 -0.0252276 L -0.0326418 -0.0306371 L -0.0269008 -0.0323721 L -0.0211599 -0.0360465 " pathEditMode="relative" rAng="0" ptsTypes="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2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2917 0.626296 L -0.0478125 0.621389 L -0.0533333 0.618148 L -0.0616146 0.614908 L -0.0698958 0.61 L -0.0754166 0.61 L -0.0846354 0.603426 L -0.0901562 0.600185 L -0.0984375 0.588704 L -0.107656 0.577315 L -0.115885 0.564167 L -0.123281 0.547871 L -0.128802 0.531482 L -0.132448 0.521667 L -0.135208 0.506945 L -0.137969 0.493889 L -0.141667 0.4775 L -0.145365 0.461111 L -0.149011 0.446482 L -0.151771 0.430093 L -0.154531 0.413704 L -0.156406 0.398982 L -0.159167 0.382685 L -0.161927 0.369537 L -0.16375 0.353241 L -0.165573 0.340093 L -0.167448 0.323796 L -0.168334 0.309074 L -0.169271 0.295926 L -0.169271 0.282871 L -0.169271 0.271482 L -0.169271 0.26 L -0.169271 0.250185 L -0.169271 0.240371 L -0.169271 0.222408 L -0.169271 0.212593 L -0.169271 0.202778 L -0.169271 0.184722 L -0.169271 0.17 L -0.169271 0.160185 L -0.169271 0.14713 L -0.168334 0.132408 L -0.165573 0.116111 L -0.161927 0.102963 L -0.159167 0.0915739 L -0.154531 0.0751849 L -0.149948 0.0621298 L -0.145365 0.0506478 L -0.139844 0.0391666 L -0.134323 0.0293519 L -0.128802 0.0212037 L -0.120521 0.00648146 L -0.114063 -0.00333335 L -0.105781 -0.0148148 L -0.0984375 -0.022963 L -0.0919791 -0.0327777 L -0.0855729 -0.0392592 L -0.0791145 -0.0425925 L -0.0726562 -0.0458333 L -0.06625 -0.0507407 L -0.0607291 -0.0524074 L -0.0552083 -0.0556481 L -0.0496875 -0.0556481 L -0.0441667 -0.0556481 L -0.0386458 -0.0556481 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34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42471 -0.0504154 L 0.0593401 -0.0574946 L 0.0661148 -0.0632063 L 0.0728895 -0.0702856 L 0.0779826 -0.0717336 L 0.0856221 -0.0759972 L 0.0932613 -0.0816285 L 0.101766 -0.0873399 L 0.107675 -0.0901558 L 0.113634 -0.0930515 L 0.119592 -0.0958674 L 0.125501 -0.0986832 L 0.133141 -0.100131 L 0.139963 -0.101579 L 0.146738 -0.101579 L 0.154379 -0.102947 L 0.1637 -0.102947 L 0.171339 -0.102947 L 0.179844 -0.102947 L 0.187483 -0.102947 L 0.195122 -0.102947 L 0.201897 -0.102947 L 0.210402 -0.102947 L 0.217177 -0.102947 L 0.223951 -0.102947 L 0.230726 -0.102947 L 0.237549 -0.102947 L 0.244324 -0.102947 L 0.249416 -0.102947 L 0.256191 -0.102947 L 0.262149 -0.102947 L 0.268923 -0.102947 L 0.274882 -0.102947 L 0.284203 -0.102947 L 0.292707 -0.100131 L 0.302029 -0.0958674 L 0.310533 -0.0930515 L 0.319854 -0.0873399 L 0.328358 -0.0830766 L 0.335133 -0.0788129 L 0.341908 -0.0702856 L 0.348731 -0.0632063 L 0.353824 -0.0560466 L 0.359733 -0.0489673 L 0.364827 -0.04044 L 0.369919 -0.0319127 L 0.375877 -0.0205698 L 0.382652 -0.00922693 L 0.387745 0.003564 L 0.393703 0.0135393 L 0.398796 0.0235147 L 0.40557 0.0348575 L 0.411529 0.0490965 L 0.416621 0.0632548 L 0.423396 0.0774939 L 0.430171 0.0917329 L 0.435264 0.103076 L 0.440357 0.111603 L 0.44545 0.121498 L 0.452273 0.132922 L 0.457366 0.141449 L 0.462459 0.152792 L 0.467552 0.161319 L 0.472645 0.168398 L 0.478555 0.175558 L 0.483648 0.182637 L 0.488741 0.188349 L 0.494699 0.19398 L 0.499792 0.199692 L 0.505702 0.206772 L 0.511659 0.211035 L 0.516752 0.211035 L 0.521846 0.211035 L 0.526939 0.211035 L 0.532896 0.209667 L 0.53799 0.206772 L 0.543083 0.203956 L 0.548176 0.20114 L 0.553268 0.196877 L 0.558361 0.19398 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1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01 0.469376 L 0.325322 0.467541 L 0.315096 0.461819 L 0.303566 0.456096 L 0.292035 0.450374 L 0.281809 0.444653 L 0.271511 0.440765 L 0.259979 0.435043 L 0.249753 0.429322 L 0.240762 0.425543 L 0.230536 0.421763 L 0.220311 0.417877 L 0.212623 0.412154 L 0.201091 0.406433 L 0.192098 0.398874 L 0.181872 0.389266 L 0.174186 0.377821 L 0.169037 0.366376 L 0.163961 0.354933 L 0.154967 0.341653 L 0.148584 0.326321 L 0.142131 0.311099 L 0.134443 0.293931 L 0.128063 0.280652 L 0.120373 0.26532 L 0.113993 0.246319 L 0.107537 0.232932 L 0.0999215 0.219543 L 0.0947728 0.20432 L 0.0896252 0.189097 L 0.0819367 0.173766 L 0.0755538 0.158541 L 0.0691733 0.143319 L 0.0665618 0.127989 L 0.0627188 0.116544 L 0.0563364 0.103264 L 0.0524927 0.0880394 L 0.0473434 0.0765969 L 0.0434998 0.061264 L 0.0371178 0.0440984 L 0.0345795 0.0308185 L 0.0307359 0.0193745 L 0.0255866 0.00404283 L 0.0204375 -0.009237 L 0.015361 -0.0206813 L 0.00890645 -0.0340691 L 0.0038298 -0.047457 L -0.00262474 -0.0589014 L -0.00646843 -0.0703457 " pathEditMode="relative" rAng="0" ptsTypes="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97 0.688447 L 0.323567 0.686679 L 0.316837 0.684808 L 0.310107 0.675657 L 0.302234 0.668273 L 0.293281 0.659121 L 0.285407 0.649867 L 0.277535 0.642586 L 0.269725 0.633331 L 0.258487 0.624179 L 0.246169 0.609517 L 0.239439 0.602133 L 0.230486 0.594853 L 0.222614 0.58747 L 0.213661 0.576446 L 0.203566 0.567295 L 0.195693 0.559911 L 0.185598 0.548888 L 0.176645 0.541504 L 0.16655 0.53048 L 0.158677 0.519458 L 0.149724 0.510306 L 0.141851 0.499283 L 0.135121 0.490131 L 0.12839 0.479108 L 0.120581 0.468085 L 0.110486 0.449678 L 0.10147 0.433143 L 0.0958822 0.422119 L 0.0925176 0.411096 L 0.0880095 0.400072 L 0.0835649 0.38541 L 0.0790568 0.372514 L 0.0745487 0.36149 L 0.070104 0.350468 L 0.0633748 0.337676 L 0.0588668 0.321141 L 0.0532786 0.306374 L 0.0465489 0.289839 L 0.0408981 0.275176 L 0.0353107 0.25864 L 0.0297234 0.240338 L 0.0263583 0.223803 L 0.0229932 0.207268 L 0.0196281 0.1925 L 0.0162629 0.17971 L 0.0140407 0.163174 L 0.0106757 0.150279 L 0.00731057 0.135616 L 0.00502484 0.122721 L 0.00280262 0.109825 L 0.000580398 0.0988013 L -0.000562473 0.0877794 L -0.00392766 0.0694756 L -0.00614989 0.0565809 L -0.00729275 0.0455573 L -0.00729275 0.0345337 L -0.00729275 0.0235106 L -0.00729275 0.0124873 L -0.00729275 0.00146394 L -0.00843562 -0.00955939 L -0.00951498 -0.0205827 L -0.0106579 -0.0352459 L -0.0118007 -0.0462693 L -0.0128801 -0.0572926 " pathEditMode="relative" rAng="0" ptsTypes="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-37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0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9"/>
          <p:cNvSpPr/>
          <p:nvPr/>
        </p:nvSpPr>
        <p:spPr>
          <a:xfrm>
            <a:off x="3823335" y="435610"/>
            <a:ext cx="6096000" cy="3315970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9: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3173095" y="5388610"/>
            <a:ext cx="3744595" cy="133159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"/>
          <p:cNvSpPr/>
          <p:nvPr/>
        </p:nvSpPr>
        <p:spPr>
          <a:xfrm>
            <a:off x="3173095" y="3903980"/>
            <a:ext cx="3744595" cy="133159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Close your book,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37" name="Picture 1" descr="https://s.sachmem.vn/public/images/TA3T1SHS/U6-L1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161415"/>
            <a:ext cx="285051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323" y="5537623"/>
            <a:ext cx="1116753" cy="1265767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2407285" y="329565"/>
            <a:ext cx="2006600" cy="156464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sp>
        <p:nvSpPr>
          <p:cNvPr id="6" name="D"/>
          <p:cNvSpPr/>
          <p:nvPr/>
        </p:nvSpPr>
        <p:spPr>
          <a:xfrm>
            <a:off x="7515860" y="5471795"/>
            <a:ext cx="3744595" cy="133159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Don’t talk!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7515860" y="3904615"/>
            <a:ext cx="3744595" cy="133159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000" y="2588895"/>
            <a:ext cx="1352127" cy="1012613"/>
          </a:xfrm>
          <a:prstGeom prst="rect">
            <a:avLst/>
          </a:prstGeom>
        </p:spPr>
      </p:pic>
      <p:pic>
        <p:nvPicPr>
          <p:cNvPr id="10" name="Picture 9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4522" y="3142403"/>
            <a:ext cx="1587500" cy="1446107"/>
          </a:xfrm>
          <a:prstGeom prst="rect">
            <a:avLst/>
          </a:prstGeom>
        </p:spPr>
      </p:pic>
      <p:sp>
        <p:nvSpPr>
          <p:cNvPr id="26" name="object 8"/>
          <p:cNvSpPr/>
          <p:nvPr/>
        </p:nvSpPr>
        <p:spPr>
          <a:xfrm>
            <a:off x="1129665" y="2047240"/>
            <a:ext cx="1320800" cy="1097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831 0.436571 L -0.0353937 0.426748 L -0.0359444 0.416831 L -0.0367549 0.403547 L -0.0375503 0.388673 L -0.0381009 0.377165 L -0.0389116 0.363881 L -0.0391716 0.353964 L -0.0394469 0.344047 L -0.0397222 0.33254 L -0.0399821 0.319256 L -0.0402575 0.304381 L -0.0405328 0.287917 L -0.0405328 0.274632 L -0.0405328 0.263125 L -0.0405328 0.249934 L -0.0405328 0.23665 L -0.0405328 0.223459 L -0.0405328 0.211858 L -0.0405328 0.200351 L -0.0405328 0.188751 L -0.0405328 0.17715 L -0.0405328 0.165643 L -0.0405328 0.154043 L -0.0405328 0.144127 L -0.0397222 0.130935 L -0.0391716 0.117651 L -0.0383609 0.107734 L -0.0378256 0.097911 L -0.0372903 0.0846273 L -0.0364796 0.071437 L -0.0351337 0.0598361 L -0.0340478 0.048329 L -0.0329619 0.0384126 L -0.0318912 0.0284961 L -0.0310806 0.0185794 L -0.0299947 0.00866281 L -0.0286487 -0.00293774 L -0.0278381 -0.0128543 L -0.0264769 -0.0227708 L -0.0248556 -0.0326874 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3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833 0.665649 L -0.0294271 0.664074 L -0.0349479 0.652593 L -0.0404687 0.639537 L -0.0469271 0.626389 L -0.0524479 0.613334 L -0.0589062 0.597037 L -0.0644271 0.580649 L -0.0699479 0.56426 L -0.0727083 0.554445 L -0.0782292 0.536481 L -0.081875 0.523426 L -0.0846354 0.513612 L -0.0865104 0.50213 L -0.0910937 0.4825 L -0.0929167 0.469445 L -0.0947916 0.456389 L -0.0966146 0.443241 L -0.100313 0.430186 L -0.103073 0.413797 L -0.105833 0.3975 L -0.108594 0.382778 L -0.110417 0.364723 L -0.11224 0.34676 L -0.113177 0.328797 L -0.113177 0.309167 L -0.113177 0.289537 L -0.113177 0.269908 L -0.113177 0.253519 L -0.114063 0.233889 L -0.114063 0.215926 L -0.114063 0.199537 L -0.114063 0.183241 L -0.114063 0.168519 L -0.114063 0.155371 L -0.114063 0.142315 L -0.114063 0.130926 L -0.114063 0.119445 L -0.114063 0.0998146 L -0.114063 0.0899996 L -0.114063 0.0801856 L -0.11224 0.0687036 L -0.111354 0.0588886 L -0.107656 0.0441667 L -0.104896 0.0311111 L -0.101198 0.0212963 L -0.0947916 0.00981479 L -0.0873958 -1.13028e-08 L -0.0791146 -0.0113889 L -0.0735937 -0.017963 L -0.06625 -0.024537 L -0.0607292 -0.0310185 L -0.0552083 -0.0359259 L -0.0478646 -0.0408333 L -0.0414062 -0.0440741 L -0.0358854 -0.0474074 " pathEditMode="relative" rAng="0" ptsTypes="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3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112 0.463014 L 0.324754 0.464447 L 0.317336 0.464447 L 0.307824 0.464447 L 0.300405 0.461498 L 0.293047 0.45998 L 0.284552 0.45703 L 0.277194 0.455513 L 0.269776 0.451045 L 0.26134 0.448095 L 0.24758 0.439161 L 0.235973 0.428793 L 0.229633 0.424326 L 0.221197 0.419859 L 0.213779 0.413874 L 0.207438 0.409406 L 0.199002 0.404939 L 0.191584 0.398955 L 0.182071 0.394487 L 0.173637 0.385553 L 0.165141 0.378136 L 0.156706 0.369201 L 0.147194 0.358748 L 0.137682 0.349813 L 0.129246 0.339447 L 0.119734 0.330512 L 0.110222 0.32006 L 0.102804 0.308175 L 0.0943683 0.297723 L 0.0880268 0.288788 L 0.0816853 0.275386 L 0.0753439 0.265019 L 0.0700793 0.251617 L 0.0647548 0.239648 L 0.0584135 0.227763 L 0.0531488 0.215878 L 0.0478842 0.202476 L 0.0415427 0.189074 L 0.0372951 0.177105 L 0.0320306 0.163703 L 0.027783 0.151818 L 0.0235355 0.138416 L 0.0193478 0.126532 L 0.0172538 0.114646 L 0.0140831 0.104195 L 0.0109123 0.0907922 L 0.0087586 0.0818582 L 0.00666474 0.0714058 L 0.00241718 0.0550537 L -0.000753591 0.0416519 L -0.00177062 0.0327171 L -0.00392433 0.0222652 L -0.00392433 0.0133304 L -0.00392433 0.00439583 L -0.00392433 -0.00445463 L -0.00392433 -0.0133893 L -0.00392433 -0.0223239 L -0.00494134 -0.0312586 L -0.00709505 -0.0417105 L -0.00918893 -0.0506451 " pathEditMode="relative" rAng="0" ptsTypes="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-2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65857 -0.0679319 L 0.0222027 -0.0704847 L 0.0287206 -0.0756634 L 0.0362453 -0.0795292 L 0.0427633 -0.0820821 L 0.0521427 -0.0859479 L 0.0614691 -0.0911266 L 0.0670861 -0.0936795 L 0.0755118 -0.0949924 L 0.0830365 -0.0975453 L 0.0886535 -0.0988582 L 0.0942706 -0.100098 L 0.105504 -0.100098 L 0.112023 -0.101411 L 0.117639 -0.101411 L 0.124211 -0.101411 L 0.129828 -0.101411 L 0.135444 -0.101411 L 0.141061 -0.101411 L 0.152295 -0.101411 L 0.16353 -0.101411 L 0.173809 -0.101411 L 0.180382 -0.101411 L 0.185997 -0.101411 L 0.19347 -0.101411 L 0.201894 -0.100098 L 0.209367 -0.0988582 L 0.216891 -0.0962323 L 0.223409 -0.0936795 L 0.229981 -0.0911266 L 0.236498 -0.0872608 L 0.24307 -0.084635 L 0.248686 -0.0820821 L 0.256159 -0.0795292 L 0.264583 -0.0769034 L 0.272108 -0.0730376 L 0.27958 -0.0691719 L 0.286152 -0.0653061 L 0.292669 -0.0627531 L 0.299241 -0.0602003 L 0.305811 -0.0575745 L 0.313284 -0.0550216 L 0.322609 -0.0511558 L 0.328226 -0.04729 L 0.338559 -0.0408713 L 0.344176 -0.0370055 L 0.349794 -0.0331398 L 0.355411 -0.0305869 L 0.363835 -0.0228553 L 0.373162 -0.0163637 L 0.379733 -0.00994507 L 0.387206 -0.00221351 L 0.392822 0.00551805 L 0.39844 0.01325 L 0.404056 0.023534 L 0.409673 0.0351312 L 0.41529 0.0480416 L 0.421861 0.0596387 L 0.42467 0.0673704 L 0.429332 0.0802808 L 0.433096 0.0918779 L 0.435904 0.0995372 L 0.441521 0.111134 L 0.446184 0.122732 L 0.450848 0.135642 L 0.455564 0.143374 L 0.459272 0.151105 L 0.463989 0.161389 L 0.468652 0.170434 L 0.473316 0.178165 L 0.479886 0.184585 L 0.485504 0.18845 L 0.491121 0.191076 L 0.497692 0.192315 L 0.503309 0.193629 L 0.509826 0.193629 L 0.515443 0.193629 L 0.521061 0.193629 L 0.526678 0.193629 L 0.532295 0.194942 L 0.537911 0.196182 L 0.543529 0.196182 L 0.549146 0.196182 L 0.554763 0.196182 " pathEditMode="relative" rAng="0" ptsTypes="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1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504 0.670602 L 0.320509 0.670602 L 0.312556 0.668984 L 0.301558 0.667456 L 0.294619 0.665836 L 0.28864 0.665836 L 0.281646 0.664218 L 0.274652 0.66107 L 0.267714 0.659452 L 0.260719 0.656303 L 0.253725 0.653156 L 0.245772 0.651537 L 0.238834 0.64839 L 0.229865 0.645153 L 0.223887 0.643624 L 0.217908 0.640386 L 0.210914 0.638857 L 0.204935 0.634091 L 0.198955 0.630853 L 0.191962 0.626088 L 0.185982 0.619793 L 0.179045 0.615026 L 0.173066 0.607021 L 0.163081 0.592722 L 0.154113 0.578514 L 0.145145 0.564214 L 0.135217 0.551445 L 0.128224 0.538764 L 0.121228 0.526084 L 0.116265 0.514933 L 0.111302 0.503781 L 0.105323 0.49272 L 0.101318 0.481569 L 0.0973134 0.472036 L 0.0933648 0.459355 L 0.0873857 0.446585 L 0.0843963 0.437052 L 0.0814069 0.421224 L 0.0784173 0.411692 L 0.0744125 0.394245 L 0.0724383 0.383094 L 0.0704078 0.373561 L 0.0674183 0.36241 L 0.0654441 0.352877 L 0.0634699 0.341816 L 0.0614393 0.332283 L 0.0574909 0.316365 L 0.0554603 0.306832 L 0.0545015 0.297299 L 0.0504966 0.279854 L 0.0475072 0.263936 L 0.0435588 0.249636 L 0.0415282 0.240104 L 0.0395541 0.230572 L 0.0375799 0.216272 L 0.033575 0.201972 L 0.0316008 0.190912 L 0.0305856 0.18138 L 0.0286114 0.170227 L 0.025622 0.159076 L 0.0235913 0.148014 L 0.0206018 0.138482 L 0.0186277 0.125712 L 0.0166534 0.116179 L 0.0136639 0.103498 L 0.0106744 0.0924375 L 0.00864383 0.0796671 L 0.00768498 0.070135 L 0.00666964 0.0606019 L 0.00469555 0.0495401 L 0.00266497 0.0400073 L 0.001706 0.0288559 L 0.000690701 0.0193233 L -0.0003246 0.00817183 L -0.0012835 -0.00136084 L -0.00331409 -0.0108935 L -0.00528827 -0.0204262 L -0.00630357 -0.029959 L -0.00726247 -0.0394916 L -0.00827776 -0.0489343 " pathEditMode="relative" rAng="0" ptsTypes="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3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0" grpId="0" animBg="1"/>
      <p:bldP spid="30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ject 15"/>
          <p:cNvSpPr/>
          <p:nvPr/>
        </p:nvSpPr>
        <p:spPr>
          <a:xfrm>
            <a:off x="510446" y="5659687"/>
            <a:ext cx="1397635" cy="1218565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grpSp>
        <p:nvGrpSpPr>
          <p:cNvPr id="95" name="Group 94"/>
          <p:cNvGrpSpPr/>
          <p:nvPr/>
        </p:nvGrpSpPr>
        <p:grpSpPr>
          <a:xfrm>
            <a:off x="20029" y="19686"/>
            <a:ext cx="12317386" cy="6977379"/>
            <a:chOff x="-44" y="0"/>
            <a:chExt cx="19397" cy="10988"/>
          </a:xfrm>
        </p:grpSpPr>
        <p:sp>
          <p:nvSpPr>
            <p:cNvPr id="2" name="object 2"/>
            <p:cNvSpPr/>
            <p:nvPr/>
          </p:nvSpPr>
          <p:spPr>
            <a:xfrm>
              <a:off x="15870" y="0"/>
              <a:ext cx="3323" cy="1473"/>
            </a:xfrm>
            <a:custGeom>
              <a:avLst/>
              <a:gdLst/>
              <a:ahLst/>
              <a:cxnLst/>
              <a:rect l="l" t="t" r="r" b="b"/>
              <a:pathLst>
                <a:path w="3165475" h="1402715">
                  <a:moveTo>
                    <a:pt x="3165063" y="6377"/>
                  </a:moveTo>
                  <a:lnTo>
                    <a:pt x="7694" y="1402483"/>
                  </a:lnTo>
                  <a:lnTo>
                    <a:pt x="0" y="1385077"/>
                  </a:lnTo>
                  <a:lnTo>
                    <a:pt x="3132428" y="0"/>
                  </a:lnTo>
                  <a:lnTo>
                    <a:pt x="3162244" y="0"/>
                  </a:lnTo>
                  <a:lnTo>
                    <a:pt x="3165063" y="6377"/>
                  </a:lnTo>
                  <a:close/>
                </a:path>
              </a:pathLst>
            </a:custGeom>
            <a:solidFill>
              <a:srgbClr val="425C9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2328" y="543"/>
              <a:ext cx="16591" cy="1375"/>
            </a:xfrm>
            <a:custGeom>
              <a:avLst/>
              <a:gdLst/>
              <a:ahLst/>
              <a:cxnLst/>
              <a:rect l="l" t="t" r="r" b="b"/>
              <a:pathLst>
                <a:path w="18253075" h="1394460">
                  <a:moveTo>
                    <a:pt x="15103367" y="1393926"/>
                  </a:moveTo>
                  <a:lnTo>
                    <a:pt x="2916295" y="1393926"/>
                  </a:lnTo>
                  <a:lnTo>
                    <a:pt x="0" y="0"/>
                  </a:lnTo>
                  <a:lnTo>
                    <a:pt x="18253076" y="0"/>
                  </a:lnTo>
                  <a:lnTo>
                    <a:pt x="15103367" y="1393926"/>
                  </a:lnTo>
                  <a:close/>
                </a:path>
              </a:pathLst>
            </a:custGeom>
            <a:solidFill>
              <a:srgbClr val="FBD6D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821" y="7695"/>
              <a:ext cx="15947" cy="2403"/>
            </a:xfrm>
            <a:custGeom>
              <a:avLst/>
              <a:gdLst/>
              <a:ahLst/>
              <a:cxnLst/>
              <a:rect l="l" t="t" r="r" b="b"/>
              <a:pathLst>
                <a:path w="18267045" h="3009900">
                  <a:moveTo>
                    <a:pt x="18267049" y="3009891"/>
                  </a:moveTo>
                  <a:lnTo>
                    <a:pt x="0" y="3009891"/>
                  </a:lnTo>
                  <a:lnTo>
                    <a:pt x="2923013" y="0"/>
                  </a:lnTo>
                  <a:lnTo>
                    <a:pt x="15110084" y="0"/>
                  </a:lnTo>
                  <a:lnTo>
                    <a:pt x="18267049" y="3009891"/>
                  </a:lnTo>
                  <a:close/>
                </a:path>
              </a:pathLst>
            </a:custGeom>
            <a:solidFill>
              <a:srgbClr val="FFF5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grpSp>
          <p:nvGrpSpPr>
            <p:cNvPr id="7" name="object 7"/>
            <p:cNvGrpSpPr/>
            <p:nvPr/>
          </p:nvGrpSpPr>
          <p:grpSpPr>
            <a:xfrm>
              <a:off x="-44" y="542"/>
              <a:ext cx="19397" cy="10446"/>
              <a:chOff x="184056" y="517508"/>
              <a:chExt cx="18104809" cy="9992194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2221074" y="517508"/>
                <a:ext cx="16067791" cy="9813318"/>
              </a:xfrm>
              <a:custGeom>
                <a:avLst/>
                <a:gdLst/>
                <a:ahLst/>
                <a:cxnLst/>
                <a:rect l="l" t="t" r="r" b="b"/>
                <a:pathLst>
                  <a:path w="18288635" h="10283190">
                    <a:moveTo>
                      <a:pt x="18288254" y="9858477"/>
                    </a:moveTo>
                    <a:lnTo>
                      <a:pt x="18288064" y="9852482"/>
                    </a:lnTo>
                    <a:lnTo>
                      <a:pt x="15130145" y="6915937"/>
                    </a:lnTo>
                    <a:lnTo>
                      <a:pt x="15130145" y="1404035"/>
                    </a:lnTo>
                    <a:lnTo>
                      <a:pt x="15130145" y="1403438"/>
                    </a:lnTo>
                    <a:lnTo>
                      <a:pt x="15130145" y="1399781"/>
                    </a:lnTo>
                    <a:lnTo>
                      <a:pt x="18281409" y="6375"/>
                    </a:lnTo>
                    <a:lnTo>
                      <a:pt x="18278590" y="0"/>
                    </a:lnTo>
                    <a:lnTo>
                      <a:pt x="18248770" y="0"/>
                    </a:lnTo>
                    <a:lnTo>
                      <a:pt x="15116531" y="1384985"/>
                    </a:lnTo>
                    <a:lnTo>
                      <a:pt x="15111121" y="1384985"/>
                    </a:lnTo>
                    <a:lnTo>
                      <a:pt x="15111121" y="1404035"/>
                    </a:lnTo>
                    <a:lnTo>
                      <a:pt x="15111121" y="6910629"/>
                    </a:lnTo>
                    <a:lnTo>
                      <a:pt x="2943072" y="6910629"/>
                    </a:lnTo>
                    <a:lnTo>
                      <a:pt x="2943072" y="1404035"/>
                    </a:lnTo>
                    <a:lnTo>
                      <a:pt x="15111121" y="1404035"/>
                    </a:lnTo>
                    <a:lnTo>
                      <a:pt x="15111121" y="1384985"/>
                    </a:lnTo>
                    <a:lnTo>
                      <a:pt x="2937281" y="1384985"/>
                    </a:lnTo>
                    <a:lnTo>
                      <a:pt x="39573" y="0"/>
                    </a:lnTo>
                    <a:lnTo>
                      <a:pt x="8991" y="0"/>
                    </a:lnTo>
                    <a:lnTo>
                      <a:pt x="6477" y="5270"/>
                    </a:lnTo>
                    <a:lnTo>
                      <a:pt x="2924048" y="1399755"/>
                    </a:lnTo>
                    <a:lnTo>
                      <a:pt x="2924048" y="1404035"/>
                    </a:lnTo>
                    <a:lnTo>
                      <a:pt x="2924048" y="6916267"/>
                    </a:lnTo>
                    <a:lnTo>
                      <a:pt x="177" y="9852863"/>
                    </a:lnTo>
                    <a:lnTo>
                      <a:pt x="177" y="9858858"/>
                    </a:lnTo>
                    <a:lnTo>
                      <a:pt x="7594" y="9866287"/>
                    </a:lnTo>
                    <a:lnTo>
                      <a:pt x="13589" y="9866287"/>
                    </a:lnTo>
                    <a:lnTo>
                      <a:pt x="2924048" y="6943331"/>
                    </a:lnTo>
                    <a:lnTo>
                      <a:pt x="2924048" y="7254037"/>
                    </a:lnTo>
                    <a:lnTo>
                      <a:pt x="2924048" y="7259548"/>
                    </a:lnTo>
                    <a:lnTo>
                      <a:pt x="0" y="10270490"/>
                    </a:lnTo>
                    <a:lnTo>
                      <a:pt x="88" y="10276586"/>
                    </a:lnTo>
                    <a:lnTo>
                      <a:pt x="5791" y="10282009"/>
                    </a:lnTo>
                    <a:lnTo>
                      <a:pt x="8166" y="10282860"/>
                    </a:lnTo>
                    <a:lnTo>
                      <a:pt x="13017" y="10282860"/>
                    </a:lnTo>
                    <a:lnTo>
                      <a:pt x="15494" y="10281907"/>
                    </a:lnTo>
                    <a:lnTo>
                      <a:pt x="2937535" y="7273087"/>
                    </a:lnTo>
                    <a:lnTo>
                      <a:pt x="15116823" y="7273087"/>
                    </a:lnTo>
                    <a:lnTo>
                      <a:pt x="18270982" y="10280294"/>
                    </a:lnTo>
                    <a:lnTo>
                      <a:pt x="18284114" y="10266528"/>
                    </a:lnTo>
                    <a:lnTo>
                      <a:pt x="15130145" y="7259510"/>
                    </a:lnTo>
                    <a:lnTo>
                      <a:pt x="15130145" y="7254037"/>
                    </a:lnTo>
                    <a:lnTo>
                      <a:pt x="2943072" y="7254037"/>
                    </a:lnTo>
                    <a:lnTo>
                      <a:pt x="2943072" y="6929755"/>
                    </a:lnTo>
                    <a:lnTo>
                      <a:pt x="15111121" y="6929755"/>
                    </a:lnTo>
                    <a:lnTo>
                      <a:pt x="15111121" y="7253948"/>
                    </a:lnTo>
                    <a:lnTo>
                      <a:pt x="15130145" y="7253948"/>
                    </a:lnTo>
                    <a:lnTo>
                      <a:pt x="15130145" y="6942061"/>
                    </a:lnTo>
                    <a:lnTo>
                      <a:pt x="18272938" y="9864573"/>
                    </a:lnTo>
                    <a:lnTo>
                      <a:pt x="18275313" y="9865423"/>
                    </a:lnTo>
                    <a:lnTo>
                      <a:pt x="18280164" y="9865423"/>
                    </a:lnTo>
                    <a:lnTo>
                      <a:pt x="18282730" y="9864382"/>
                    </a:lnTo>
                    <a:lnTo>
                      <a:pt x="18288254" y="9858477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2959481" y="2814649"/>
                <a:ext cx="14081760" cy="7361873"/>
              </a:xfrm>
              <a:custGeom>
                <a:avLst/>
                <a:gdLst/>
                <a:ahLst/>
                <a:cxnLst/>
                <a:rect l="l" t="t" r="r" b="b"/>
                <a:pathLst>
                  <a:path w="15887065" h="7473315">
                    <a:moveTo>
                      <a:pt x="15886913" y="0"/>
                    </a:moveTo>
                    <a:lnTo>
                      <a:pt x="15876931" y="1765"/>
                    </a:lnTo>
                    <a:lnTo>
                      <a:pt x="15876931" y="6271374"/>
                    </a:lnTo>
                    <a:lnTo>
                      <a:pt x="12859220" y="6271374"/>
                    </a:lnTo>
                    <a:lnTo>
                      <a:pt x="12837084" y="6234176"/>
                    </a:lnTo>
                    <a:lnTo>
                      <a:pt x="12837084" y="6271374"/>
                    </a:lnTo>
                    <a:lnTo>
                      <a:pt x="10254196" y="6271374"/>
                    </a:lnTo>
                    <a:lnTo>
                      <a:pt x="10234739" y="6180785"/>
                    </a:lnTo>
                    <a:lnTo>
                      <a:pt x="10234739" y="6271374"/>
                    </a:lnTo>
                    <a:lnTo>
                      <a:pt x="7881848" y="6271374"/>
                    </a:lnTo>
                    <a:lnTo>
                      <a:pt x="7881848" y="5138953"/>
                    </a:lnTo>
                    <a:lnTo>
                      <a:pt x="9991522" y="5138953"/>
                    </a:lnTo>
                    <a:lnTo>
                      <a:pt x="10234739" y="6271374"/>
                    </a:lnTo>
                    <a:lnTo>
                      <a:pt x="10234739" y="6180785"/>
                    </a:lnTo>
                    <a:lnTo>
                      <a:pt x="10010991" y="5138953"/>
                    </a:lnTo>
                    <a:lnTo>
                      <a:pt x="12163323" y="5138953"/>
                    </a:lnTo>
                    <a:lnTo>
                      <a:pt x="12837084" y="6271374"/>
                    </a:lnTo>
                    <a:lnTo>
                      <a:pt x="12837084" y="6234176"/>
                    </a:lnTo>
                    <a:lnTo>
                      <a:pt x="12185460" y="5138953"/>
                    </a:lnTo>
                    <a:lnTo>
                      <a:pt x="14679282" y="5138953"/>
                    </a:lnTo>
                    <a:lnTo>
                      <a:pt x="14679282" y="5129428"/>
                    </a:lnTo>
                    <a:lnTo>
                      <a:pt x="15876931" y="6271374"/>
                    </a:lnTo>
                    <a:lnTo>
                      <a:pt x="15876931" y="1765"/>
                    </a:lnTo>
                    <a:lnTo>
                      <a:pt x="14679282" y="212763"/>
                    </a:lnTo>
                    <a:lnTo>
                      <a:pt x="14679282" y="5119916"/>
                    </a:lnTo>
                    <a:lnTo>
                      <a:pt x="12174131" y="5119916"/>
                    </a:lnTo>
                    <a:lnTo>
                      <a:pt x="11775288" y="4449559"/>
                    </a:lnTo>
                    <a:lnTo>
                      <a:pt x="11758943" y="4459287"/>
                    </a:lnTo>
                    <a:lnTo>
                      <a:pt x="12151995" y="5119916"/>
                    </a:lnTo>
                    <a:lnTo>
                      <a:pt x="10006901" y="5119916"/>
                    </a:lnTo>
                    <a:lnTo>
                      <a:pt x="9863544" y="4452429"/>
                    </a:lnTo>
                    <a:lnTo>
                      <a:pt x="9844938" y="4456430"/>
                    </a:lnTo>
                    <a:lnTo>
                      <a:pt x="9987432" y="5119916"/>
                    </a:lnTo>
                    <a:lnTo>
                      <a:pt x="7881848" y="5119916"/>
                    </a:lnTo>
                    <a:lnTo>
                      <a:pt x="7881848" y="4449280"/>
                    </a:lnTo>
                    <a:lnTo>
                      <a:pt x="7862824" y="4449280"/>
                    </a:lnTo>
                    <a:lnTo>
                      <a:pt x="7862824" y="5119916"/>
                    </a:lnTo>
                    <a:lnTo>
                      <a:pt x="7862824" y="5138953"/>
                    </a:lnTo>
                    <a:lnTo>
                      <a:pt x="7862824" y="6271374"/>
                    </a:lnTo>
                    <a:lnTo>
                      <a:pt x="5463362" y="6271374"/>
                    </a:lnTo>
                    <a:lnTo>
                      <a:pt x="5706554" y="5138953"/>
                    </a:lnTo>
                    <a:lnTo>
                      <a:pt x="7862824" y="5138953"/>
                    </a:lnTo>
                    <a:lnTo>
                      <a:pt x="7862824" y="5119916"/>
                    </a:lnTo>
                    <a:lnTo>
                      <a:pt x="5710644" y="5119916"/>
                    </a:lnTo>
                    <a:lnTo>
                      <a:pt x="5847258" y="4483798"/>
                    </a:lnTo>
                    <a:lnTo>
                      <a:pt x="5828665" y="4479798"/>
                    </a:lnTo>
                    <a:lnTo>
                      <a:pt x="5691187" y="5119916"/>
                    </a:lnTo>
                    <a:lnTo>
                      <a:pt x="5687098" y="5119916"/>
                    </a:lnTo>
                    <a:lnTo>
                      <a:pt x="5687098" y="5138953"/>
                    </a:lnTo>
                    <a:lnTo>
                      <a:pt x="5443906" y="6271374"/>
                    </a:lnTo>
                    <a:lnTo>
                      <a:pt x="2870797" y="6271374"/>
                    </a:lnTo>
                    <a:lnTo>
                      <a:pt x="3544963" y="5138953"/>
                    </a:lnTo>
                    <a:lnTo>
                      <a:pt x="5687098" y="5138953"/>
                    </a:lnTo>
                    <a:lnTo>
                      <a:pt x="5687098" y="5119916"/>
                    </a:lnTo>
                    <a:lnTo>
                      <a:pt x="3556304" y="5119916"/>
                    </a:lnTo>
                    <a:lnTo>
                      <a:pt x="3933266" y="4486732"/>
                    </a:lnTo>
                    <a:lnTo>
                      <a:pt x="3916921" y="4476991"/>
                    </a:lnTo>
                    <a:lnTo>
                      <a:pt x="3534156" y="5119916"/>
                    </a:lnTo>
                    <a:lnTo>
                      <a:pt x="1118184" y="5119916"/>
                    </a:lnTo>
                    <a:lnTo>
                      <a:pt x="1118184" y="5138953"/>
                    </a:lnTo>
                    <a:lnTo>
                      <a:pt x="3522827" y="5138953"/>
                    </a:lnTo>
                    <a:lnTo>
                      <a:pt x="2848660" y="6271374"/>
                    </a:lnTo>
                    <a:lnTo>
                      <a:pt x="0" y="6271374"/>
                    </a:lnTo>
                    <a:lnTo>
                      <a:pt x="0" y="6290399"/>
                    </a:lnTo>
                    <a:lnTo>
                      <a:pt x="2837332" y="6290399"/>
                    </a:lnTo>
                    <a:lnTo>
                      <a:pt x="2133409" y="7472807"/>
                    </a:lnTo>
                    <a:lnTo>
                      <a:pt x="2155545" y="7472807"/>
                    </a:lnTo>
                    <a:lnTo>
                      <a:pt x="2859468" y="6290399"/>
                    </a:lnTo>
                    <a:lnTo>
                      <a:pt x="5439816" y="6290399"/>
                    </a:lnTo>
                    <a:lnTo>
                      <a:pt x="5185892" y="7472820"/>
                    </a:lnTo>
                    <a:lnTo>
                      <a:pt x="5205361" y="7472820"/>
                    </a:lnTo>
                    <a:lnTo>
                      <a:pt x="5459273" y="6290399"/>
                    </a:lnTo>
                    <a:lnTo>
                      <a:pt x="7862824" y="6290399"/>
                    </a:lnTo>
                    <a:lnTo>
                      <a:pt x="7862824" y="7459167"/>
                    </a:lnTo>
                    <a:lnTo>
                      <a:pt x="7881848" y="7459167"/>
                    </a:lnTo>
                    <a:lnTo>
                      <a:pt x="7881848" y="6290399"/>
                    </a:lnTo>
                    <a:lnTo>
                      <a:pt x="10238816" y="6290399"/>
                    </a:lnTo>
                    <a:lnTo>
                      <a:pt x="10489057" y="7455471"/>
                    </a:lnTo>
                    <a:lnTo>
                      <a:pt x="10507662" y="7451484"/>
                    </a:lnTo>
                    <a:lnTo>
                      <a:pt x="10258285" y="6290399"/>
                    </a:lnTo>
                    <a:lnTo>
                      <a:pt x="12848400" y="6290399"/>
                    </a:lnTo>
                    <a:lnTo>
                      <a:pt x="13543306" y="7458329"/>
                    </a:lnTo>
                    <a:lnTo>
                      <a:pt x="13559663" y="7448601"/>
                    </a:lnTo>
                    <a:lnTo>
                      <a:pt x="12870548" y="6290399"/>
                    </a:lnTo>
                    <a:lnTo>
                      <a:pt x="15886913" y="6290399"/>
                    </a:lnTo>
                    <a:lnTo>
                      <a:pt x="15886913" y="6280886"/>
                    </a:lnTo>
                    <a:lnTo>
                      <a:pt x="15886913" y="6271374"/>
                    </a:lnTo>
                    <a:lnTo>
                      <a:pt x="15886913" y="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5824492" y="2802863"/>
                <a:ext cx="1226820" cy="6292215"/>
              </a:xfrm>
              <a:custGeom>
                <a:avLst/>
                <a:gdLst/>
                <a:ahLst/>
                <a:cxnLst/>
                <a:rect l="l" t="t" r="r" b="b"/>
                <a:pathLst>
                  <a:path w="1226819" h="6292215">
                    <a:moveTo>
                      <a:pt x="959396" y="3023501"/>
                    </a:moveTo>
                    <a:lnTo>
                      <a:pt x="952373" y="2980017"/>
                    </a:lnTo>
                    <a:lnTo>
                      <a:pt x="940371" y="2956826"/>
                    </a:lnTo>
                    <a:lnTo>
                      <a:pt x="940371" y="3023501"/>
                    </a:lnTo>
                    <a:lnTo>
                      <a:pt x="931024" y="3069679"/>
                    </a:lnTo>
                    <a:lnTo>
                      <a:pt x="905548" y="3107423"/>
                    </a:lnTo>
                    <a:lnTo>
                      <a:pt x="867803" y="3132912"/>
                    </a:lnTo>
                    <a:lnTo>
                      <a:pt x="821639" y="3142259"/>
                    </a:lnTo>
                    <a:lnTo>
                      <a:pt x="775474" y="3132912"/>
                    </a:lnTo>
                    <a:lnTo>
                      <a:pt x="737717" y="3107423"/>
                    </a:lnTo>
                    <a:lnTo>
                      <a:pt x="712254" y="3069679"/>
                    </a:lnTo>
                    <a:lnTo>
                      <a:pt x="702894" y="3023501"/>
                    </a:lnTo>
                    <a:lnTo>
                      <a:pt x="712254" y="2977324"/>
                    </a:lnTo>
                    <a:lnTo>
                      <a:pt x="737717" y="2939580"/>
                    </a:lnTo>
                    <a:lnTo>
                      <a:pt x="775474" y="2914104"/>
                    </a:lnTo>
                    <a:lnTo>
                      <a:pt x="821639" y="2904756"/>
                    </a:lnTo>
                    <a:lnTo>
                      <a:pt x="867803" y="2914104"/>
                    </a:lnTo>
                    <a:lnTo>
                      <a:pt x="905548" y="2939580"/>
                    </a:lnTo>
                    <a:lnTo>
                      <a:pt x="931024" y="2977324"/>
                    </a:lnTo>
                    <a:lnTo>
                      <a:pt x="940371" y="3023501"/>
                    </a:lnTo>
                    <a:lnTo>
                      <a:pt x="940371" y="2956826"/>
                    </a:lnTo>
                    <a:lnTo>
                      <a:pt x="932802" y="2942196"/>
                    </a:lnTo>
                    <a:lnTo>
                      <a:pt x="902970" y="2912351"/>
                    </a:lnTo>
                    <a:lnTo>
                      <a:pt x="888301" y="2904756"/>
                    </a:lnTo>
                    <a:lnTo>
                      <a:pt x="865149" y="2892768"/>
                    </a:lnTo>
                    <a:lnTo>
                      <a:pt x="821639" y="2885719"/>
                    </a:lnTo>
                    <a:lnTo>
                      <a:pt x="778154" y="2892768"/>
                    </a:lnTo>
                    <a:lnTo>
                      <a:pt x="740346" y="2912351"/>
                    </a:lnTo>
                    <a:lnTo>
                      <a:pt x="710501" y="2942196"/>
                    </a:lnTo>
                    <a:lnTo>
                      <a:pt x="690905" y="2980017"/>
                    </a:lnTo>
                    <a:lnTo>
                      <a:pt x="683869" y="3023501"/>
                    </a:lnTo>
                    <a:lnTo>
                      <a:pt x="690905" y="3066986"/>
                    </a:lnTo>
                    <a:lnTo>
                      <a:pt x="710501" y="3104807"/>
                    </a:lnTo>
                    <a:lnTo>
                      <a:pt x="740346" y="3134652"/>
                    </a:lnTo>
                    <a:lnTo>
                      <a:pt x="778154" y="3154248"/>
                    </a:lnTo>
                    <a:lnTo>
                      <a:pt x="821639" y="3161284"/>
                    </a:lnTo>
                    <a:lnTo>
                      <a:pt x="865124" y="3154248"/>
                    </a:lnTo>
                    <a:lnTo>
                      <a:pt x="888263" y="3142259"/>
                    </a:lnTo>
                    <a:lnTo>
                      <a:pt x="902931" y="3134652"/>
                    </a:lnTo>
                    <a:lnTo>
                      <a:pt x="932776" y="3104807"/>
                    </a:lnTo>
                    <a:lnTo>
                      <a:pt x="952360" y="3066986"/>
                    </a:lnTo>
                    <a:lnTo>
                      <a:pt x="959396" y="3023501"/>
                    </a:lnTo>
                    <a:close/>
                  </a:path>
                  <a:path w="1226819" h="6292215">
                    <a:moveTo>
                      <a:pt x="1065860" y="333616"/>
                    </a:moveTo>
                    <a:lnTo>
                      <a:pt x="113792" y="452742"/>
                    </a:lnTo>
                    <a:lnTo>
                      <a:pt x="113792" y="5246090"/>
                    </a:lnTo>
                    <a:lnTo>
                      <a:pt x="118071" y="5250383"/>
                    </a:lnTo>
                    <a:lnTo>
                      <a:pt x="128536" y="5250383"/>
                    </a:lnTo>
                    <a:lnTo>
                      <a:pt x="132816" y="5246090"/>
                    </a:lnTo>
                    <a:lnTo>
                      <a:pt x="132816" y="469582"/>
                    </a:lnTo>
                    <a:lnTo>
                      <a:pt x="1046835" y="355219"/>
                    </a:lnTo>
                    <a:lnTo>
                      <a:pt x="1046835" y="6154712"/>
                    </a:lnTo>
                    <a:lnTo>
                      <a:pt x="1051115" y="6158992"/>
                    </a:lnTo>
                    <a:lnTo>
                      <a:pt x="1061681" y="6158992"/>
                    </a:lnTo>
                    <a:lnTo>
                      <a:pt x="1065860" y="6154712"/>
                    </a:lnTo>
                    <a:lnTo>
                      <a:pt x="1065860" y="333616"/>
                    </a:lnTo>
                    <a:close/>
                  </a:path>
                  <a:path w="1226819" h="6292215">
                    <a:moveTo>
                      <a:pt x="1226654" y="0"/>
                    </a:moveTo>
                    <a:lnTo>
                      <a:pt x="0" y="216103"/>
                    </a:lnTo>
                    <a:lnTo>
                      <a:pt x="0" y="5140757"/>
                    </a:lnTo>
                    <a:lnTo>
                      <a:pt x="19024" y="5140757"/>
                    </a:lnTo>
                    <a:lnTo>
                      <a:pt x="19024" y="232079"/>
                    </a:lnTo>
                    <a:lnTo>
                      <a:pt x="1207617" y="22656"/>
                    </a:lnTo>
                    <a:lnTo>
                      <a:pt x="1207617" y="6292215"/>
                    </a:lnTo>
                    <a:lnTo>
                      <a:pt x="1226654" y="6292215"/>
                    </a:lnTo>
                    <a:lnTo>
                      <a:pt x="1226654" y="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450206" y="2526633"/>
                <a:ext cx="1993264" cy="3760470"/>
              </a:xfrm>
              <a:custGeom>
                <a:avLst/>
                <a:gdLst/>
                <a:ahLst/>
                <a:cxnLst/>
                <a:rect l="l" t="t" r="r" b="b"/>
                <a:pathLst>
                  <a:path w="1993264" h="3760470">
                    <a:moveTo>
                      <a:pt x="0" y="3760366"/>
                    </a:moveTo>
                    <a:lnTo>
                      <a:pt x="21216" y="0"/>
                    </a:lnTo>
                    <a:lnTo>
                      <a:pt x="1993011" y="316099"/>
                    </a:lnTo>
                    <a:lnTo>
                      <a:pt x="1993011" y="2608439"/>
                    </a:lnTo>
                    <a:lnTo>
                      <a:pt x="0" y="3760366"/>
                    </a:lnTo>
                    <a:close/>
                  </a:path>
                </a:pathLst>
              </a:custGeom>
              <a:solidFill>
                <a:srgbClr val="FFF5FA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352488" y="2515501"/>
                <a:ext cx="16698594" cy="3788410"/>
              </a:xfrm>
              <a:custGeom>
                <a:avLst/>
                <a:gdLst/>
                <a:ahLst/>
                <a:cxnLst/>
                <a:rect l="l" t="t" r="r" b="b"/>
                <a:pathLst>
                  <a:path w="16698594" h="3788410">
                    <a:moveTo>
                      <a:pt x="2028685" y="401459"/>
                    </a:moveTo>
                    <a:lnTo>
                      <a:pt x="2009660" y="399097"/>
                    </a:lnTo>
                    <a:lnTo>
                      <a:pt x="2009660" y="418299"/>
                    </a:lnTo>
                    <a:lnTo>
                      <a:pt x="2009660" y="2558872"/>
                    </a:lnTo>
                    <a:lnTo>
                      <a:pt x="268579" y="3487851"/>
                    </a:lnTo>
                    <a:lnTo>
                      <a:pt x="268579" y="201256"/>
                    </a:lnTo>
                    <a:lnTo>
                      <a:pt x="2009660" y="418299"/>
                    </a:lnTo>
                    <a:lnTo>
                      <a:pt x="2009660" y="399097"/>
                    </a:lnTo>
                    <a:lnTo>
                      <a:pt x="422808" y="201256"/>
                    </a:lnTo>
                    <a:lnTo>
                      <a:pt x="249555" y="179654"/>
                    </a:lnTo>
                    <a:lnTo>
                      <a:pt x="249555" y="3519538"/>
                    </a:lnTo>
                    <a:lnTo>
                      <a:pt x="308940" y="3487851"/>
                    </a:lnTo>
                    <a:lnTo>
                      <a:pt x="2028685" y="2570289"/>
                    </a:lnTo>
                    <a:lnTo>
                      <a:pt x="2028685" y="401459"/>
                    </a:lnTo>
                    <a:close/>
                  </a:path>
                  <a:path w="16698594" h="3788410">
                    <a:moveTo>
                      <a:pt x="2100148" y="319151"/>
                    </a:moveTo>
                    <a:lnTo>
                      <a:pt x="2081212" y="316115"/>
                    </a:lnTo>
                    <a:lnTo>
                      <a:pt x="2081212" y="335330"/>
                    </a:lnTo>
                    <a:lnTo>
                      <a:pt x="2081212" y="2614053"/>
                    </a:lnTo>
                    <a:lnTo>
                      <a:pt x="107315" y="3754945"/>
                    </a:lnTo>
                    <a:lnTo>
                      <a:pt x="128346" y="22275"/>
                    </a:lnTo>
                    <a:lnTo>
                      <a:pt x="2081212" y="335330"/>
                    </a:lnTo>
                    <a:lnTo>
                      <a:pt x="2081212" y="316115"/>
                    </a:lnTo>
                    <a:lnTo>
                      <a:pt x="248297" y="22275"/>
                    </a:lnTo>
                    <a:lnTo>
                      <a:pt x="109410" y="0"/>
                    </a:lnTo>
                    <a:lnTo>
                      <a:pt x="109397" y="1625"/>
                    </a:lnTo>
                    <a:lnTo>
                      <a:pt x="109283" y="20650"/>
                    </a:lnTo>
                    <a:lnTo>
                      <a:pt x="88239" y="3761994"/>
                    </a:lnTo>
                    <a:lnTo>
                      <a:pt x="19215" y="3761994"/>
                    </a:lnTo>
                    <a:lnTo>
                      <a:pt x="52044" y="20650"/>
                    </a:lnTo>
                    <a:lnTo>
                      <a:pt x="109283" y="20650"/>
                    </a:lnTo>
                    <a:lnTo>
                      <a:pt x="109283" y="1625"/>
                    </a:lnTo>
                    <a:lnTo>
                      <a:pt x="33108" y="1625"/>
                    </a:lnTo>
                    <a:lnTo>
                      <a:pt x="0" y="3781018"/>
                    </a:lnTo>
                    <a:lnTo>
                      <a:pt x="88138" y="3781018"/>
                    </a:lnTo>
                    <a:lnTo>
                      <a:pt x="88099" y="3788067"/>
                    </a:lnTo>
                    <a:lnTo>
                      <a:pt x="145389" y="3754945"/>
                    </a:lnTo>
                    <a:lnTo>
                      <a:pt x="2100148" y="2625102"/>
                    </a:lnTo>
                    <a:lnTo>
                      <a:pt x="2100148" y="319151"/>
                    </a:lnTo>
                    <a:close/>
                  </a:path>
                  <a:path w="16698594" h="3788410">
                    <a:moveTo>
                      <a:pt x="15603893" y="744067"/>
                    </a:moveTo>
                    <a:lnTo>
                      <a:pt x="15490063" y="506971"/>
                    </a:lnTo>
                    <a:lnTo>
                      <a:pt x="15472918" y="515213"/>
                    </a:lnTo>
                    <a:lnTo>
                      <a:pt x="15586748" y="752297"/>
                    </a:lnTo>
                    <a:lnTo>
                      <a:pt x="15603893" y="744067"/>
                    </a:lnTo>
                    <a:close/>
                  </a:path>
                  <a:path w="16698594" h="3788410">
                    <a:moveTo>
                      <a:pt x="16698468" y="302945"/>
                    </a:moveTo>
                    <a:lnTo>
                      <a:pt x="16681336" y="294665"/>
                    </a:lnTo>
                    <a:lnTo>
                      <a:pt x="16520427" y="627684"/>
                    </a:lnTo>
                    <a:lnTo>
                      <a:pt x="16537559" y="635965"/>
                    </a:lnTo>
                    <a:lnTo>
                      <a:pt x="16698468" y="302945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833424" y="3125634"/>
                <a:ext cx="1387475" cy="2211070"/>
              </a:xfrm>
              <a:custGeom>
                <a:avLst/>
                <a:gdLst/>
                <a:ahLst/>
                <a:cxnLst/>
                <a:rect l="l" t="t" r="r" b="b"/>
                <a:pathLst>
                  <a:path w="1387475" h="2211070">
                    <a:moveTo>
                      <a:pt x="610616" y="1713712"/>
                    </a:moveTo>
                    <a:lnTo>
                      <a:pt x="478942" y="698893"/>
                    </a:lnTo>
                    <a:lnTo>
                      <a:pt x="0" y="975512"/>
                    </a:lnTo>
                    <a:lnTo>
                      <a:pt x="101333" y="2210981"/>
                    </a:lnTo>
                    <a:lnTo>
                      <a:pt x="610616" y="1713712"/>
                    </a:lnTo>
                    <a:close/>
                  </a:path>
                  <a:path w="1387475" h="2211070">
                    <a:moveTo>
                      <a:pt x="1251585" y="82677"/>
                    </a:moveTo>
                    <a:lnTo>
                      <a:pt x="830389" y="0"/>
                    </a:lnTo>
                    <a:lnTo>
                      <a:pt x="783577" y="1030033"/>
                    </a:lnTo>
                    <a:lnTo>
                      <a:pt x="1251585" y="921359"/>
                    </a:lnTo>
                    <a:lnTo>
                      <a:pt x="1251585" y="82677"/>
                    </a:lnTo>
                    <a:close/>
                  </a:path>
                  <a:path w="1387475" h="2211070">
                    <a:moveTo>
                      <a:pt x="1387157" y="1200073"/>
                    </a:moveTo>
                    <a:lnTo>
                      <a:pt x="872820" y="1342224"/>
                    </a:lnTo>
                    <a:lnTo>
                      <a:pt x="872820" y="1874329"/>
                    </a:lnTo>
                    <a:lnTo>
                      <a:pt x="1387157" y="1650530"/>
                    </a:lnTo>
                    <a:lnTo>
                      <a:pt x="1387157" y="1200073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072045" y="3203942"/>
                <a:ext cx="16142969" cy="6057265"/>
              </a:xfrm>
              <a:custGeom>
                <a:avLst/>
                <a:gdLst/>
                <a:ahLst/>
                <a:cxnLst/>
                <a:rect l="l" t="t" r="r" b="b"/>
                <a:pathLst>
                  <a:path w="16142969" h="6057265">
                    <a:moveTo>
                      <a:pt x="47561" y="824572"/>
                    </a:moveTo>
                    <a:lnTo>
                      <a:pt x="26936" y="803948"/>
                    </a:lnTo>
                    <a:lnTo>
                      <a:pt x="20624" y="803948"/>
                    </a:lnTo>
                    <a:lnTo>
                      <a:pt x="0" y="824572"/>
                    </a:lnTo>
                    <a:lnTo>
                      <a:pt x="0" y="830884"/>
                    </a:lnTo>
                    <a:lnTo>
                      <a:pt x="20624" y="851522"/>
                    </a:lnTo>
                    <a:lnTo>
                      <a:pt x="26936" y="851522"/>
                    </a:lnTo>
                    <a:lnTo>
                      <a:pt x="47561" y="830884"/>
                    </a:lnTo>
                    <a:lnTo>
                      <a:pt x="47561" y="824572"/>
                    </a:lnTo>
                    <a:close/>
                  </a:path>
                  <a:path w="16142969" h="6057265">
                    <a:moveTo>
                      <a:pt x="873861" y="20624"/>
                    </a:moveTo>
                    <a:lnTo>
                      <a:pt x="853224" y="0"/>
                    </a:lnTo>
                    <a:lnTo>
                      <a:pt x="846924" y="0"/>
                    </a:lnTo>
                    <a:lnTo>
                      <a:pt x="826300" y="20624"/>
                    </a:lnTo>
                    <a:lnTo>
                      <a:pt x="826300" y="26936"/>
                    </a:lnTo>
                    <a:lnTo>
                      <a:pt x="846924" y="47574"/>
                    </a:lnTo>
                    <a:lnTo>
                      <a:pt x="853224" y="47574"/>
                    </a:lnTo>
                    <a:lnTo>
                      <a:pt x="873861" y="26936"/>
                    </a:lnTo>
                    <a:lnTo>
                      <a:pt x="873861" y="20624"/>
                    </a:lnTo>
                    <a:close/>
                  </a:path>
                  <a:path w="16142969" h="6057265">
                    <a:moveTo>
                      <a:pt x="938936" y="1255052"/>
                    </a:moveTo>
                    <a:lnTo>
                      <a:pt x="918311" y="1234427"/>
                    </a:lnTo>
                    <a:lnTo>
                      <a:pt x="911999" y="1234427"/>
                    </a:lnTo>
                    <a:lnTo>
                      <a:pt x="891374" y="1255052"/>
                    </a:lnTo>
                    <a:lnTo>
                      <a:pt x="891374" y="1261364"/>
                    </a:lnTo>
                    <a:lnTo>
                      <a:pt x="911999" y="1282001"/>
                    </a:lnTo>
                    <a:lnTo>
                      <a:pt x="918311" y="1282001"/>
                    </a:lnTo>
                    <a:lnTo>
                      <a:pt x="938936" y="1261364"/>
                    </a:lnTo>
                    <a:lnTo>
                      <a:pt x="938936" y="1255052"/>
                    </a:lnTo>
                    <a:close/>
                  </a:path>
                  <a:path w="16142969" h="6057265">
                    <a:moveTo>
                      <a:pt x="16142792" y="6043168"/>
                    </a:moveTo>
                    <a:lnTo>
                      <a:pt x="14668195" y="4637278"/>
                    </a:lnTo>
                    <a:lnTo>
                      <a:pt x="14655076" y="4651045"/>
                    </a:lnTo>
                    <a:lnTo>
                      <a:pt x="16129661" y="6056935"/>
                    </a:lnTo>
                    <a:lnTo>
                      <a:pt x="16142792" y="6043168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12006971" y="2474762"/>
                <a:ext cx="2927350" cy="3365500"/>
              </a:xfrm>
              <a:custGeom>
                <a:avLst/>
                <a:gdLst/>
                <a:ahLst/>
                <a:cxnLst/>
                <a:rect l="l" t="t" r="r" b="b"/>
                <a:pathLst>
                  <a:path w="2927350" h="3365500">
                    <a:moveTo>
                      <a:pt x="2543816" y="12700"/>
                    </a:moveTo>
                    <a:lnTo>
                      <a:pt x="1647268" y="12700"/>
                    </a:lnTo>
                    <a:lnTo>
                      <a:pt x="1691058" y="0"/>
                    </a:lnTo>
                    <a:lnTo>
                      <a:pt x="2493303" y="0"/>
                    </a:lnTo>
                    <a:lnTo>
                      <a:pt x="2543816" y="12700"/>
                    </a:lnTo>
                    <a:close/>
                  </a:path>
                  <a:path w="2927350" h="3365500">
                    <a:moveTo>
                      <a:pt x="2714057" y="25400"/>
                    </a:moveTo>
                    <a:lnTo>
                      <a:pt x="475584" y="25400"/>
                    </a:lnTo>
                    <a:lnTo>
                      <a:pt x="505108" y="12700"/>
                    </a:lnTo>
                    <a:lnTo>
                      <a:pt x="2674069" y="12700"/>
                    </a:lnTo>
                    <a:lnTo>
                      <a:pt x="2714057" y="25400"/>
                    </a:lnTo>
                    <a:close/>
                  </a:path>
                  <a:path w="2927350" h="3365500">
                    <a:moveTo>
                      <a:pt x="2806687" y="38100"/>
                    </a:moveTo>
                    <a:lnTo>
                      <a:pt x="357385" y="38100"/>
                    </a:lnTo>
                    <a:lnTo>
                      <a:pt x="387543" y="25400"/>
                    </a:lnTo>
                    <a:lnTo>
                      <a:pt x="2790301" y="25400"/>
                    </a:lnTo>
                    <a:lnTo>
                      <a:pt x="2806687" y="38100"/>
                    </a:lnTo>
                    <a:close/>
                  </a:path>
                  <a:path w="2927350" h="3365500">
                    <a:moveTo>
                      <a:pt x="1906130" y="50800"/>
                    </a:moveTo>
                    <a:lnTo>
                      <a:pt x="238788" y="50800"/>
                    </a:lnTo>
                    <a:lnTo>
                      <a:pt x="282608" y="38100"/>
                    </a:lnTo>
                    <a:lnTo>
                      <a:pt x="1956681" y="38100"/>
                    </a:lnTo>
                    <a:lnTo>
                      <a:pt x="1906130" y="50800"/>
                    </a:lnTo>
                    <a:close/>
                  </a:path>
                  <a:path w="2927350" h="3365500">
                    <a:moveTo>
                      <a:pt x="2927353" y="3365500"/>
                    </a:moveTo>
                    <a:lnTo>
                      <a:pt x="2372292" y="3365500"/>
                    </a:lnTo>
                    <a:lnTo>
                      <a:pt x="2322608" y="3352800"/>
                    </a:lnTo>
                    <a:lnTo>
                      <a:pt x="2124898" y="3352800"/>
                    </a:lnTo>
                    <a:lnTo>
                      <a:pt x="2009732" y="3340100"/>
                    </a:lnTo>
                    <a:lnTo>
                      <a:pt x="2815034" y="3340100"/>
                    </a:lnTo>
                    <a:lnTo>
                      <a:pt x="2844787" y="3327400"/>
                    </a:lnTo>
                    <a:lnTo>
                      <a:pt x="2877040" y="3327400"/>
                    </a:lnTo>
                    <a:lnTo>
                      <a:pt x="2879093" y="3302000"/>
                    </a:lnTo>
                    <a:lnTo>
                      <a:pt x="2880884" y="3289300"/>
                    </a:lnTo>
                    <a:lnTo>
                      <a:pt x="2882150" y="3263900"/>
                    </a:lnTo>
                    <a:lnTo>
                      <a:pt x="2882631" y="3238500"/>
                    </a:lnTo>
                    <a:lnTo>
                      <a:pt x="2880578" y="3136900"/>
                    </a:lnTo>
                    <a:lnTo>
                      <a:pt x="2879634" y="3086100"/>
                    </a:lnTo>
                    <a:lnTo>
                      <a:pt x="2878787" y="3035300"/>
                    </a:lnTo>
                    <a:lnTo>
                      <a:pt x="2878072" y="2984500"/>
                    </a:lnTo>
                    <a:lnTo>
                      <a:pt x="2877521" y="2933700"/>
                    </a:lnTo>
                    <a:lnTo>
                      <a:pt x="2877166" y="2882900"/>
                    </a:lnTo>
                    <a:lnTo>
                      <a:pt x="2877040" y="2832100"/>
                    </a:lnTo>
                    <a:lnTo>
                      <a:pt x="2877870" y="2781300"/>
                    </a:lnTo>
                    <a:lnTo>
                      <a:pt x="2879486" y="2730500"/>
                    </a:lnTo>
                    <a:lnTo>
                      <a:pt x="2880578" y="2679700"/>
                    </a:lnTo>
                    <a:lnTo>
                      <a:pt x="2879836" y="2628900"/>
                    </a:lnTo>
                    <a:lnTo>
                      <a:pt x="2879355" y="2590800"/>
                    </a:lnTo>
                    <a:lnTo>
                      <a:pt x="2878089" y="2540000"/>
                    </a:lnTo>
                    <a:lnTo>
                      <a:pt x="2876298" y="2501900"/>
                    </a:lnTo>
                    <a:lnTo>
                      <a:pt x="2874245" y="2451100"/>
                    </a:lnTo>
                    <a:lnTo>
                      <a:pt x="2873403" y="2438400"/>
                    </a:lnTo>
                    <a:lnTo>
                      <a:pt x="2872514" y="2425700"/>
                    </a:lnTo>
                    <a:lnTo>
                      <a:pt x="2871582" y="2400300"/>
                    </a:lnTo>
                    <a:lnTo>
                      <a:pt x="2870610" y="2374900"/>
                    </a:lnTo>
                    <a:lnTo>
                      <a:pt x="2869602" y="2349500"/>
                    </a:lnTo>
                    <a:lnTo>
                      <a:pt x="2868561" y="2311400"/>
                    </a:lnTo>
                    <a:lnTo>
                      <a:pt x="2867491" y="2260600"/>
                    </a:lnTo>
                    <a:lnTo>
                      <a:pt x="2866395" y="2222500"/>
                    </a:lnTo>
                    <a:lnTo>
                      <a:pt x="2865276" y="2171700"/>
                    </a:lnTo>
                    <a:lnTo>
                      <a:pt x="2864138" y="2108200"/>
                    </a:lnTo>
                    <a:lnTo>
                      <a:pt x="2862984" y="2057400"/>
                    </a:lnTo>
                    <a:lnTo>
                      <a:pt x="2858278" y="1803400"/>
                    </a:lnTo>
                    <a:lnTo>
                      <a:pt x="2857096" y="1727200"/>
                    </a:lnTo>
                    <a:lnTo>
                      <a:pt x="2855919" y="1663700"/>
                    </a:lnTo>
                    <a:lnTo>
                      <a:pt x="2853592" y="1524000"/>
                    </a:lnTo>
                    <a:lnTo>
                      <a:pt x="2851324" y="1371600"/>
                    </a:lnTo>
                    <a:lnTo>
                      <a:pt x="2849143" y="1231900"/>
                    </a:lnTo>
                    <a:lnTo>
                      <a:pt x="2847076" y="1079500"/>
                    </a:lnTo>
                    <a:lnTo>
                      <a:pt x="2845150" y="952500"/>
                    </a:lnTo>
                    <a:lnTo>
                      <a:pt x="2843392" y="825500"/>
                    </a:lnTo>
                    <a:lnTo>
                      <a:pt x="2841131" y="647700"/>
                    </a:lnTo>
                    <a:lnTo>
                      <a:pt x="2839913" y="558800"/>
                    </a:lnTo>
                    <a:lnTo>
                      <a:pt x="2838960" y="469900"/>
                    </a:lnTo>
                    <a:lnTo>
                      <a:pt x="2838297" y="419100"/>
                    </a:lnTo>
                    <a:lnTo>
                      <a:pt x="2838083" y="393700"/>
                    </a:lnTo>
                    <a:lnTo>
                      <a:pt x="2837953" y="381000"/>
                    </a:lnTo>
                    <a:lnTo>
                      <a:pt x="2834554" y="317500"/>
                    </a:lnTo>
                    <a:lnTo>
                      <a:pt x="2824492" y="177800"/>
                    </a:lnTo>
                    <a:lnTo>
                      <a:pt x="2821137" y="139700"/>
                    </a:lnTo>
                    <a:lnTo>
                      <a:pt x="2813339" y="88900"/>
                    </a:lnTo>
                    <a:lnTo>
                      <a:pt x="2766842" y="88900"/>
                    </a:lnTo>
                    <a:lnTo>
                      <a:pt x="2685799" y="63500"/>
                    </a:lnTo>
                    <a:lnTo>
                      <a:pt x="2555879" y="63500"/>
                    </a:lnTo>
                    <a:lnTo>
                      <a:pt x="2506852" y="50800"/>
                    </a:lnTo>
                    <a:lnTo>
                      <a:pt x="2261216" y="50800"/>
                    </a:lnTo>
                    <a:lnTo>
                      <a:pt x="2212339" y="38100"/>
                    </a:lnTo>
                    <a:lnTo>
                      <a:pt x="2854679" y="38100"/>
                    </a:lnTo>
                    <a:lnTo>
                      <a:pt x="2856339" y="63500"/>
                    </a:lnTo>
                    <a:lnTo>
                      <a:pt x="2857474" y="76200"/>
                    </a:lnTo>
                    <a:lnTo>
                      <a:pt x="2858610" y="101600"/>
                    </a:lnTo>
                    <a:lnTo>
                      <a:pt x="2860270" y="114300"/>
                    </a:lnTo>
                    <a:lnTo>
                      <a:pt x="2864026" y="165100"/>
                    </a:lnTo>
                    <a:lnTo>
                      <a:pt x="2870489" y="266700"/>
                    </a:lnTo>
                    <a:lnTo>
                      <a:pt x="2874245" y="317500"/>
                    </a:lnTo>
                    <a:lnTo>
                      <a:pt x="2874295" y="330200"/>
                    </a:lnTo>
                    <a:lnTo>
                      <a:pt x="2874440" y="342900"/>
                    </a:lnTo>
                    <a:lnTo>
                      <a:pt x="2874678" y="368300"/>
                    </a:lnTo>
                    <a:lnTo>
                      <a:pt x="2875416" y="431800"/>
                    </a:lnTo>
                    <a:lnTo>
                      <a:pt x="2876481" y="508000"/>
                    </a:lnTo>
                    <a:lnTo>
                      <a:pt x="2877842" y="609600"/>
                    </a:lnTo>
                    <a:lnTo>
                      <a:pt x="2879472" y="723900"/>
                    </a:lnTo>
                    <a:lnTo>
                      <a:pt x="2881339" y="838200"/>
                    </a:lnTo>
                    <a:lnTo>
                      <a:pt x="2883416" y="977900"/>
                    </a:lnTo>
                    <a:lnTo>
                      <a:pt x="2885673" y="1117600"/>
                    </a:lnTo>
                    <a:lnTo>
                      <a:pt x="2888081" y="1257300"/>
                    </a:lnTo>
                    <a:lnTo>
                      <a:pt x="2890610" y="1409700"/>
                    </a:lnTo>
                    <a:lnTo>
                      <a:pt x="2891911" y="1485900"/>
                    </a:lnTo>
                    <a:lnTo>
                      <a:pt x="2893232" y="1549400"/>
                    </a:lnTo>
                    <a:lnTo>
                      <a:pt x="2895917" y="1701800"/>
                    </a:lnTo>
                    <a:lnTo>
                      <a:pt x="2904061" y="2082800"/>
                    </a:lnTo>
                    <a:lnTo>
                      <a:pt x="2906707" y="2184400"/>
                    </a:lnTo>
                    <a:lnTo>
                      <a:pt x="2908001" y="2235200"/>
                    </a:lnTo>
                    <a:lnTo>
                      <a:pt x="2909270" y="2273300"/>
                    </a:lnTo>
                    <a:lnTo>
                      <a:pt x="2910512" y="2311400"/>
                    </a:lnTo>
                    <a:lnTo>
                      <a:pt x="2911722" y="2349500"/>
                    </a:lnTo>
                    <a:lnTo>
                      <a:pt x="2912897" y="2374900"/>
                    </a:lnTo>
                    <a:lnTo>
                      <a:pt x="2914032" y="2400300"/>
                    </a:lnTo>
                    <a:lnTo>
                      <a:pt x="2915126" y="2413000"/>
                    </a:lnTo>
                    <a:lnTo>
                      <a:pt x="2916173" y="2425700"/>
                    </a:lnTo>
                    <a:lnTo>
                      <a:pt x="2920045" y="2476500"/>
                    </a:lnTo>
                    <a:lnTo>
                      <a:pt x="2922514" y="2514600"/>
                    </a:lnTo>
                    <a:lnTo>
                      <a:pt x="2923833" y="2565400"/>
                    </a:lnTo>
                    <a:lnTo>
                      <a:pt x="2924150" y="2603500"/>
                    </a:lnTo>
                    <a:lnTo>
                      <a:pt x="2924033" y="2667000"/>
                    </a:lnTo>
                    <a:lnTo>
                      <a:pt x="2923419" y="2717800"/>
                    </a:lnTo>
                    <a:lnTo>
                      <a:pt x="2922668" y="2768600"/>
                    </a:lnTo>
                    <a:lnTo>
                      <a:pt x="2922031" y="2819400"/>
                    </a:lnTo>
                    <a:lnTo>
                      <a:pt x="2922040" y="2933700"/>
                    </a:lnTo>
                    <a:lnTo>
                      <a:pt x="2922382" y="2971800"/>
                    </a:lnTo>
                    <a:lnTo>
                      <a:pt x="2923083" y="3022600"/>
                    </a:lnTo>
                    <a:lnTo>
                      <a:pt x="2923979" y="3073400"/>
                    </a:lnTo>
                    <a:lnTo>
                      <a:pt x="2925023" y="3136900"/>
                    </a:lnTo>
                    <a:lnTo>
                      <a:pt x="2926163" y="3187700"/>
                    </a:lnTo>
                    <a:lnTo>
                      <a:pt x="2927353" y="3238500"/>
                    </a:lnTo>
                    <a:lnTo>
                      <a:pt x="2927353" y="3365500"/>
                    </a:lnTo>
                    <a:close/>
                  </a:path>
                  <a:path w="2927350" h="3365500">
                    <a:moveTo>
                      <a:pt x="582952" y="63500"/>
                    </a:moveTo>
                    <a:lnTo>
                      <a:pt x="152147" y="63500"/>
                    </a:lnTo>
                    <a:lnTo>
                      <a:pt x="195367" y="50800"/>
                    </a:lnTo>
                    <a:lnTo>
                      <a:pt x="629871" y="50800"/>
                    </a:lnTo>
                    <a:lnTo>
                      <a:pt x="582952" y="63500"/>
                    </a:lnTo>
                    <a:close/>
                  </a:path>
                  <a:path w="2927350" h="3365500">
                    <a:moveTo>
                      <a:pt x="845871" y="63500"/>
                    </a:moveTo>
                    <a:lnTo>
                      <a:pt x="723710" y="63500"/>
                    </a:lnTo>
                    <a:lnTo>
                      <a:pt x="676791" y="50800"/>
                    </a:lnTo>
                    <a:lnTo>
                      <a:pt x="942357" y="50800"/>
                    </a:lnTo>
                    <a:lnTo>
                      <a:pt x="845871" y="63500"/>
                    </a:lnTo>
                    <a:close/>
                  </a:path>
                  <a:path w="2927350" h="3365500">
                    <a:moveTo>
                      <a:pt x="452691" y="76200"/>
                    </a:moveTo>
                    <a:lnTo>
                      <a:pt x="62926" y="76200"/>
                    </a:lnTo>
                    <a:lnTo>
                      <a:pt x="95262" y="63500"/>
                    </a:lnTo>
                    <a:lnTo>
                      <a:pt x="489113" y="63500"/>
                    </a:lnTo>
                    <a:lnTo>
                      <a:pt x="452691" y="76200"/>
                    </a:lnTo>
                    <a:close/>
                  </a:path>
                  <a:path w="2927350" h="3365500">
                    <a:moveTo>
                      <a:pt x="2711391" y="3340100"/>
                    </a:moveTo>
                    <a:lnTo>
                      <a:pt x="20951" y="3340100"/>
                    </a:lnTo>
                    <a:lnTo>
                      <a:pt x="11911" y="3327400"/>
                    </a:lnTo>
                    <a:lnTo>
                      <a:pt x="7587" y="3314700"/>
                    </a:lnTo>
                    <a:lnTo>
                      <a:pt x="8766" y="3302000"/>
                    </a:lnTo>
                    <a:lnTo>
                      <a:pt x="18724" y="3251200"/>
                    </a:lnTo>
                    <a:lnTo>
                      <a:pt x="21344" y="3200400"/>
                    </a:lnTo>
                    <a:lnTo>
                      <a:pt x="19772" y="3162300"/>
                    </a:lnTo>
                    <a:lnTo>
                      <a:pt x="17152" y="3111500"/>
                    </a:lnTo>
                    <a:lnTo>
                      <a:pt x="15874" y="3060700"/>
                    </a:lnTo>
                    <a:lnTo>
                      <a:pt x="14269" y="3009900"/>
                    </a:lnTo>
                    <a:lnTo>
                      <a:pt x="12533" y="2959100"/>
                    </a:lnTo>
                    <a:lnTo>
                      <a:pt x="10862" y="2908300"/>
                    </a:lnTo>
                    <a:lnTo>
                      <a:pt x="9454" y="2857500"/>
                    </a:lnTo>
                    <a:lnTo>
                      <a:pt x="8504" y="2819400"/>
                    </a:lnTo>
                    <a:lnTo>
                      <a:pt x="8209" y="2768600"/>
                    </a:lnTo>
                    <a:lnTo>
                      <a:pt x="8766" y="2717800"/>
                    </a:lnTo>
                    <a:lnTo>
                      <a:pt x="8394" y="2705100"/>
                    </a:lnTo>
                    <a:lnTo>
                      <a:pt x="8008" y="2679700"/>
                    </a:lnTo>
                    <a:lnTo>
                      <a:pt x="7610" y="2667000"/>
                    </a:lnTo>
                    <a:lnTo>
                      <a:pt x="7203" y="2628900"/>
                    </a:lnTo>
                    <a:lnTo>
                      <a:pt x="6788" y="2603500"/>
                    </a:lnTo>
                    <a:lnTo>
                      <a:pt x="5944" y="2527300"/>
                    </a:lnTo>
                    <a:lnTo>
                      <a:pt x="5519" y="2476500"/>
                    </a:lnTo>
                    <a:lnTo>
                      <a:pt x="5094" y="2438400"/>
                    </a:lnTo>
                    <a:lnTo>
                      <a:pt x="4672" y="2387600"/>
                    </a:lnTo>
                    <a:lnTo>
                      <a:pt x="4255" y="2324100"/>
                    </a:lnTo>
                    <a:lnTo>
                      <a:pt x="3845" y="2273300"/>
                    </a:lnTo>
                    <a:lnTo>
                      <a:pt x="3444" y="2209800"/>
                    </a:lnTo>
                    <a:lnTo>
                      <a:pt x="3054" y="2159000"/>
                    </a:lnTo>
                    <a:lnTo>
                      <a:pt x="2315" y="2032000"/>
                    </a:lnTo>
                    <a:lnTo>
                      <a:pt x="1595" y="1879600"/>
                    </a:lnTo>
                    <a:lnTo>
                      <a:pt x="1061" y="1752600"/>
                    </a:lnTo>
                    <a:lnTo>
                      <a:pt x="578" y="1612900"/>
                    </a:lnTo>
                    <a:lnTo>
                      <a:pt x="215" y="1473200"/>
                    </a:lnTo>
                    <a:lnTo>
                      <a:pt x="104" y="1409700"/>
                    </a:lnTo>
                    <a:lnTo>
                      <a:pt x="0" y="1054100"/>
                    </a:lnTo>
                    <a:lnTo>
                      <a:pt x="113" y="990600"/>
                    </a:lnTo>
                    <a:lnTo>
                      <a:pt x="275" y="927100"/>
                    </a:lnTo>
                    <a:lnTo>
                      <a:pt x="487" y="863600"/>
                    </a:lnTo>
                    <a:lnTo>
                      <a:pt x="752" y="800100"/>
                    </a:lnTo>
                    <a:lnTo>
                      <a:pt x="1071" y="749300"/>
                    </a:lnTo>
                    <a:lnTo>
                      <a:pt x="1447" y="698500"/>
                    </a:lnTo>
                    <a:lnTo>
                      <a:pt x="2005" y="635000"/>
                    </a:lnTo>
                    <a:lnTo>
                      <a:pt x="2376" y="596900"/>
                    </a:lnTo>
                    <a:lnTo>
                      <a:pt x="2933" y="546100"/>
                    </a:lnTo>
                    <a:lnTo>
                      <a:pt x="3556" y="508000"/>
                    </a:lnTo>
                    <a:lnTo>
                      <a:pt x="4245" y="469900"/>
                    </a:lnTo>
                    <a:lnTo>
                      <a:pt x="5832" y="419100"/>
                    </a:lnTo>
                    <a:lnTo>
                      <a:pt x="7712" y="368300"/>
                    </a:lnTo>
                    <a:lnTo>
                      <a:pt x="8766" y="355600"/>
                    </a:lnTo>
                    <a:lnTo>
                      <a:pt x="9989" y="330200"/>
                    </a:lnTo>
                    <a:lnTo>
                      <a:pt x="10338" y="279400"/>
                    </a:lnTo>
                    <a:lnTo>
                      <a:pt x="11561" y="254000"/>
                    </a:lnTo>
                    <a:lnTo>
                      <a:pt x="14094" y="215900"/>
                    </a:lnTo>
                    <a:lnTo>
                      <a:pt x="20209" y="139700"/>
                    </a:lnTo>
                    <a:lnTo>
                      <a:pt x="22742" y="88900"/>
                    </a:lnTo>
                    <a:lnTo>
                      <a:pt x="25537" y="76200"/>
                    </a:lnTo>
                    <a:lnTo>
                      <a:pt x="346222" y="76200"/>
                    </a:lnTo>
                    <a:lnTo>
                      <a:pt x="297580" y="88900"/>
                    </a:lnTo>
                    <a:lnTo>
                      <a:pt x="199895" y="88900"/>
                    </a:lnTo>
                    <a:lnTo>
                      <a:pt x="150651" y="101600"/>
                    </a:lnTo>
                    <a:lnTo>
                      <a:pt x="83930" y="101600"/>
                    </a:lnTo>
                    <a:lnTo>
                      <a:pt x="73404" y="114300"/>
                    </a:lnTo>
                    <a:lnTo>
                      <a:pt x="67595" y="127000"/>
                    </a:lnTo>
                    <a:lnTo>
                      <a:pt x="64669" y="139700"/>
                    </a:lnTo>
                    <a:lnTo>
                      <a:pt x="63010" y="177800"/>
                    </a:lnTo>
                    <a:lnTo>
                      <a:pt x="60738" y="241300"/>
                    </a:lnTo>
                    <a:lnTo>
                      <a:pt x="59079" y="279400"/>
                    </a:lnTo>
                    <a:lnTo>
                      <a:pt x="56546" y="330200"/>
                    </a:lnTo>
                    <a:lnTo>
                      <a:pt x="50431" y="444500"/>
                    </a:lnTo>
                    <a:lnTo>
                      <a:pt x="47898" y="495300"/>
                    </a:lnTo>
                    <a:lnTo>
                      <a:pt x="45835" y="546100"/>
                    </a:lnTo>
                    <a:lnTo>
                      <a:pt x="44869" y="609600"/>
                    </a:lnTo>
                    <a:lnTo>
                      <a:pt x="44501" y="635000"/>
                    </a:lnTo>
                    <a:lnTo>
                      <a:pt x="43978" y="723900"/>
                    </a:lnTo>
                    <a:lnTo>
                      <a:pt x="43897" y="749300"/>
                    </a:lnTo>
                    <a:lnTo>
                      <a:pt x="43778" y="800100"/>
                    </a:lnTo>
                    <a:lnTo>
                      <a:pt x="43864" y="1054100"/>
                    </a:lnTo>
                    <a:lnTo>
                      <a:pt x="44086" y="1155700"/>
                    </a:lnTo>
                    <a:lnTo>
                      <a:pt x="44574" y="1295400"/>
                    </a:lnTo>
                    <a:lnTo>
                      <a:pt x="45669" y="1524000"/>
                    </a:lnTo>
                    <a:lnTo>
                      <a:pt x="46010" y="1587500"/>
                    </a:lnTo>
                    <a:lnTo>
                      <a:pt x="46447" y="1663700"/>
                    </a:lnTo>
                    <a:lnTo>
                      <a:pt x="46910" y="1727200"/>
                    </a:lnTo>
                    <a:lnTo>
                      <a:pt x="47901" y="1879600"/>
                    </a:lnTo>
                    <a:lnTo>
                      <a:pt x="48513" y="1955800"/>
                    </a:lnTo>
                    <a:lnTo>
                      <a:pt x="48959" y="2019300"/>
                    </a:lnTo>
                    <a:lnTo>
                      <a:pt x="50621" y="2209800"/>
                    </a:lnTo>
                    <a:lnTo>
                      <a:pt x="52854" y="2413000"/>
                    </a:lnTo>
                    <a:lnTo>
                      <a:pt x="53925" y="2489200"/>
                    </a:lnTo>
                    <a:lnTo>
                      <a:pt x="54439" y="2527300"/>
                    </a:lnTo>
                    <a:lnTo>
                      <a:pt x="55410" y="2578100"/>
                    </a:lnTo>
                    <a:lnTo>
                      <a:pt x="55860" y="2590800"/>
                    </a:lnTo>
                    <a:lnTo>
                      <a:pt x="56284" y="2603500"/>
                    </a:lnTo>
                    <a:lnTo>
                      <a:pt x="56384" y="2679700"/>
                    </a:lnTo>
                    <a:lnTo>
                      <a:pt x="56887" y="2755900"/>
                    </a:lnTo>
                    <a:lnTo>
                      <a:pt x="57715" y="2806700"/>
                    </a:lnTo>
                    <a:lnTo>
                      <a:pt x="59079" y="2857500"/>
                    </a:lnTo>
                    <a:lnTo>
                      <a:pt x="59952" y="2895600"/>
                    </a:lnTo>
                    <a:lnTo>
                      <a:pt x="63796" y="2997200"/>
                    </a:lnTo>
                    <a:lnTo>
                      <a:pt x="64669" y="3035300"/>
                    </a:lnTo>
                    <a:lnTo>
                      <a:pt x="64625" y="3086100"/>
                    </a:lnTo>
                    <a:lnTo>
                      <a:pt x="64320" y="3136900"/>
                    </a:lnTo>
                    <a:lnTo>
                      <a:pt x="63490" y="3187700"/>
                    </a:lnTo>
                    <a:lnTo>
                      <a:pt x="61874" y="3238500"/>
                    </a:lnTo>
                    <a:lnTo>
                      <a:pt x="61874" y="3263900"/>
                    </a:lnTo>
                    <a:lnTo>
                      <a:pt x="63490" y="3276600"/>
                    </a:lnTo>
                    <a:lnTo>
                      <a:pt x="68512" y="3289300"/>
                    </a:lnTo>
                    <a:lnTo>
                      <a:pt x="136625" y="3289300"/>
                    </a:lnTo>
                    <a:lnTo>
                      <a:pt x="158671" y="3302000"/>
                    </a:lnTo>
                    <a:lnTo>
                      <a:pt x="402739" y="3302000"/>
                    </a:lnTo>
                    <a:lnTo>
                      <a:pt x="452324" y="3314700"/>
                    </a:lnTo>
                    <a:lnTo>
                      <a:pt x="2506652" y="3314700"/>
                    </a:lnTo>
                    <a:lnTo>
                      <a:pt x="2557837" y="3327400"/>
                    </a:lnTo>
                    <a:lnTo>
                      <a:pt x="2660206" y="3327400"/>
                    </a:lnTo>
                    <a:lnTo>
                      <a:pt x="2711391" y="3340100"/>
                    </a:lnTo>
                    <a:close/>
                  </a:path>
                  <a:path w="2927350" h="3365500">
                    <a:moveTo>
                      <a:pt x="303568" y="3302000"/>
                    </a:moveTo>
                    <a:lnTo>
                      <a:pt x="210596" y="3302000"/>
                    </a:lnTo>
                    <a:lnTo>
                      <a:pt x="241720" y="3289300"/>
                    </a:lnTo>
                    <a:lnTo>
                      <a:pt x="272844" y="3289300"/>
                    </a:lnTo>
                    <a:lnTo>
                      <a:pt x="303568" y="3302000"/>
                    </a:lnTo>
                    <a:close/>
                  </a:path>
                  <a:path w="2927350" h="3365500">
                    <a:moveTo>
                      <a:pt x="596081" y="3314700"/>
                    </a:moveTo>
                    <a:lnTo>
                      <a:pt x="452324" y="3314700"/>
                    </a:lnTo>
                    <a:lnTo>
                      <a:pt x="501909" y="3302000"/>
                    </a:lnTo>
                    <a:lnTo>
                      <a:pt x="564824" y="3302000"/>
                    </a:lnTo>
                    <a:lnTo>
                      <a:pt x="596081" y="3314700"/>
                    </a:lnTo>
                    <a:close/>
                  </a:path>
                  <a:path w="2927350" h="3365500">
                    <a:moveTo>
                      <a:pt x="2377090" y="3314700"/>
                    </a:moveTo>
                    <a:lnTo>
                      <a:pt x="1039399" y="3314700"/>
                    </a:lnTo>
                    <a:lnTo>
                      <a:pt x="1099735" y="3302000"/>
                    </a:lnTo>
                    <a:lnTo>
                      <a:pt x="2333903" y="3302000"/>
                    </a:lnTo>
                    <a:lnTo>
                      <a:pt x="2377090" y="3314700"/>
                    </a:lnTo>
                    <a:close/>
                  </a:path>
                  <a:path w="2927350" h="3365500">
                    <a:moveTo>
                      <a:pt x="1405071" y="3352800"/>
                    </a:moveTo>
                    <a:lnTo>
                      <a:pt x="256573" y="3352800"/>
                    </a:lnTo>
                    <a:lnTo>
                      <a:pt x="204854" y="3340100"/>
                    </a:lnTo>
                    <a:lnTo>
                      <a:pt x="1469433" y="3340100"/>
                    </a:lnTo>
                    <a:lnTo>
                      <a:pt x="1405071" y="3352800"/>
                    </a:lnTo>
                    <a:close/>
                  </a:path>
                  <a:path w="2927350" h="3365500">
                    <a:moveTo>
                      <a:pt x="1958747" y="3352800"/>
                    </a:moveTo>
                    <a:lnTo>
                      <a:pt x="1941486" y="3352800"/>
                    </a:lnTo>
                    <a:lnTo>
                      <a:pt x="1903887" y="3340100"/>
                    </a:lnTo>
                    <a:lnTo>
                      <a:pt x="1992471" y="3340100"/>
                    </a:lnTo>
                    <a:lnTo>
                      <a:pt x="1958747" y="3352800"/>
                    </a:lnTo>
                    <a:close/>
                  </a:path>
                  <a:path w="2927350" h="3365500">
                    <a:moveTo>
                      <a:pt x="693653" y="3365500"/>
                    </a:moveTo>
                    <a:lnTo>
                      <a:pt x="468519" y="3365500"/>
                    </a:lnTo>
                    <a:lnTo>
                      <a:pt x="420867" y="3352800"/>
                    </a:lnTo>
                    <a:lnTo>
                      <a:pt x="711114" y="3352800"/>
                    </a:lnTo>
                    <a:lnTo>
                      <a:pt x="693653" y="336550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0606459" y="7140501"/>
                <a:ext cx="68320" cy="107702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0328051" y="6933068"/>
                <a:ext cx="69274" cy="19839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9608414" y="5930055"/>
                <a:ext cx="69274" cy="1983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9337541" y="5867060"/>
                <a:ext cx="69281" cy="19845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0152100" y="7106829"/>
                <a:ext cx="68876" cy="14137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9601201" y="6302425"/>
                <a:ext cx="69274" cy="19839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10511326" y="6100747"/>
                <a:ext cx="69274" cy="19845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8999813" y="6681037"/>
                <a:ext cx="69333" cy="19839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9333177" y="6409155"/>
                <a:ext cx="69281" cy="19839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0656784" y="5594695"/>
                <a:ext cx="69274" cy="19839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8774787" y="6855442"/>
                <a:ext cx="69279" cy="19839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10492197" y="5825047"/>
                <a:ext cx="69274" cy="198396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9559661" y="7119678"/>
                <a:ext cx="68656" cy="12852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9570860" y="6747259"/>
                <a:ext cx="69288" cy="198397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9947269" y="6890785"/>
                <a:ext cx="69288" cy="19844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9837696" y="6625143"/>
                <a:ext cx="69274" cy="198397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9089079" y="6434923"/>
                <a:ext cx="69281" cy="198451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9829021" y="7114844"/>
                <a:ext cx="68747" cy="133359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10107057" y="6504534"/>
                <a:ext cx="69288" cy="198451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9286901" y="6118769"/>
                <a:ext cx="69333" cy="198396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9939726" y="5967227"/>
                <a:ext cx="69343" cy="198396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10448133" y="6547678"/>
                <a:ext cx="69274" cy="198397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9289487" y="6776899"/>
                <a:ext cx="69333" cy="198397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10684905" y="6312054"/>
                <a:ext cx="69274" cy="198397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9241271" y="7024999"/>
                <a:ext cx="69279" cy="198407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10529641" y="6810145"/>
                <a:ext cx="69274" cy="198396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8530741" y="7071051"/>
                <a:ext cx="69281" cy="177152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8876821" y="7134373"/>
                <a:ext cx="68428" cy="113831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10268362" y="6215385"/>
                <a:ext cx="69329" cy="198397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9921038" y="6231363"/>
                <a:ext cx="69274" cy="198396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184057" y="6244414"/>
                <a:ext cx="4075983" cy="2426785"/>
              </a:xfrm>
              <a:custGeom>
                <a:avLst/>
                <a:gdLst/>
                <a:ahLst/>
                <a:cxnLst/>
                <a:rect l="l" t="t" r="r" b="b"/>
                <a:pathLst>
                  <a:path w="4076065" h="1609090">
                    <a:moveTo>
                      <a:pt x="4075582" y="1609003"/>
                    </a:moveTo>
                    <a:lnTo>
                      <a:pt x="0" y="1609003"/>
                    </a:lnTo>
                    <a:lnTo>
                      <a:pt x="0" y="0"/>
                    </a:lnTo>
                    <a:lnTo>
                      <a:pt x="4075582" y="0"/>
                    </a:lnTo>
                    <a:lnTo>
                      <a:pt x="4075582" y="1609003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02724" y="6298938"/>
                <a:ext cx="4075983" cy="2576008"/>
              </a:xfrm>
              <a:custGeom>
                <a:avLst/>
                <a:gdLst/>
                <a:ahLst/>
                <a:cxnLst/>
                <a:rect l="l" t="t" r="r" b="b"/>
                <a:pathLst>
                  <a:path w="4076065" h="2258059">
                    <a:moveTo>
                      <a:pt x="3272834" y="1617205"/>
                    </a:moveTo>
                    <a:lnTo>
                      <a:pt x="83262" y="1617205"/>
                    </a:lnTo>
                    <a:lnTo>
                      <a:pt x="83262" y="159353"/>
                    </a:lnTo>
                    <a:lnTo>
                      <a:pt x="3272834" y="159353"/>
                    </a:lnTo>
                    <a:lnTo>
                      <a:pt x="3272834" y="1617205"/>
                    </a:lnTo>
                    <a:close/>
                  </a:path>
                  <a:path w="4076065" h="2258059">
                    <a:moveTo>
                      <a:pt x="4075562" y="82397"/>
                    </a:moveTo>
                    <a:lnTo>
                      <a:pt x="0" y="82397"/>
                    </a:lnTo>
                    <a:lnTo>
                      <a:pt x="100558" y="0"/>
                    </a:lnTo>
                    <a:lnTo>
                      <a:pt x="3956804" y="0"/>
                    </a:lnTo>
                    <a:lnTo>
                      <a:pt x="4075562" y="82397"/>
                    </a:lnTo>
                    <a:close/>
                  </a:path>
                  <a:path w="4076065" h="2258059">
                    <a:moveTo>
                      <a:pt x="252099" y="2257800"/>
                    </a:moveTo>
                    <a:lnTo>
                      <a:pt x="156998" y="2257800"/>
                    </a:lnTo>
                    <a:lnTo>
                      <a:pt x="156998" y="1690958"/>
                    </a:lnTo>
                    <a:lnTo>
                      <a:pt x="284860" y="1690958"/>
                    </a:lnTo>
                    <a:lnTo>
                      <a:pt x="285151" y="1789305"/>
                    </a:lnTo>
                    <a:lnTo>
                      <a:pt x="286401" y="2133506"/>
                    </a:lnTo>
                    <a:lnTo>
                      <a:pt x="286692" y="2231853"/>
                    </a:lnTo>
                    <a:lnTo>
                      <a:pt x="252099" y="2257800"/>
                    </a:lnTo>
                    <a:close/>
                  </a:path>
                  <a:path w="4076065" h="2258059">
                    <a:moveTo>
                      <a:pt x="344925" y="2079329"/>
                    </a:moveTo>
                    <a:lnTo>
                      <a:pt x="287136" y="2079329"/>
                    </a:lnTo>
                    <a:lnTo>
                      <a:pt x="287136" y="1695511"/>
                    </a:lnTo>
                    <a:lnTo>
                      <a:pt x="344925" y="1695511"/>
                    </a:lnTo>
                    <a:lnTo>
                      <a:pt x="344925" y="2079329"/>
                    </a:lnTo>
                    <a:close/>
                  </a:path>
                  <a:path w="4076065" h="2258059">
                    <a:moveTo>
                      <a:pt x="3894906" y="2253247"/>
                    </a:moveTo>
                    <a:lnTo>
                      <a:pt x="3786595" y="2253247"/>
                    </a:lnTo>
                    <a:lnTo>
                      <a:pt x="3786595" y="1695511"/>
                    </a:lnTo>
                    <a:lnTo>
                      <a:pt x="3894906" y="1695511"/>
                    </a:lnTo>
                    <a:lnTo>
                      <a:pt x="3894906" y="2253247"/>
                    </a:lnTo>
                    <a:close/>
                  </a:path>
                  <a:path w="4076065" h="2258059">
                    <a:moveTo>
                      <a:pt x="3757480" y="2079329"/>
                    </a:moveTo>
                    <a:lnTo>
                      <a:pt x="3677844" y="2079329"/>
                    </a:lnTo>
                    <a:lnTo>
                      <a:pt x="3677844" y="1695511"/>
                    </a:lnTo>
                    <a:lnTo>
                      <a:pt x="3757480" y="1695511"/>
                    </a:lnTo>
                    <a:lnTo>
                      <a:pt x="3757480" y="2079329"/>
                    </a:lnTo>
                    <a:close/>
                  </a:path>
                </a:pathLst>
              </a:custGeom>
              <a:solidFill>
                <a:srgbClr val="65A6E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36864" y="6318069"/>
                <a:ext cx="3724106" cy="3441692"/>
              </a:xfrm>
              <a:custGeom>
                <a:avLst/>
                <a:gdLst/>
                <a:ahLst/>
                <a:cxnLst/>
                <a:rect l="l" t="t" r="r" b="b"/>
                <a:pathLst>
                  <a:path w="3741419" h="2096770">
                    <a:moveTo>
                      <a:pt x="0" y="2096170"/>
                    </a:moveTo>
                    <a:lnTo>
                      <a:pt x="0" y="1529328"/>
                    </a:lnTo>
                    <a:lnTo>
                      <a:pt x="34574" y="1529328"/>
                    </a:lnTo>
                    <a:lnTo>
                      <a:pt x="34574" y="2070223"/>
                    </a:lnTo>
                    <a:lnTo>
                      <a:pt x="0" y="2096170"/>
                    </a:lnTo>
                    <a:close/>
                  </a:path>
                  <a:path w="3741419" h="2096770">
                    <a:moveTo>
                      <a:pt x="92363" y="1913146"/>
                    </a:moveTo>
                    <a:lnTo>
                      <a:pt x="92363" y="1529328"/>
                    </a:lnTo>
                    <a:lnTo>
                      <a:pt x="123774" y="1529328"/>
                    </a:lnTo>
                    <a:lnTo>
                      <a:pt x="123774" y="1894029"/>
                    </a:lnTo>
                    <a:lnTo>
                      <a:pt x="92363" y="1913146"/>
                    </a:lnTo>
                    <a:close/>
                  </a:path>
                  <a:path w="3741419" h="2096770">
                    <a:moveTo>
                      <a:pt x="3425282" y="1913146"/>
                    </a:moveTo>
                    <a:lnTo>
                      <a:pt x="3417773" y="1906724"/>
                    </a:lnTo>
                    <a:lnTo>
                      <a:pt x="3402747" y="1894063"/>
                    </a:lnTo>
                    <a:lnTo>
                      <a:pt x="3395238" y="1887641"/>
                    </a:lnTo>
                    <a:lnTo>
                      <a:pt x="3395238" y="1529328"/>
                    </a:lnTo>
                    <a:lnTo>
                      <a:pt x="3425282" y="1529328"/>
                    </a:lnTo>
                    <a:lnTo>
                      <a:pt x="3425282" y="1913146"/>
                    </a:lnTo>
                    <a:close/>
                  </a:path>
                  <a:path w="3741419" h="2096770">
                    <a:moveTo>
                      <a:pt x="3533592" y="2087065"/>
                    </a:moveTo>
                    <a:lnTo>
                      <a:pt x="3526418" y="2078455"/>
                    </a:lnTo>
                    <a:lnTo>
                      <a:pt x="3512079" y="2061062"/>
                    </a:lnTo>
                    <a:lnTo>
                      <a:pt x="3504918" y="2052453"/>
                    </a:lnTo>
                    <a:lnTo>
                      <a:pt x="3504918" y="1529328"/>
                    </a:lnTo>
                    <a:lnTo>
                      <a:pt x="3533592" y="1529328"/>
                    </a:lnTo>
                    <a:lnTo>
                      <a:pt x="3533592" y="2087065"/>
                    </a:lnTo>
                    <a:close/>
                  </a:path>
                  <a:path w="3741419" h="2096770">
                    <a:moveTo>
                      <a:pt x="3741089" y="1458293"/>
                    </a:moveTo>
                    <a:lnTo>
                      <a:pt x="3020272" y="1451464"/>
                    </a:lnTo>
                    <a:lnTo>
                      <a:pt x="3020272" y="1299404"/>
                    </a:lnTo>
                    <a:lnTo>
                      <a:pt x="3601852" y="1293481"/>
                    </a:lnTo>
                    <a:lnTo>
                      <a:pt x="3606844" y="0"/>
                    </a:lnTo>
                    <a:lnTo>
                      <a:pt x="3741089" y="0"/>
                    </a:lnTo>
                    <a:lnTo>
                      <a:pt x="3741089" y="1458293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53928" y="6148765"/>
                <a:ext cx="3771707" cy="2278519"/>
              </a:xfrm>
              <a:custGeom>
                <a:avLst/>
                <a:gdLst/>
                <a:ahLst/>
                <a:cxnLst/>
                <a:rect l="l" t="t" r="r" b="b"/>
                <a:pathLst>
                  <a:path w="3771265" h="1311275">
                    <a:moveTo>
                      <a:pt x="2977503" y="1310785"/>
                    </a:moveTo>
                    <a:lnTo>
                      <a:pt x="0" y="1310785"/>
                    </a:lnTo>
                    <a:lnTo>
                      <a:pt x="0" y="0"/>
                    </a:lnTo>
                    <a:lnTo>
                      <a:pt x="2977503" y="0"/>
                    </a:lnTo>
                    <a:lnTo>
                      <a:pt x="2977503" y="1310785"/>
                    </a:lnTo>
                    <a:close/>
                  </a:path>
                  <a:path w="3771265" h="1311275">
                    <a:moveTo>
                      <a:pt x="3770688" y="655160"/>
                    </a:moveTo>
                    <a:lnTo>
                      <a:pt x="3086254" y="655160"/>
                    </a:lnTo>
                    <a:lnTo>
                      <a:pt x="3086254" y="541801"/>
                    </a:lnTo>
                    <a:lnTo>
                      <a:pt x="3677841" y="541801"/>
                    </a:lnTo>
                    <a:lnTo>
                      <a:pt x="3724264" y="598820"/>
                    </a:lnTo>
                    <a:lnTo>
                      <a:pt x="3770688" y="65516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3581761" y="6358527"/>
                <a:ext cx="54292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542925" h="650875">
                    <a:moveTo>
                      <a:pt x="35941" y="614641"/>
                    </a:moveTo>
                    <a:lnTo>
                      <a:pt x="0" y="614641"/>
                    </a:lnTo>
                    <a:lnTo>
                      <a:pt x="0" y="650595"/>
                    </a:lnTo>
                    <a:lnTo>
                      <a:pt x="35941" y="650595"/>
                    </a:lnTo>
                    <a:lnTo>
                      <a:pt x="35941" y="614641"/>
                    </a:lnTo>
                    <a:close/>
                  </a:path>
                  <a:path w="542925" h="650875">
                    <a:moveTo>
                      <a:pt x="35941" y="537705"/>
                    </a:moveTo>
                    <a:lnTo>
                      <a:pt x="0" y="537705"/>
                    </a:lnTo>
                    <a:lnTo>
                      <a:pt x="0" y="573671"/>
                    </a:lnTo>
                    <a:lnTo>
                      <a:pt x="35941" y="573671"/>
                    </a:lnTo>
                    <a:lnTo>
                      <a:pt x="35941" y="537705"/>
                    </a:lnTo>
                    <a:close/>
                  </a:path>
                  <a:path w="542925" h="650875">
                    <a:moveTo>
                      <a:pt x="35941" y="460743"/>
                    </a:moveTo>
                    <a:lnTo>
                      <a:pt x="0" y="460743"/>
                    </a:lnTo>
                    <a:lnTo>
                      <a:pt x="0" y="496735"/>
                    </a:lnTo>
                    <a:lnTo>
                      <a:pt x="35941" y="496735"/>
                    </a:lnTo>
                    <a:lnTo>
                      <a:pt x="35941" y="460743"/>
                    </a:lnTo>
                    <a:close/>
                  </a:path>
                  <a:path w="542925" h="650875">
                    <a:moveTo>
                      <a:pt x="35941" y="384251"/>
                    </a:moveTo>
                    <a:lnTo>
                      <a:pt x="0" y="384251"/>
                    </a:lnTo>
                    <a:lnTo>
                      <a:pt x="0" y="420230"/>
                    </a:lnTo>
                    <a:lnTo>
                      <a:pt x="35941" y="420230"/>
                    </a:lnTo>
                    <a:lnTo>
                      <a:pt x="35941" y="384251"/>
                    </a:lnTo>
                    <a:close/>
                  </a:path>
                  <a:path w="542925" h="650875">
                    <a:moveTo>
                      <a:pt x="35941" y="307314"/>
                    </a:moveTo>
                    <a:lnTo>
                      <a:pt x="0" y="307314"/>
                    </a:lnTo>
                    <a:lnTo>
                      <a:pt x="0" y="343281"/>
                    </a:lnTo>
                    <a:lnTo>
                      <a:pt x="35941" y="343281"/>
                    </a:lnTo>
                    <a:lnTo>
                      <a:pt x="35941" y="307314"/>
                    </a:lnTo>
                    <a:close/>
                  </a:path>
                  <a:path w="542925" h="650875">
                    <a:moveTo>
                      <a:pt x="35941" y="230378"/>
                    </a:moveTo>
                    <a:lnTo>
                      <a:pt x="0" y="230378"/>
                    </a:lnTo>
                    <a:lnTo>
                      <a:pt x="0" y="266344"/>
                    </a:lnTo>
                    <a:lnTo>
                      <a:pt x="35941" y="266344"/>
                    </a:lnTo>
                    <a:lnTo>
                      <a:pt x="35941" y="230378"/>
                    </a:lnTo>
                    <a:close/>
                  </a:path>
                  <a:path w="542925" h="650875">
                    <a:moveTo>
                      <a:pt x="35941" y="153428"/>
                    </a:moveTo>
                    <a:lnTo>
                      <a:pt x="0" y="153428"/>
                    </a:lnTo>
                    <a:lnTo>
                      <a:pt x="0" y="189407"/>
                    </a:lnTo>
                    <a:lnTo>
                      <a:pt x="35941" y="189407"/>
                    </a:lnTo>
                    <a:lnTo>
                      <a:pt x="35941" y="153428"/>
                    </a:lnTo>
                    <a:close/>
                  </a:path>
                  <a:path w="542925" h="650875">
                    <a:moveTo>
                      <a:pt x="35941" y="76492"/>
                    </a:moveTo>
                    <a:lnTo>
                      <a:pt x="0" y="76492"/>
                    </a:lnTo>
                    <a:lnTo>
                      <a:pt x="0" y="112445"/>
                    </a:lnTo>
                    <a:lnTo>
                      <a:pt x="35941" y="112445"/>
                    </a:lnTo>
                    <a:lnTo>
                      <a:pt x="35941" y="76492"/>
                    </a:lnTo>
                    <a:close/>
                  </a:path>
                  <a:path w="542925" h="650875">
                    <a:moveTo>
                      <a:pt x="108305" y="614641"/>
                    </a:moveTo>
                    <a:lnTo>
                      <a:pt x="72339" y="614641"/>
                    </a:lnTo>
                    <a:lnTo>
                      <a:pt x="72339" y="650595"/>
                    </a:lnTo>
                    <a:lnTo>
                      <a:pt x="108305" y="650595"/>
                    </a:lnTo>
                    <a:lnTo>
                      <a:pt x="108305" y="614641"/>
                    </a:lnTo>
                    <a:close/>
                  </a:path>
                  <a:path w="542925" h="650875">
                    <a:moveTo>
                      <a:pt x="108305" y="537705"/>
                    </a:moveTo>
                    <a:lnTo>
                      <a:pt x="72339" y="537705"/>
                    </a:lnTo>
                    <a:lnTo>
                      <a:pt x="72339" y="573671"/>
                    </a:lnTo>
                    <a:lnTo>
                      <a:pt x="108305" y="573671"/>
                    </a:lnTo>
                    <a:lnTo>
                      <a:pt x="108305" y="537705"/>
                    </a:lnTo>
                    <a:close/>
                  </a:path>
                  <a:path w="542925" h="650875">
                    <a:moveTo>
                      <a:pt x="108305" y="460743"/>
                    </a:moveTo>
                    <a:lnTo>
                      <a:pt x="72339" y="460743"/>
                    </a:lnTo>
                    <a:lnTo>
                      <a:pt x="72339" y="496735"/>
                    </a:lnTo>
                    <a:lnTo>
                      <a:pt x="108305" y="496735"/>
                    </a:lnTo>
                    <a:lnTo>
                      <a:pt x="108305" y="460743"/>
                    </a:lnTo>
                    <a:close/>
                  </a:path>
                  <a:path w="542925" h="650875">
                    <a:moveTo>
                      <a:pt x="108305" y="384251"/>
                    </a:moveTo>
                    <a:lnTo>
                      <a:pt x="72339" y="384251"/>
                    </a:lnTo>
                    <a:lnTo>
                      <a:pt x="72339" y="420230"/>
                    </a:lnTo>
                    <a:lnTo>
                      <a:pt x="108305" y="420230"/>
                    </a:lnTo>
                    <a:lnTo>
                      <a:pt x="108305" y="384251"/>
                    </a:lnTo>
                    <a:close/>
                  </a:path>
                  <a:path w="542925" h="650875">
                    <a:moveTo>
                      <a:pt x="108305" y="307314"/>
                    </a:moveTo>
                    <a:lnTo>
                      <a:pt x="72339" y="307314"/>
                    </a:lnTo>
                    <a:lnTo>
                      <a:pt x="72339" y="343281"/>
                    </a:lnTo>
                    <a:lnTo>
                      <a:pt x="108305" y="343281"/>
                    </a:lnTo>
                    <a:lnTo>
                      <a:pt x="108305" y="307314"/>
                    </a:lnTo>
                    <a:close/>
                  </a:path>
                  <a:path w="542925" h="650875">
                    <a:moveTo>
                      <a:pt x="108305" y="230378"/>
                    </a:moveTo>
                    <a:lnTo>
                      <a:pt x="72339" y="230378"/>
                    </a:lnTo>
                    <a:lnTo>
                      <a:pt x="72339" y="266344"/>
                    </a:lnTo>
                    <a:lnTo>
                      <a:pt x="108305" y="266344"/>
                    </a:lnTo>
                    <a:lnTo>
                      <a:pt x="108305" y="230378"/>
                    </a:lnTo>
                    <a:close/>
                  </a:path>
                  <a:path w="542925" h="650875">
                    <a:moveTo>
                      <a:pt x="108305" y="153428"/>
                    </a:moveTo>
                    <a:lnTo>
                      <a:pt x="72339" y="153428"/>
                    </a:lnTo>
                    <a:lnTo>
                      <a:pt x="72339" y="189407"/>
                    </a:lnTo>
                    <a:lnTo>
                      <a:pt x="108305" y="189407"/>
                    </a:lnTo>
                    <a:lnTo>
                      <a:pt x="108305" y="153428"/>
                    </a:lnTo>
                    <a:close/>
                  </a:path>
                  <a:path w="542925" h="650875">
                    <a:moveTo>
                      <a:pt x="108305" y="76492"/>
                    </a:moveTo>
                    <a:lnTo>
                      <a:pt x="72339" y="76492"/>
                    </a:lnTo>
                    <a:lnTo>
                      <a:pt x="72339" y="112445"/>
                    </a:lnTo>
                    <a:lnTo>
                      <a:pt x="108305" y="112445"/>
                    </a:lnTo>
                    <a:lnTo>
                      <a:pt x="108305" y="76492"/>
                    </a:lnTo>
                    <a:close/>
                  </a:path>
                  <a:path w="542925" h="650875">
                    <a:moveTo>
                      <a:pt x="108305" y="0"/>
                    </a:moveTo>
                    <a:lnTo>
                      <a:pt x="72339" y="0"/>
                    </a:lnTo>
                    <a:lnTo>
                      <a:pt x="72339" y="35953"/>
                    </a:lnTo>
                    <a:lnTo>
                      <a:pt x="108305" y="35953"/>
                    </a:lnTo>
                    <a:lnTo>
                      <a:pt x="108305" y="0"/>
                    </a:lnTo>
                    <a:close/>
                  </a:path>
                  <a:path w="542925" h="650875">
                    <a:moveTo>
                      <a:pt x="180657" y="614641"/>
                    </a:moveTo>
                    <a:lnTo>
                      <a:pt x="144716" y="614641"/>
                    </a:lnTo>
                    <a:lnTo>
                      <a:pt x="144716" y="650595"/>
                    </a:lnTo>
                    <a:lnTo>
                      <a:pt x="180657" y="650595"/>
                    </a:lnTo>
                    <a:lnTo>
                      <a:pt x="180657" y="614641"/>
                    </a:lnTo>
                    <a:close/>
                  </a:path>
                  <a:path w="542925" h="650875">
                    <a:moveTo>
                      <a:pt x="180657" y="537705"/>
                    </a:moveTo>
                    <a:lnTo>
                      <a:pt x="144716" y="537705"/>
                    </a:lnTo>
                    <a:lnTo>
                      <a:pt x="144716" y="573671"/>
                    </a:lnTo>
                    <a:lnTo>
                      <a:pt x="180657" y="573671"/>
                    </a:lnTo>
                    <a:lnTo>
                      <a:pt x="180657" y="537705"/>
                    </a:lnTo>
                    <a:close/>
                  </a:path>
                  <a:path w="542925" h="650875">
                    <a:moveTo>
                      <a:pt x="180657" y="460743"/>
                    </a:moveTo>
                    <a:lnTo>
                      <a:pt x="144716" y="460743"/>
                    </a:lnTo>
                    <a:lnTo>
                      <a:pt x="144716" y="496735"/>
                    </a:lnTo>
                    <a:lnTo>
                      <a:pt x="180657" y="496735"/>
                    </a:lnTo>
                    <a:lnTo>
                      <a:pt x="180657" y="460743"/>
                    </a:lnTo>
                    <a:close/>
                  </a:path>
                  <a:path w="542925" h="650875">
                    <a:moveTo>
                      <a:pt x="180657" y="384251"/>
                    </a:moveTo>
                    <a:lnTo>
                      <a:pt x="144716" y="384251"/>
                    </a:lnTo>
                    <a:lnTo>
                      <a:pt x="144716" y="420230"/>
                    </a:lnTo>
                    <a:lnTo>
                      <a:pt x="180657" y="420230"/>
                    </a:lnTo>
                    <a:lnTo>
                      <a:pt x="180657" y="384251"/>
                    </a:lnTo>
                    <a:close/>
                  </a:path>
                  <a:path w="542925" h="650875">
                    <a:moveTo>
                      <a:pt x="180657" y="307314"/>
                    </a:moveTo>
                    <a:lnTo>
                      <a:pt x="144716" y="307314"/>
                    </a:lnTo>
                    <a:lnTo>
                      <a:pt x="144716" y="343281"/>
                    </a:lnTo>
                    <a:lnTo>
                      <a:pt x="180657" y="343281"/>
                    </a:lnTo>
                    <a:lnTo>
                      <a:pt x="180657" y="307314"/>
                    </a:lnTo>
                    <a:close/>
                  </a:path>
                  <a:path w="542925" h="650875">
                    <a:moveTo>
                      <a:pt x="180657" y="230378"/>
                    </a:moveTo>
                    <a:lnTo>
                      <a:pt x="144716" y="230378"/>
                    </a:lnTo>
                    <a:lnTo>
                      <a:pt x="144716" y="266344"/>
                    </a:lnTo>
                    <a:lnTo>
                      <a:pt x="180657" y="266344"/>
                    </a:lnTo>
                    <a:lnTo>
                      <a:pt x="180657" y="230378"/>
                    </a:lnTo>
                    <a:close/>
                  </a:path>
                  <a:path w="542925" h="650875">
                    <a:moveTo>
                      <a:pt x="180657" y="153428"/>
                    </a:moveTo>
                    <a:lnTo>
                      <a:pt x="144716" y="153428"/>
                    </a:lnTo>
                    <a:lnTo>
                      <a:pt x="144716" y="189407"/>
                    </a:lnTo>
                    <a:lnTo>
                      <a:pt x="180657" y="189407"/>
                    </a:lnTo>
                    <a:lnTo>
                      <a:pt x="180657" y="153428"/>
                    </a:lnTo>
                    <a:close/>
                  </a:path>
                  <a:path w="542925" h="650875">
                    <a:moveTo>
                      <a:pt x="180657" y="76492"/>
                    </a:moveTo>
                    <a:lnTo>
                      <a:pt x="144716" y="76492"/>
                    </a:lnTo>
                    <a:lnTo>
                      <a:pt x="144716" y="112445"/>
                    </a:lnTo>
                    <a:lnTo>
                      <a:pt x="180657" y="112445"/>
                    </a:lnTo>
                    <a:lnTo>
                      <a:pt x="180657" y="76492"/>
                    </a:lnTo>
                    <a:close/>
                  </a:path>
                  <a:path w="542925" h="650875">
                    <a:moveTo>
                      <a:pt x="180657" y="0"/>
                    </a:moveTo>
                    <a:lnTo>
                      <a:pt x="144716" y="0"/>
                    </a:lnTo>
                    <a:lnTo>
                      <a:pt x="144716" y="35953"/>
                    </a:lnTo>
                    <a:lnTo>
                      <a:pt x="180657" y="35953"/>
                    </a:lnTo>
                    <a:lnTo>
                      <a:pt x="180657" y="0"/>
                    </a:lnTo>
                    <a:close/>
                  </a:path>
                  <a:path w="542925" h="650875">
                    <a:moveTo>
                      <a:pt x="252996" y="614641"/>
                    </a:moveTo>
                    <a:lnTo>
                      <a:pt x="217055" y="614641"/>
                    </a:lnTo>
                    <a:lnTo>
                      <a:pt x="217055" y="650595"/>
                    </a:lnTo>
                    <a:lnTo>
                      <a:pt x="252996" y="650595"/>
                    </a:lnTo>
                    <a:lnTo>
                      <a:pt x="252996" y="614641"/>
                    </a:lnTo>
                    <a:close/>
                  </a:path>
                  <a:path w="542925" h="650875">
                    <a:moveTo>
                      <a:pt x="252996" y="537705"/>
                    </a:moveTo>
                    <a:lnTo>
                      <a:pt x="217055" y="537705"/>
                    </a:lnTo>
                    <a:lnTo>
                      <a:pt x="217055" y="573671"/>
                    </a:lnTo>
                    <a:lnTo>
                      <a:pt x="252996" y="573671"/>
                    </a:lnTo>
                    <a:lnTo>
                      <a:pt x="252996" y="537705"/>
                    </a:lnTo>
                    <a:close/>
                  </a:path>
                  <a:path w="542925" h="650875">
                    <a:moveTo>
                      <a:pt x="252996" y="460743"/>
                    </a:moveTo>
                    <a:lnTo>
                      <a:pt x="217055" y="460743"/>
                    </a:lnTo>
                    <a:lnTo>
                      <a:pt x="217055" y="496735"/>
                    </a:lnTo>
                    <a:lnTo>
                      <a:pt x="252996" y="496735"/>
                    </a:lnTo>
                    <a:lnTo>
                      <a:pt x="252996" y="460743"/>
                    </a:lnTo>
                    <a:close/>
                  </a:path>
                  <a:path w="542925" h="650875">
                    <a:moveTo>
                      <a:pt x="252996" y="384251"/>
                    </a:moveTo>
                    <a:lnTo>
                      <a:pt x="217055" y="384251"/>
                    </a:lnTo>
                    <a:lnTo>
                      <a:pt x="217055" y="420230"/>
                    </a:lnTo>
                    <a:lnTo>
                      <a:pt x="252996" y="420230"/>
                    </a:lnTo>
                    <a:lnTo>
                      <a:pt x="252996" y="384251"/>
                    </a:lnTo>
                    <a:close/>
                  </a:path>
                  <a:path w="542925" h="650875">
                    <a:moveTo>
                      <a:pt x="252996" y="307314"/>
                    </a:moveTo>
                    <a:lnTo>
                      <a:pt x="217055" y="307314"/>
                    </a:lnTo>
                    <a:lnTo>
                      <a:pt x="217055" y="343281"/>
                    </a:lnTo>
                    <a:lnTo>
                      <a:pt x="252996" y="343281"/>
                    </a:lnTo>
                    <a:lnTo>
                      <a:pt x="252996" y="307314"/>
                    </a:lnTo>
                    <a:close/>
                  </a:path>
                  <a:path w="542925" h="650875">
                    <a:moveTo>
                      <a:pt x="252996" y="230378"/>
                    </a:moveTo>
                    <a:lnTo>
                      <a:pt x="217055" y="230378"/>
                    </a:lnTo>
                    <a:lnTo>
                      <a:pt x="217055" y="266344"/>
                    </a:lnTo>
                    <a:lnTo>
                      <a:pt x="252996" y="266344"/>
                    </a:lnTo>
                    <a:lnTo>
                      <a:pt x="252996" y="230378"/>
                    </a:lnTo>
                    <a:close/>
                  </a:path>
                  <a:path w="542925" h="650875">
                    <a:moveTo>
                      <a:pt x="252996" y="153428"/>
                    </a:moveTo>
                    <a:lnTo>
                      <a:pt x="217055" y="153428"/>
                    </a:lnTo>
                    <a:lnTo>
                      <a:pt x="217055" y="189407"/>
                    </a:lnTo>
                    <a:lnTo>
                      <a:pt x="252996" y="189407"/>
                    </a:lnTo>
                    <a:lnTo>
                      <a:pt x="252996" y="153428"/>
                    </a:lnTo>
                    <a:close/>
                  </a:path>
                  <a:path w="542925" h="650875">
                    <a:moveTo>
                      <a:pt x="252996" y="76492"/>
                    </a:moveTo>
                    <a:lnTo>
                      <a:pt x="217055" y="76492"/>
                    </a:lnTo>
                    <a:lnTo>
                      <a:pt x="217055" y="112445"/>
                    </a:lnTo>
                    <a:lnTo>
                      <a:pt x="252996" y="112445"/>
                    </a:lnTo>
                    <a:lnTo>
                      <a:pt x="252996" y="76492"/>
                    </a:lnTo>
                    <a:close/>
                  </a:path>
                  <a:path w="542925" h="650875">
                    <a:moveTo>
                      <a:pt x="252996" y="0"/>
                    </a:moveTo>
                    <a:lnTo>
                      <a:pt x="217055" y="0"/>
                    </a:lnTo>
                    <a:lnTo>
                      <a:pt x="217055" y="35953"/>
                    </a:lnTo>
                    <a:lnTo>
                      <a:pt x="252996" y="35953"/>
                    </a:lnTo>
                    <a:lnTo>
                      <a:pt x="252996" y="0"/>
                    </a:lnTo>
                    <a:close/>
                  </a:path>
                  <a:path w="542925" h="650875">
                    <a:moveTo>
                      <a:pt x="325818" y="614641"/>
                    </a:moveTo>
                    <a:lnTo>
                      <a:pt x="289877" y="614641"/>
                    </a:lnTo>
                    <a:lnTo>
                      <a:pt x="289877" y="650595"/>
                    </a:lnTo>
                    <a:lnTo>
                      <a:pt x="325818" y="650595"/>
                    </a:lnTo>
                    <a:lnTo>
                      <a:pt x="325818" y="614641"/>
                    </a:lnTo>
                    <a:close/>
                  </a:path>
                  <a:path w="542925" h="650875">
                    <a:moveTo>
                      <a:pt x="325818" y="537705"/>
                    </a:moveTo>
                    <a:lnTo>
                      <a:pt x="289877" y="537705"/>
                    </a:lnTo>
                    <a:lnTo>
                      <a:pt x="289877" y="573671"/>
                    </a:lnTo>
                    <a:lnTo>
                      <a:pt x="325818" y="573671"/>
                    </a:lnTo>
                    <a:lnTo>
                      <a:pt x="325818" y="537705"/>
                    </a:lnTo>
                    <a:close/>
                  </a:path>
                  <a:path w="542925" h="650875">
                    <a:moveTo>
                      <a:pt x="325818" y="460743"/>
                    </a:moveTo>
                    <a:lnTo>
                      <a:pt x="289877" y="460743"/>
                    </a:lnTo>
                    <a:lnTo>
                      <a:pt x="289877" y="496735"/>
                    </a:lnTo>
                    <a:lnTo>
                      <a:pt x="325818" y="496735"/>
                    </a:lnTo>
                    <a:lnTo>
                      <a:pt x="325818" y="460743"/>
                    </a:lnTo>
                    <a:close/>
                  </a:path>
                  <a:path w="542925" h="650875">
                    <a:moveTo>
                      <a:pt x="325818" y="384251"/>
                    </a:moveTo>
                    <a:lnTo>
                      <a:pt x="289877" y="384251"/>
                    </a:lnTo>
                    <a:lnTo>
                      <a:pt x="289877" y="420230"/>
                    </a:lnTo>
                    <a:lnTo>
                      <a:pt x="325818" y="420230"/>
                    </a:lnTo>
                    <a:lnTo>
                      <a:pt x="325818" y="384251"/>
                    </a:lnTo>
                    <a:close/>
                  </a:path>
                  <a:path w="542925" h="650875">
                    <a:moveTo>
                      <a:pt x="325818" y="307314"/>
                    </a:moveTo>
                    <a:lnTo>
                      <a:pt x="289877" y="307314"/>
                    </a:lnTo>
                    <a:lnTo>
                      <a:pt x="289877" y="343281"/>
                    </a:lnTo>
                    <a:lnTo>
                      <a:pt x="325818" y="343281"/>
                    </a:lnTo>
                    <a:lnTo>
                      <a:pt x="325818" y="307314"/>
                    </a:lnTo>
                    <a:close/>
                  </a:path>
                  <a:path w="542925" h="650875">
                    <a:moveTo>
                      <a:pt x="325818" y="230378"/>
                    </a:moveTo>
                    <a:lnTo>
                      <a:pt x="289877" y="230378"/>
                    </a:lnTo>
                    <a:lnTo>
                      <a:pt x="289877" y="266344"/>
                    </a:lnTo>
                    <a:lnTo>
                      <a:pt x="325818" y="266344"/>
                    </a:lnTo>
                    <a:lnTo>
                      <a:pt x="325818" y="230378"/>
                    </a:lnTo>
                    <a:close/>
                  </a:path>
                  <a:path w="542925" h="650875">
                    <a:moveTo>
                      <a:pt x="325818" y="153428"/>
                    </a:moveTo>
                    <a:lnTo>
                      <a:pt x="289877" y="153428"/>
                    </a:lnTo>
                    <a:lnTo>
                      <a:pt x="289877" y="189407"/>
                    </a:lnTo>
                    <a:lnTo>
                      <a:pt x="325818" y="189407"/>
                    </a:lnTo>
                    <a:lnTo>
                      <a:pt x="325818" y="153428"/>
                    </a:lnTo>
                    <a:close/>
                  </a:path>
                  <a:path w="542925" h="650875">
                    <a:moveTo>
                      <a:pt x="325818" y="76492"/>
                    </a:moveTo>
                    <a:lnTo>
                      <a:pt x="289877" y="76492"/>
                    </a:lnTo>
                    <a:lnTo>
                      <a:pt x="289877" y="112445"/>
                    </a:lnTo>
                    <a:lnTo>
                      <a:pt x="325818" y="112445"/>
                    </a:lnTo>
                    <a:lnTo>
                      <a:pt x="325818" y="76492"/>
                    </a:lnTo>
                    <a:close/>
                  </a:path>
                  <a:path w="542925" h="650875">
                    <a:moveTo>
                      <a:pt x="325818" y="0"/>
                    </a:moveTo>
                    <a:lnTo>
                      <a:pt x="289877" y="0"/>
                    </a:lnTo>
                    <a:lnTo>
                      <a:pt x="289877" y="35953"/>
                    </a:lnTo>
                    <a:lnTo>
                      <a:pt x="325818" y="35953"/>
                    </a:lnTo>
                    <a:lnTo>
                      <a:pt x="325818" y="0"/>
                    </a:lnTo>
                    <a:close/>
                  </a:path>
                  <a:path w="542925" h="650875">
                    <a:moveTo>
                      <a:pt x="398183" y="614641"/>
                    </a:moveTo>
                    <a:lnTo>
                      <a:pt x="362216" y="614641"/>
                    </a:lnTo>
                    <a:lnTo>
                      <a:pt x="362216" y="650595"/>
                    </a:lnTo>
                    <a:lnTo>
                      <a:pt x="398183" y="650595"/>
                    </a:lnTo>
                    <a:lnTo>
                      <a:pt x="398183" y="614641"/>
                    </a:lnTo>
                    <a:close/>
                  </a:path>
                  <a:path w="542925" h="650875">
                    <a:moveTo>
                      <a:pt x="398183" y="537705"/>
                    </a:moveTo>
                    <a:lnTo>
                      <a:pt x="362216" y="537705"/>
                    </a:lnTo>
                    <a:lnTo>
                      <a:pt x="362216" y="573671"/>
                    </a:lnTo>
                    <a:lnTo>
                      <a:pt x="398183" y="573671"/>
                    </a:lnTo>
                    <a:lnTo>
                      <a:pt x="398183" y="537705"/>
                    </a:lnTo>
                    <a:close/>
                  </a:path>
                  <a:path w="542925" h="650875">
                    <a:moveTo>
                      <a:pt x="398183" y="460743"/>
                    </a:moveTo>
                    <a:lnTo>
                      <a:pt x="362216" y="460743"/>
                    </a:lnTo>
                    <a:lnTo>
                      <a:pt x="362216" y="496735"/>
                    </a:lnTo>
                    <a:lnTo>
                      <a:pt x="398183" y="496735"/>
                    </a:lnTo>
                    <a:lnTo>
                      <a:pt x="398183" y="460743"/>
                    </a:lnTo>
                    <a:close/>
                  </a:path>
                  <a:path w="542925" h="650875">
                    <a:moveTo>
                      <a:pt x="398183" y="384251"/>
                    </a:moveTo>
                    <a:lnTo>
                      <a:pt x="362216" y="384251"/>
                    </a:lnTo>
                    <a:lnTo>
                      <a:pt x="362216" y="420230"/>
                    </a:lnTo>
                    <a:lnTo>
                      <a:pt x="398183" y="420230"/>
                    </a:lnTo>
                    <a:lnTo>
                      <a:pt x="398183" y="384251"/>
                    </a:lnTo>
                    <a:close/>
                  </a:path>
                  <a:path w="542925" h="650875">
                    <a:moveTo>
                      <a:pt x="398183" y="307314"/>
                    </a:moveTo>
                    <a:lnTo>
                      <a:pt x="362216" y="307314"/>
                    </a:lnTo>
                    <a:lnTo>
                      <a:pt x="362216" y="343281"/>
                    </a:lnTo>
                    <a:lnTo>
                      <a:pt x="398183" y="343281"/>
                    </a:lnTo>
                    <a:lnTo>
                      <a:pt x="398183" y="307314"/>
                    </a:lnTo>
                    <a:close/>
                  </a:path>
                  <a:path w="542925" h="650875">
                    <a:moveTo>
                      <a:pt x="398183" y="230378"/>
                    </a:moveTo>
                    <a:lnTo>
                      <a:pt x="362216" y="230378"/>
                    </a:lnTo>
                    <a:lnTo>
                      <a:pt x="362216" y="266344"/>
                    </a:lnTo>
                    <a:lnTo>
                      <a:pt x="398183" y="266344"/>
                    </a:lnTo>
                    <a:lnTo>
                      <a:pt x="398183" y="230378"/>
                    </a:lnTo>
                    <a:close/>
                  </a:path>
                  <a:path w="542925" h="650875">
                    <a:moveTo>
                      <a:pt x="398183" y="153428"/>
                    </a:moveTo>
                    <a:lnTo>
                      <a:pt x="362216" y="153428"/>
                    </a:lnTo>
                    <a:lnTo>
                      <a:pt x="362216" y="189407"/>
                    </a:lnTo>
                    <a:lnTo>
                      <a:pt x="398183" y="189407"/>
                    </a:lnTo>
                    <a:lnTo>
                      <a:pt x="398183" y="153428"/>
                    </a:lnTo>
                    <a:close/>
                  </a:path>
                  <a:path w="542925" h="650875">
                    <a:moveTo>
                      <a:pt x="398183" y="76492"/>
                    </a:moveTo>
                    <a:lnTo>
                      <a:pt x="362216" y="76492"/>
                    </a:lnTo>
                    <a:lnTo>
                      <a:pt x="362216" y="112445"/>
                    </a:lnTo>
                    <a:lnTo>
                      <a:pt x="398183" y="112445"/>
                    </a:lnTo>
                    <a:lnTo>
                      <a:pt x="398183" y="76492"/>
                    </a:lnTo>
                    <a:close/>
                  </a:path>
                  <a:path w="542925" h="650875">
                    <a:moveTo>
                      <a:pt x="398183" y="0"/>
                    </a:moveTo>
                    <a:lnTo>
                      <a:pt x="362216" y="0"/>
                    </a:lnTo>
                    <a:lnTo>
                      <a:pt x="362216" y="35953"/>
                    </a:lnTo>
                    <a:lnTo>
                      <a:pt x="398183" y="35953"/>
                    </a:lnTo>
                    <a:lnTo>
                      <a:pt x="398183" y="0"/>
                    </a:lnTo>
                    <a:close/>
                  </a:path>
                  <a:path w="542925" h="650875">
                    <a:moveTo>
                      <a:pt x="470522" y="614641"/>
                    </a:moveTo>
                    <a:lnTo>
                      <a:pt x="434581" y="614641"/>
                    </a:lnTo>
                    <a:lnTo>
                      <a:pt x="434581" y="650595"/>
                    </a:lnTo>
                    <a:lnTo>
                      <a:pt x="470522" y="650595"/>
                    </a:lnTo>
                    <a:lnTo>
                      <a:pt x="470522" y="614641"/>
                    </a:lnTo>
                    <a:close/>
                  </a:path>
                  <a:path w="542925" h="650875">
                    <a:moveTo>
                      <a:pt x="470522" y="537705"/>
                    </a:moveTo>
                    <a:lnTo>
                      <a:pt x="434581" y="537705"/>
                    </a:lnTo>
                    <a:lnTo>
                      <a:pt x="434581" y="573671"/>
                    </a:lnTo>
                    <a:lnTo>
                      <a:pt x="470522" y="573671"/>
                    </a:lnTo>
                    <a:lnTo>
                      <a:pt x="470522" y="537705"/>
                    </a:lnTo>
                    <a:close/>
                  </a:path>
                  <a:path w="542925" h="650875">
                    <a:moveTo>
                      <a:pt x="470522" y="460743"/>
                    </a:moveTo>
                    <a:lnTo>
                      <a:pt x="434581" y="460743"/>
                    </a:lnTo>
                    <a:lnTo>
                      <a:pt x="434581" y="496735"/>
                    </a:lnTo>
                    <a:lnTo>
                      <a:pt x="470522" y="496735"/>
                    </a:lnTo>
                    <a:lnTo>
                      <a:pt x="470522" y="460743"/>
                    </a:lnTo>
                    <a:close/>
                  </a:path>
                  <a:path w="542925" h="650875">
                    <a:moveTo>
                      <a:pt x="470522" y="384251"/>
                    </a:moveTo>
                    <a:lnTo>
                      <a:pt x="434581" y="384251"/>
                    </a:lnTo>
                    <a:lnTo>
                      <a:pt x="434581" y="420230"/>
                    </a:lnTo>
                    <a:lnTo>
                      <a:pt x="470522" y="420230"/>
                    </a:lnTo>
                    <a:lnTo>
                      <a:pt x="470522" y="384251"/>
                    </a:lnTo>
                    <a:close/>
                  </a:path>
                  <a:path w="542925" h="650875">
                    <a:moveTo>
                      <a:pt x="470522" y="307314"/>
                    </a:moveTo>
                    <a:lnTo>
                      <a:pt x="434581" y="307314"/>
                    </a:lnTo>
                    <a:lnTo>
                      <a:pt x="434581" y="343281"/>
                    </a:lnTo>
                    <a:lnTo>
                      <a:pt x="470522" y="343281"/>
                    </a:lnTo>
                    <a:lnTo>
                      <a:pt x="470522" y="307314"/>
                    </a:lnTo>
                    <a:close/>
                  </a:path>
                  <a:path w="542925" h="650875">
                    <a:moveTo>
                      <a:pt x="470522" y="230378"/>
                    </a:moveTo>
                    <a:lnTo>
                      <a:pt x="434581" y="230378"/>
                    </a:lnTo>
                    <a:lnTo>
                      <a:pt x="434581" y="266344"/>
                    </a:lnTo>
                    <a:lnTo>
                      <a:pt x="470522" y="266344"/>
                    </a:lnTo>
                    <a:lnTo>
                      <a:pt x="470522" y="230378"/>
                    </a:lnTo>
                    <a:close/>
                  </a:path>
                  <a:path w="542925" h="650875">
                    <a:moveTo>
                      <a:pt x="470522" y="153428"/>
                    </a:moveTo>
                    <a:lnTo>
                      <a:pt x="434581" y="153428"/>
                    </a:lnTo>
                    <a:lnTo>
                      <a:pt x="434581" y="189407"/>
                    </a:lnTo>
                    <a:lnTo>
                      <a:pt x="470522" y="189407"/>
                    </a:lnTo>
                    <a:lnTo>
                      <a:pt x="470522" y="153428"/>
                    </a:lnTo>
                    <a:close/>
                  </a:path>
                  <a:path w="542925" h="650875">
                    <a:moveTo>
                      <a:pt x="470522" y="76492"/>
                    </a:moveTo>
                    <a:lnTo>
                      <a:pt x="434581" y="76492"/>
                    </a:lnTo>
                    <a:lnTo>
                      <a:pt x="434581" y="112445"/>
                    </a:lnTo>
                    <a:lnTo>
                      <a:pt x="470522" y="112445"/>
                    </a:lnTo>
                    <a:lnTo>
                      <a:pt x="470522" y="76492"/>
                    </a:lnTo>
                    <a:close/>
                  </a:path>
                  <a:path w="542925" h="650875">
                    <a:moveTo>
                      <a:pt x="470522" y="0"/>
                    </a:moveTo>
                    <a:lnTo>
                      <a:pt x="434581" y="0"/>
                    </a:lnTo>
                    <a:lnTo>
                      <a:pt x="434581" y="35953"/>
                    </a:lnTo>
                    <a:lnTo>
                      <a:pt x="470522" y="35953"/>
                    </a:lnTo>
                    <a:lnTo>
                      <a:pt x="470522" y="0"/>
                    </a:lnTo>
                    <a:close/>
                  </a:path>
                  <a:path w="542925" h="650875">
                    <a:moveTo>
                      <a:pt x="542899" y="614641"/>
                    </a:moveTo>
                    <a:lnTo>
                      <a:pt x="506933" y="614641"/>
                    </a:lnTo>
                    <a:lnTo>
                      <a:pt x="506933" y="650595"/>
                    </a:lnTo>
                    <a:lnTo>
                      <a:pt x="542899" y="650595"/>
                    </a:lnTo>
                    <a:lnTo>
                      <a:pt x="542899" y="614641"/>
                    </a:lnTo>
                    <a:close/>
                  </a:path>
                  <a:path w="542925" h="650875">
                    <a:moveTo>
                      <a:pt x="542899" y="537705"/>
                    </a:moveTo>
                    <a:lnTo>
                      <a:pt x="506933" y="537705"/>
                    </a:lnTo>
                    <a:lnTo>
                      <a:pt x="506933" y="573671"/>
                    </a:lnTo>
                    <a:lnTo>
                      <a:pt x="542899" y="573671"/>
                    </a:lnTo>
                    <a:lnTo>
                      <a:pt x="542899" y="537705"/>
                    </a:lnTo>
                    <a:close/>
                  </a:path>
                  <a:path w="542925" h="650875">
                    <a:moveTo>
                      <a:pt x="542899" y="460743"/>
                    </a:moveTo>
                    <a:lnTo>
                      <a:pt x="506933" y="460743"/>
                    </a:lnTo>
                    <a:lnTo>
                      <a:pt x="506933" y="496735"/>
                    </a:lnTo>
                    <a:lnTo>
                      <a:pt x="542899" y="496735"/>
                    </a:lnTo>
                    <a:lnTo>
                      <a:pt x="542899" y="460743"/>
                    </a:lnTo>
                    <a:close/>
                  </a:path>
                  <a:path w="542925" h="650875">
                    <a:moveTo>
                      <a:pt x="542899" y="384251"/>
                    </a:moveTo>
                    <a:lnTo>
                      <a:pt x="506933" y="384251"/>
                    </a:lnTo>
                    <a:lnTo>
                      <a:pt x="506933" y="420230"/>
                    </a:lnTo>
                    <a:lnTo>
                      <a:pt x="542899" y="420230"/>
                    </a:lnTo>
                    <a:lnTo>
                      <a:pt x="542899" y="384251"/>
                    </a:lnTo>
                    <a:close/>
                  </a:path>
                  <a:path w="542925" h="650875">
                    <a:moveTo>
                      <a:pt x="542899" y="307314"/>
                    </a:moveTo>
                    <a:lnTo>
                      <a:pt x="506933" y="307314"/>
                    </a:lnTo>
                    <a:lnTo>
                      <a:pt x="506933" y="343281"/>
                    </a:lnTo>
                    <a:lnTo>
                      <a:pt x="542899" y="343281"/>
                    </a:lnTo>
                    <a:lnTo>
                      <a:pt x="542899" y="307314"/>
                    </a:lnTo>
                    <a:close/>
                  </a:path>
                  <a:path w="542925" h="650875">
                    <a:moveTo>
                      <a:pt x="542899" y="230378"/>
                    </a:moveTo>
                    <a:lnTo>
                      <a:pt x="506933" y="230378"/>
                    </a:lnTo>
                    <a:lnTo>
                      <a:pt x="506933" y="266344"/>
                    </a:lnTo>
                    <a:lnTo>
                      <a:pt x="542899" y="266344"/>
                    </a:lnTo>
                    <a:lnTo>
                      <a:pt x="542899" y="230378"/>
                    </a:lnTo>
                    <a:close/>
                  </a:path>
                  <a:path w="542925" h="650875">
                    <a:moveTo>
                      <a:pt x="542899" y="153428"/>
                    </a:moveTo>
                    <a:lnTo>
                      <a:pt x="506933" y="153428"/>
                    </a:lnTo>
                    <a:lnTo>
                      <a:pt x="506933" y="189407"/>
                    </a:lnTo>
                    <a:lnTo>
                      <a:pt x="542899" y="189407"/>
                    </a:lnTo>
                    <a:lnTo>
                      <a:pt x="542899" y="153428"/>
                    </a:lnTo>
                    <a:close/>
                  </a:path>
                  <a:path w="542925" h="650875">
                    <a:moveTo>
                      <a:pt x="542899" y="76492"/>
                    </a:moveTo>
                    <a:lnTo>
                      <a:pt x="506933" y="76492"/>
                    </a:lnTo>
                    <a:lnTo>
                      <a:pt x="506933" y="112445"/>
                    </a:lnTo>
                    <a:lnTo>
                      <a:pt x="542899" y="112445"/>
                    </a:lnTo>
                    <a:lnTo>
                      <a:pt x="542899" y="76492"/>
                    </a:lnTo>
                    <a:close/>
                  </a:path>
                  <a:path w="542925" h="650875">
                    <a:moveTo>
                      <a:pt x="542899" y="0"/>
                    </a:moveTo>
                    <a:lnTo>
                      <a:pt x="506933" y="0"/>
                    </a:lnTo>
                    <a:lnTo>
                      <a:pt x="506933" y="35953"/>
                    </a:lnTo>
                    <a:lnTo>
                      <a:pt x="542899" y="35953"/>
                    </a:lnTo>
                    <a:lnTo>
                      <a:pt x="542899" y="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84056" y="5967011"/>
                <a:ext cx="4093716" cy="3630134"/>
              </a:xfrm>
              <a:custGeom>
                <a:avLst/>
                <a:gdLst/>
                <a:ahLst/>
                <a:cxnLst/>
                <a:rect l="l" t="t" r="r" b="b"/>
                <a:pathLst>
                  <a:path w="4093844" h="2273300">
                    <a:moveTo>
                      <a:pt x="1441196" y="837742"/>
                    </a:moveTo>
                    <a:lnTo>
                      <a:pt x="1405255" y="837742"/>
                    </a:lnTo>
                    <a:lnTo>
                      <a:pt x="1405255" y="873696"/>
                    </a:lnTo>
                    <a:lnTo>
                      <a:pt x="1441196" y="873696"/>
                    </a:lnTo>
                    <a:lnTo>
                      <a:pt x="1441196" y="837742"/>
                    </a:lnTo>
                    <a:close/>
                  </a:path>
                  <a:path w="4093844" h="2273300">
                    <a:moveTo>
                      <a:pt x="1441196" y="760806"/>
                    </a:moveTo>
                    <a:lnTo>
                      <a:pt x="1405255" y="760806"/>
                    </a:lnTo>
                    <a:lnTo>
                      <a:pt x="1405255" y="796759"/>
                    </a:lnTo>
                    <a:lnTo>
                      <a:pt x="1441196" y="796759"/>
                    </a:lnTo>
                    <a:lnTo>
                      <a:pt x="1441196" y="760806"/>
                    </a:lnTo>
                    <a:close/>
                  </a:path>
                  <a:path w="4093844" h="2273300">
                    <a:moveTo>
                      <a:pt x="1441196" y="683844"/>
                    </a:moveTo>
                    <a:lnTo>
                      <a:pt x="1405255" y="683844"/>
                    </a:lnTo>
                    <a:lnTo>
                      <a:pt x="1405255" y="719823"/>
                    </a:lnTo>
                    <a:lnTo>
                      <a:pt x="1441196" y="719823"/>
                    </a:lnTo>
                    <a:lnTo>
                      <a:pt x="1441196" y="683844"/>
                    </a:lnTo>
                    <a:close/>
                  </a:path>
                  <a:path w="4093844" h="2273300">
                    <a:moveTo>
                      <a:pt x="1441196" y="606907"/>
                    </a:moveTo>
                    <a:lnTo>
                      <a:pt x="1405255" y="606907"/>
                    </a:lnTo>
                    <a:lnTo>
                      <a:pt x="1405255" y="642861"/>
                    </a:lnTo>
                    <a:lnTo>
                      <a:pt x="1441196" y="642861"/>
                    </a:lnTo>
                    <a:lnTo>
                      <a:pt x="1441196" y="606907"/>
                    </a:lnTo>
                    <a:close/>
                  </a:path>
                  <a:path w="4093844" h="2273300">
                    <a:moveTo>
                      <a:pt x="1441196" y="529945"/>
                    </a:moveTo>
                    <a:lnTo>
                      <a:pt x="1405255" y="529945"/>
                    </a:lnTo>
                    <a:lnTo>
                      <a:pt x="1405255" y="565924"/>
                    </a:lnTo>
                    <a:lnTo>
                      <a:pt x="1441196" y="565924"/>
                    </a:lnTo>
                    <a:lnTo>
                      <a:pt x="1441196" y="529945"/>
                    </a:lnTo>
                    <a:close/>
                  </a:path>
                  <a:path w="4093844" h="2273300">
                    <a:moveTo>
                      <a:pt x="1441196" y="453478"/>
                    </a:moveTo>
                    <a:lnTo>
                      <a:pt x="1405255" y="453478"/>
                    </a:lnTo>
                    <a:lnTo>
                      <a:pt x="1405255" y="489432"/>
                    </a:lnTo>
                    <a:lnTo>
                      <a:pt x="1441196" y="489432"/>
                    </a:lnTo>
                    <a:lnTo>
                      <a:pt x="1441196" y="453478"/>
                    </a:lnTo>
                    <a:close/>
                  </a:path>
                  <a:path w="4093844" h="2273300">
                    <a:moveTo>
                      <a:pt x="1441196" y="376516"/>
                    </a:moveTo>
                    <a:lnTo>
                      <a:pt x="1405255" y="376516"/>
                    </a:lnTo>
                    <a:lnTo>
                      <a:pt x="1405255" y="412496"/>
                    </a:lnTo>
                    <a:lnTo>
                      <a:pt x="1441196" y="412496"/>
                    </a:lnTo>
                    <a:lnTo>
                      <a:pt x="1441196" y="376516"/>
                    </a:lnTo>
                    <a:close/>
                  </a:path>
                  <a:path w="4093844" h="2273300">
                    <a:moveTo>
                      <a:pt x="1441196" y="299580"/>
                    </a:moveTo>
                    <a:lnTo>
                      <a:pt x="1405255" y="299580"/>
                    </a:lnTo>
                    <a:lnTo>
                      <a:pt x="1405255" y="335546"/>
                    </a:lnTo>
                    <a:lnTo>
                      <a:pt x="1441196" y="335546"/>
                    </a:lnTo>
                    <a:lnTo>
                      <a:pt x="1441196" y="299580"/>
                    </a:lnTo>
                    <a:close/>
                  </a:path>
                  <a:path w="4093844" h="2273300">
                    <a:moveTo>
                      <a:pt x="1513560" y="837742"/>
                    </a:moveTo>
                    <a:lnTo>
                      <a:pt x="1477594" y="837742"/>
                    </a:lnTo>
                    <a:lnTo>
                      <a:pt x="1477594" y="873696"/>
                    </a:lnTo>
                    <a:lnTo>
                      <a:pt x="1513560" y="873696"/>
                    </a:lnTo>
                    <a:lnTo>
                      <a:pt x="1513560" y="837742"/>
                    </a:lnTo>
                    <a:close/>
                  </a:path>
                  <a:path w="4093844" h="2273300">
                    <a:moveTo>
                      <a:pt x="1513560" y="760806"/>
                    </a:moveTo>
                    <a:lnTo>
                      <a:pt x="1477594" y="760806"/>
                    </a:lnTo>
                    <a:lnTo>
                      <a:pt x="1477594" y="796759"/>
                    </a:lnTo>
                    <a:lnTo>
                      <a:pt x="1513560" y="796759"/>
                    </a:lnTo>
                    <a:lnTo>
                      <a:pt x="1513560" y="760806"/>
                    </a:lnTo>
                    <a:close/>
                  </a:path>
                  <a:path w="4093844" h="2273300">
                    <a:moveTo>
                      <a:pt x="1513560" y="683844"/>
                    </a:moveTo>
                    <a:lnTo>
                      <a:pt x="1477594" y="683844"/>
                    </a:lnTo>
                    <a:lnTo>
                      <a:pt x="1477594" y="719823"/>
                    </a:lnTo>
                    <a:lnTo>
                      <a:pt x="1513560" y="719823"/>
                    </a:lnTo>
                    <a:lnTo>
                      <a:pt x="1513560" y="683844"/>
                    </a:lnTo>
                    <a:close/>
                  </a:path>
                  <a:path w="4093844" h="2273300">
                    <a:moveTo>
                      <a:pt x="1513560" y="606907"/>
                    </a:moveTo>
                    <a:lnTo>
                      <a:pt x="1477594" y="606907"/>
                    </a:lnTo>
                    <a:lnTo>
                      <a:pt x="1477594" y="642861"/>
                    </a:lnTo>
                    <a:lnTo>
                      <a:pt x="1513560" y="642861"/>
                    </a:lnTo>
                    <a:lnTo>
                      <a:pt x="1513560" y="606907"/>
                    </a:lnTo>
                    <a:close/>
                  </a:path>
                  <a:path w="4093844" h="2273300">
                    <a:moveTo>
                      <a:pt x="1513560" y="529945"/>
                    </a:moveTo>
                    <a:lnTo>
                      <a:pt x="1477594" y="529945"/>
                    </a:lnTo>
                    <a:lnTo>
                      <a:pt x="1477594" y="565924"/>
                    </a:lnTo>
                    <a:lnTo>
                      <a:pt x="1513560" y="565924"/>
                    </a:lnTo>
                    <a:lnTo>
                      <a:pt x="1513560" y="529945"/>
                    </a:lnTo>
                    <a:close/>
                  </a:path>
                  <a:path w="4093844" h="2273300">
                    <a:moveTo>
                      <a:pt x="1513560" y="453478"/>
                    </a:moveTo>
                    <a:lnTo>
                      <a:pt x="1477594" y="453478"/>
                    </a:lnTo>
                    <a:lnTo>
                      <a:pt x="1477594" y="489432"/>
                    </a:lnTo>
                    <a:lnTo>
                      <a:pt x="1513560" y="489432"/>
                    </a:lnTo>
                    <a:lnTo>
                      <a:pt x="1513560" y="453478"/>
                    </a:lnTo>
                    <a:close/>
                  </a:path>
                  <a:path w="4093844" h="2273300">
                    <a:moveTo>
                      <a:pt x="1513560" y="376516"/>
                    </a:moveTo>
                    <a:lnTo>
                      <a:pt x="1477594" y="376516"/>
                    </a:lnTo>
                    <a:lnTo>
                      <a:pt x="1477594" y="412496"/>
                    </a:lnTo>
                    <a:lnTo>
                      <a:pt x="1513560" y="412496"/>
                    </a:lnTo>
                    <a:lnTo>
                      <a:pt x="1513560" y="376516"/>
                    </a:lnTo>
                    <a:close/>
                  </a:path>
                  <a:path w="4093844" h="2273300">
                    <a:moveTo>
                      <a:pt x="1513560" y="299580"/>
                    </a:moveTo>
                    <a:lnTo>
                      <a:pt x="1477594" y="299580"/>
                    </a:lnTo>
                    <a:lnTo>
                      <a:pt x="1477594" y="335546"/>
                    </a:lnTo>
                    <a:lnTo>
                      <a:pt x="1513560" y="335546"/>
                    </a:lnTo>
                    <a:lnTo>
                      <a:pt x="1513560" y="299580"/>
                    </a:lnTo>
                    <a:close/>
                  </a:path>
                  <a:path w="4093844" h="2273300">
                    <a:moveTo>
                      <a:pt x="1585912" y="760806"/>
                    </a:moveTo>
                    <a:lnTo>
                      <a:pt x="1549971" y="760806"/>
                    </a:lnTo>
                    <a:lnTo>
                      <a:pt x="1549971" y="796759"/>
                    </a:lnTo>
                    <a:lnTo>
                      <a:pt x="1585912" y="796759"/>
                    </a:lnTo>
                    <a:lnTo>
                      <a:pt x="1585912" y="760806"/>
                    </a:lnTo>
                    <a:close/>
                  </a:path>
                  <a:path w="4093844" h="2273300">
                    <a:moveTo>
                      <a:pt x="1585912" y="683844"/>
                    </a:moveTo>
                    <a:lnTo>
                      <a:pt x="1549971" y="683844"/>
                    </a:lnTo>
                    <a:lnTo>
                      <a:pt x="1549971" y="719823"/>
                    </a:lnTo>
                    <a:lnTo>
                      <a:pt x="1585912" y="719823"/>
                    </a:lnTo>
                    <a:lnTo>
                      <a:pt x="1585912" y="683844"/>
                    </a:lnTo>
                    <a:close/>
                  </a:path>
                  <a:path w="4093844" h="2273300">
                    <a:moveTo>
                      <a:pt x="1585912" y="606907"/>
                    </a:moveTo>
                    <a:lnTo>
                      <a:pt x="1549971" y="606907"/>
                    </a:lnTo>
                    <a:lnTo>
                      <a:pt x="1549971" y="642861"/>
                    </a:lnTo>
                    <a:lnTo>
                      <a:pt x="1585912" y="642861"/>
                    </a:lnTo>
                    <a:lnTo>
                      <a:pt x="1585912" y="606907"/>
                    </a:lnTo>
                    <a:close/>
                  </a:path>
                  <a:path w="4093844" h="2273300">
                    <a:moveTo>
                      <a:pt x="1585912" y="529945"/>
                    </a:moveTo>
                    <a:lnTo>
                      <a:pt x="1549971" y="529945"/>
                    </a:lnTo>
                    <a:lnTo>
                      <a:pt x="1549971" y="565924"/>
                    </a:lnTo>
                    <a:lnTo>
                      <a:pt x="1585912" y="565924"/>
                    </a:lnTo>
                    <a:lnTo>
                      <a:pt x="1585912" y="529945"/>
                    </a:lnTo>
                    <a:close/>
                  </a:path>
                  <a:path w="4093844" h="2273300">
                    <a:moveTo>
                      <a:pt x="1585912" y="453478"/>
                    </a:moveTo>
                    <a:lnTo>
                      <a:pt x="1549971" y="453478"/>
                    </a:lnTo>
                    <a:lnTo>
                      <a:pt x="1549971" y="489432"/>
                    </a:lnTo>
                    <a:lnTo>
                      <a:pt x="1585912" y="489432"/>
                    </a:lnTo>
                    <a:lnTo>
                      <a:pt x="1585912" y="453478"/>
                    </a:lnTo>
                    <a:close/>
                  </a:path>
                  <a:path w="4093844" h="2273300">
                    <a:moveTo>
                      <a:pt x="1585912" y="376516"/>
                    </a:moveTo>
                    <a:lnTo>
                      <a:pt x="1549971" y="376516"/>
                    </a:lnTo>
                    <a:lnTo>
                      <a:pt x="1549971" y="412496"/>
                    </a:lnTo>
                    <a:lnTo>
                      <a:pt x="1585912" y="412496"/>
                    </a:lnTo>
                    <a:lnTo>
                      <a:pt x="1585912" y="376516"/>
                    </a:lnTo>
                    <a:close/>
                  </a:path>
                  <a:path w="4093844" h="2273300">
                    <a:moveTo>
                      <a:pt x="1585912" y="299580"/>
                    </a:moveTo>
                    <a:lnTo>
                      <a:pt x="1549971" y="299580"/>
                    </a:lnTo>
                    <a:lnTo>
                      <a:pt x="1549971" y="335546"/>
                    </a:lnTo>
                    <a:lnTo>
                      <a:pt x="1585912" y="335546"/>
                    </a:lnTo>
                    <a:lnTo>
                      <a:pt x="1585912" y="299580"/>
                    </a:lnTo>
                    <a:close/>
                  </a:path>
                  <a:path w="4093844" h="2273300">
                    <a:moveTo>
                      <a:pt x="1658251" y="760806"/>
                    </a:moveTo>
                    <a:lnTo>
                      <a:pt x="1622310" y="760806"/>
                    </a:lnTo>
                    <a:lnTo>
                      <a:pt x="1622310" y="796759"/>
                    </a:lnTo>
                    <a:lnTo>
                      <a:pt x="1658251" y="796759"/>
                    </a:lnTo>
                    <a:lnTo>
                      <a:pt x="1658251" y="760806"/>
                    </a:lnTo>
                    <a:close/>
                  </a:path>
                  <a:path w="4093844" h="2273300">
                    <a:moveTo>
                      <a:pt x="1658251" y="683844"/>
                    </a:moveTo>
                    <a:lnTo>
                      <a:pt x="1622310" y="683844"/>
                    </a:lnTo>
                    <a:lnTo>
                      <a:pt x="1622310" y="719823"/>
                    </a:lnTo>
                    <a:lnTo>
                      <a:pt x="1658251" y="719823"/>
                    </a:lnTo>
                    <a:lnTo>
                      <a:pt x="1658251" y="683844"/>
                    </a:lnTo>
                    <a:close/>
                  </a:path>
                  <a:path w="4093844" h="2273300">
                    <a:moveTo>
                      <a:pt x="1658251" y="606907"/>
                    </a:moveTo>
                    <a:lnTo>
                      <a:pt x="1622310" y="606907"/>
                    </a:lnTo>
                    <a:lnTo>
                      <a:pt x="1622310" y="642861"/>
                    </a:lnTo>
                    <a:lnTo>
                      <a:pt x="1658251" y="642861"/>
                    </a:lnTo>
                    <a:lnTo>
                      <a:pt x="1658251" y="606907"/>
                    </a:lnTo>
                    <a:close/>
                  </a:path>
                  <a:path w="4093844" h="2273300">
                    <a:moveTo>
                      <a:pt x="1658251" y="529945"/>
                    </a:moveTo>
                    <a:lnTo>
                      <a:pt x="1622310" y="529945"/>
                    </a:lnTo>
                    <a:lnTo>
                      <a:pt x="1622310" y="565924"/>
                    </a:lnTo>
                    <a:lnTo>
                      <a:pt x="1658251" y="565924"/>
                    </a:lnTo>
                    <a:lnTo>
                      <a:pt x="1658251" y="529945"/>
                    </a:lnTo>
                    <a:close/>
                  </a:path>
                  <a:path w="4093844" h="2273300">
                    <a:moveTo>
                      <a:pt x="1658251" y="453478"/>
                    </a:moveTo>
                    <a:lnTo>
                      <a:pt x="1622310" y="453478"/>
                    </a:lnTo>
                    <a:lnTo>
                      <a:pt x="1622310" y="489432"/>
                    </a:lnTo>
                    <a:lnTo>
                      <a:pt x="1658251" y="489432"/>
                    </a:lnTo>
                    <a:lnTo>
                      <a:pt x="1658251" y="453478"/>
                    </a:lnTo>
                    <a:close/>
                  </a:path>
                  <a:path w="4093844" h="2273300">
                    <a:moveTo>
                      <a:pt x="1658251" y="376516"/>
                    </a:moveTo>
                    <a:lnTo>
                      <a:pt x="1622310" y="376516"/>
                    </a:lnTo>
                    <a:lnTo>
                      <a:pt x="1622310" y="412496"/>
                    </a:lnTo>
                    <a:lnTo>
                      <a:pt x="1658251" y="412496"/>
                    </a:lnTo>
                    <a:lnTo>
                      <a:pt x="1658251" y="376516"/>
                    </a:lnTo>
                    <a:close/>
                  </a:path>
                  <a:path w="4093844" h="2273300">
                    <a:moveTo>
                      <a:pt x="1658251" y="299580"/>
                    </a:moveTo>
                    <a:lnTo>
                      <a:pt x="1622310" y="299580"/>
                    </a:lnTo>
                    <a:lnTo>
                      <a:pt x="1622310" y="335546"/>
                    </a:lnTo>
                    <a:lnTo>
                      <a:pt x="1658251" y="335546"/>
                    </a:lnTo>
                    <a:lnTo>
                      <a:pt x="1658251" y="299580"/>
                    </a:lnTo>
                    <a:close/>
                  </a:path>
                  <a:path w="4093844" h="2273300">
                    <a:moveTo>
                      <a:pt x="1731073" y="760806"/>
                    </a:moveTo>
                    <a:lnTo>
                      <a:pt x="1695132" y="760806"/>
                    </a:lnTo>
                    <a:lnTo>
                      <a:pt x="1695132" y="796759"/>
                    </a:lnTo>
                    <a:lnTo>
                      <a:pt x="1731073" y="796759"/>
                    </a:lnTo>
                    <a:lnTo>
                      <a:pt x="1731073" y="760806"/>
                    </a:lnTo>
                    <a:close/>
                  </a:path>
                  <a:path w="4093844" h="2273300">
                    <a:moveTo>
                      <a:pt x="1731073" y="683844"/>
                    </a:moveTo>
                    <a:lnTo>
                      <a:pt x="1695132" y="683844"/>
                    </a:lnTo>
                    <a:lnTo>
                      <a:pt x="1695132" y="719823"/>
                    </a:lnTo>
                    <a:lnTo>
                      <a:pt x="1731073" y="719823"/>
                    </a:lnTo>
                    <a:lnTo>
                      <a:pt x="1731073" y="683844"/>
                    </a:lnTo>
                    <a:close/>
                  </a:path>
                  <a:path w="4093844" h="2273300">
                    <a:moveTo>
                      <a:pt x="1731073" y="606907"/>
                    </a:moveTo>
                    <a:lnTo>
                      <a:pt x="1695132" y="606907"/>
                    </a:lnTo>
                    <a:lnTo>
                      <a:pt x="1695132" y="642861"/>
                    </a:lnTo>
                    <a:lnTo>
                      <a:pt x="1731073" y="642861"/>
                    </a:lnTo>
                    <a:lnTo>
                      <a:pt x="1731073" y="606907"/>
                    </a:lnTo>
                    <a:close/>
                  </a:path>
                  <a:path w="4093844" h="2273300">
                    <a:moveTo>
                      <a:pt x="1731073" y="529945"/>
                    </a:moveTo>
                    <a:lnTo>
                      <a:pt x="1695132" y="529945"/>
                    </a:lnTo>
                    <a:lnTo>
                      <a:pt x="1695132" y="565924"/>
                    </a:lnTo>
                    <a:lnTo>
                      <a:pt x="1731073" y="565924"/>
                    </a:lnTo>
                    <a:lnTo>
                      <a:pt x="1731073" y="529945"/>
                    </a:lnTo>
                    <a:close/>
                  </a:path>
                  <a:path w="4093844" h="2273300">
                    <a:moveTo>
                      <a:pt x="1731073" y="453478"/>
                    </a:moveTo>
                    <a:lnTo>
                      <a:pt x="1695132" y="453478"/>
                    </a:lnTo>
                    <a:lnTo>
                      <a:pt x="1695132" y="489432"/>
                    </a:lnTo>
                    <a:lnTo>
                      <a:pt x="1731073" y="489432"/>
                    </a:lnTo>
                    <a:lnTo>
                      <a:pt x="1731073" y="453478"/>
                    </a:lnTo>
                    <a:close/>
                  </a:path>
                  <a:path w="4093844" h="2273300">
                    <a:moveTo>
                      <a:pt x="1731073" y="376516"/>
                    </a:moveTo>
                    <a:lnTo>
                      <a:pt x="1695132" y="376516"/>
                    </a:lnTo>
                    <a:lnTo>
                      <a:pt x="1695132" y="412496"/>
                    </a:lnTo>
                    <a:lnTo>
                      <a:pt x="1731073" y="412496"/>
                    </a:lnTo>
                    <a:lnTo>
                      <a:pt x="1731073" y="376516"/>
                    </a:lnTo>
                    <a:close/>
                  </a:path>
                  <a:path w="4093844" h="2273300">
                    <a:moveTo>
                      <a:pt x="1731073" y="299580"/>
                    </a:moveTo>
                    <a:lnTo>
                      <a:pt x="1695132" y="299580"/>
                    </a:lnTo>
                    <a:lnTo>
                      <a:pt x="1695132" y="335546"/>
                    </a:lnTo>
                    <a:lnTo>
                      <a:pt x="1731073" y="335546"/>
                    </a:lnTo>
                    <a:lnTo>
                      <a:pt x="1731073" y="299580"/>
                    </a:lnTo>
                    <a:close/>
                  </a:path>
                  <a:path w="4093844" h="2273300">
                    <a:moveTo>
                      <a:pt x="1803438" y="760806"/>
                    </a:moveTo>
                    <a:lnTo>
                      <a:pt x="1767471" y="760806"/>
                    </a:lnTo>
                    <a:lnTo>
                      <a:pt x="1767471" y="796759"/>
                    </a:lnTo>
                    <a:lnTo>
                      <a:pt x="1803438" y="796759"/>
                    </a:lnTo>
                    <a:lnTo>
                      <a:pt x="1803438" y="760806"/>
                    </a:lnTo>
                    <a:close/>
                  </a:path>
                  <a:path w="4093844" h="2273300">
                    <a:moveTo>
                      <a:pt x="1803438" y="683844"/>
                    </a:moveTo>
                    <a:lnTo>
                      <a:pt x="1767471" y="683844"/>
                    </a:lnTo>
                    <a:lnTo>
                      <a:pt x="1767471" y="719823"/>
                    </a:lnTo>
                    <a:lnTo>
                      <a:pt x="1803438" y="719823"/>
                    </a:lnTo>
                    <a:lnTo>
                      <a:pt x="1803438" y="683844"/>
                    </a:lnTo>
                    <a:close/>
                  </a:path>
                  <a:path w="4093844" h="2273300">
                    <a:moveTo>
                      <a:pt x="1803438" y="606907"/>
                    </a:moveTo>
                    <a:lnTo>
                      <a:pt x="1767471" y="606907"/>
                    </a:lnTo>
                    <a:lnTo>
                      <a:pt x="1767471" y="642861"/>
                    </a:lnTo>
                    <a:lnTo>
                      <a:pt x="1803438" y="642861"/>
                    </a:lnTo>
                    <a:lnTo>
                      <a:pt x="1803438" y="606907"/>
                    </a:lnTo>
                    <a:close/>
                  </a:path>
                  <a:path w="4093844" h="2273300">
                    <a:moveTo>
                      <a:pt x="1803438" y="529945"/>
                    </a:moveTo>
                    <a:lnTo>
                      <a:pt x="1767471" y="529945"/>
                    </a:lnTo>
                    <a:lnTo>
                      <a:pt x="1767471" y="565924"/>
                    </a:lnTo>
                    <a:lnTo>
                      <a:pt x="1803438" y="565924"/>
                    </a:lnTo>
                    <a:lnTo>
                      <a:pt x="1803438" y="529945"/>
                    </a:lnTo>
                    <a:close/>
                  </a:path>
                  <a:path w="4093844" h="2273300">
                    <a:moveTo>
                      <a:pt x="1803438" y="453478"/>
                    </a:moveTo>
                    <a:lnTo>
                      <a:pt x="1767471" y="453478"/>
                    </a:lnTo>
                    <a:lnTo>
                      <a:pt x="1767471" y="489432"/>
                    </a:lnTo>
                    <a:lnTo>
                      <a:pt x="1803438" y="489432"/>
                    </a:lnTo>
                    <a:lnTo>
                      <a:pt x="1803438" y="453478"/>
                    </a:lnTo>
                    <a:close/>
                  </a:path>
                  <a:path w="4093844" h="2273300">
                    <a:moveTo>
                      <a:pt x="1803438" y="376516"/>
                    </a:moveTo>
                    <a:lnTo>
                      <a:pt x="1767471" y="376516"/>
                    </a:lnTo>
                    <a:lnTo>
                      <a:pt x="1767471" y="412496"/>
                    </a:lnTo>
                    <a:lnTo>
                      <a:pt x="1803438" y="412496"/>
                    </a:lnTo>
                    <a:lnTo>
                      <a:pt x="1803438" y="376516"/>
                    </a:lnTo>
                    <a:close/>
                  </a:path>
                  <a:path w="4093844" h="2273300">
                    <a:moveTo>
                      <a:pt x="1803438" y="299580"/>
                    </a:moveTo>
                    <a:lnTo>
                      <a:pt x="1767471" y="299580"/>
                    </a:lnTo>
                    <a:lnTo>
                      <a:pt x="1767471" y="335546"/>
                    </a:lnTo>
                    <a:lnTo>
                      <a:pt x="1803438" y="335546"/>
                    </a:lnTo>
                    <a:lnTo>
                      <a:pt x="1803438" y="299580"/>
                    </a:lnTo>
                    <a:close/>
                  </a:path>
                  <a:path w="4093844" h="2273300">
                    <a:moveTo>
                      <a:pt x="1875777" y="760806"/>
                    </a:moveTo>
                    <a:lnTo>
                      <a:pt x="1839836" y="760806"/>
                    </a:lnTo>
                    <a:lnTo>
                      <a:pt x="1839836" y="796759"/>
                    </a:lnTo>
                    <a:lnTo>
                      <a:pt x="1875777" y="796759"/>
                    </a:lnTo>
                    <a:lnTo>
                      <a:pt x="1875777" y="760806"/>
                    </a:lnTo>
                    <a:close/>
                  </a:path>
                  <a:path w="4093844" h="2273300">
                    <a:moveTo>
                      <a:pt x="1875777" y="683844"/>
                    </a:moveTo>
                    <a:lnTo>
                      <a:pt x="1839836" y="683844"/>
                    </a:lnTo>
                    <a:lnTo>
                      <a:pt x="1839836" y="719823"/>
                    </a:lnTo>
                    <a:lnTo>
                      <a:pt x="1875777" y="719823"/>
                    </a:lnTo>
                    <a:lnTo>
                      <a:pt x="1875777" y="683844"/>
                    </a:lnTo>
                    <a:close/>
                  </a:path>
                  <a:path w="4093844" h="2273300">
                    <a:moveTo>
                      <a:pt x="1875777" y="606907"/>
                    </a:moveTo>
                    <a:lnTo>
                      <a:pt x="1839836" y="606907"/>
                    </a:lnTo>
                    <a:lnTo>
                      <a:pt x="1839836" y="642861"/>
                    </a:lnTo>
                    <a:lnTo>
                      <a:pt x="1875777" y="642861"/>
                    </a:lnTo>
                    <a:lnTo>
                      <a:pt x="1875777" y="606907"/>
                    </a:lnTo>
                    <a:close/>
                  </a:path>
                  <a:path w="4093844" h="2273300">
                    <a:moveTo>
                      <a:pt x="1875777" y="529945"/>
                    </a:moveTo>
                    <a:lnTo>
                      <a:pt x="1839836" y="529945"/>
                    </a:lnTo>
                    <a:lnTo>
                      <a:pt x="1839836" y="565924"/>
                    </a:lnTo>
                    <a:lnTo>
                      <a:pt x="1875777" y="565924"/>
                    </a:lnTo>
                    <a:lnTo>
                      <a:pt x="1875777" y="529945"/>
                    </a:lnTo>
                    <a:close/>
                  </a:path>
                  <a:path w="4093844" h="2273300">
                    <a:moveTo>
                      <a:pt x="1875777" y="453478"/>
                    </a:moveTo>
                    <a:lnTo>
                      <a:pt x="1839836" y="453478"/>
                    </a:lnTo>
                    <a:lnTo>
                      <a:pt x="1839836" y="489432"/>
                    </a:lnTo>
                    <a:lnTo>
                      <a:pt x="1875777" y="489432"/>
                    </a:lnTo>
                    <a:lnTo>
                      <a:pt x="1875777" y="453478"/>
                    </a:lnTo>
                    <a:close/>
                  </a:path>
                  <a:path w="4093844" h="2273300">
                    <a:moveTo>
                      <a:pt x="1875777" y="376516"/>
                    </a:moveTo>
                    <a:lnTo>
                      <a:pt x="1839836" y="376516"/>
                    </a:lnTo>
                    <a:lnTo>
                      <a:pt x="1839836" y="412496"/>
                    </a:lnTo>
                    <a:lnTo>
                      <a:pt x="1875777" y="412496"/>
                    </a:lnTo>
                    <a:lnTo>
                      <a:pt x="1875777" y="376516"/>
                    </a:lnTo>
                    <a:close/>
                  </a:path>
                  <a:path w="4093844" h="2273300">
                    <a:moveTo>
                      <a:pt x="1875777" y="299580"/>
                    </a:moveTo>
                    <a:lnTo>
                      <a:pt x="1839836" y="299580"/>
                    </a:lnTo>
                    <a:lnTo>
                      <a:pt x="1839836" y="335546"/>
                    </a:lnTo>
                    <a:lnTo>
                      <a:pt x="1875777" y="335546"/>
                    </a:lnTo>
                    <a:lnTo>
                      <a:pt x="1875777" y="299580"/>
                    </a:lnTo>
                    <a:close/>
                  </a:path>
                  <a:path w="4093844" h="2273300">
                    <a:moveTo>
                      <a:pt x="1948154" y="760806"/>
                    </a:moveTo>
                    <a:lnTo>
                      <a:pt x="1912188" y="760806"/>
                    </a:lnTo>
                    <a:lnTo>
                      <a:pt x="1912188" y="796759"/>
                    </a:lnTo>
                    <a:lnTo>
                      <a:pt x="1948154" y="796759"/>
                    </a:lnTo>
                    <a:lnTo>
                      <a:pt x="1948154" y="760806"/>
                    </a:lnTo>
                    <a:close/>
                  </a:path>
                  <a:path w="4093844" h="2273300">
                    <a:moveTo>
                      <a:pt x="1948154" y="683844"/>
                    </a:moveTo>
                    <a:lnTo>
                      <a:pt x="1912188" y="683844"/>
                    </a:lnTo>
                    <a:lnTo>
                      <a:pt x="1912188" y="719823"/>
                    </a:lnTo>
                    <a:lnTo>
                      <a:pt x="1948154" y="719823"/>
                    </a:lnTo>
                    <a:lnTo>
                      <a:pt x="1948154" y="683844"/>
                    </a:lnTo>
                    <a:close/>
                  </a:path>
                  <a:path w="4093844" h="2273300">
                    <a:moveTo>
                      <a:pt x="1948154" y="606907"/>
                    </a:moveTo>
                    <a:lnTo>
                      <a:pt x="1912188" y="606907"/>
                    </a:lnTo>
                    <a:lnTo>
                      <a:pt x="1912188" y="642861"/>
                    </a:lnTo>
                    <a:lnTo>
                      <a:pt x="1948154" y="642861"/>
                    </a:lnTo>
                    <a:lnTo>
                      <a:pt x="1948154" y="606907"/>
                    </a:lnTo>
                    <a:close/>
                  </a:path>
                  <a:path w="4093844" h="2273300">
                    <a:moveTo>
                      <a:pt x="1948154" y="529945"/>
                    </a:moveTo>
                    <a:lnTo>
                      <a:pt x="1912188" y="529945"/>
                    </a:lnTo>
                    <a:lnTo>
                      <a:pt x="1912188" y="565924"/>
                    </a:lnTo>
                    <a:lnTo>
                      <a:pt x="1948154" y="565924"/>
                    </a:lnTo>
                    <a:lnTo>
                      <a:pt x="1948154" y="529945"/>
                    </a:lnTo>
                    <a:close/>
                  </a:path>
                  <a:path w="4093844" h="2273300">
                    <a:moveTo>
                      <a:pt x="1948154" y="453478"/>
                    </a:moveTo>
                    <a:lnTo>
                      <a:pt x="1912188" y="453478"/>
                    </a:lnTo>
                    <a:lnTo>
                      <a:pt x="1912188" y="489432"/>
                    </a:lnTo>
                    <a:lnTo>
                      <a:pt x="1948154" y="489432"/>
                    </a:lnTo>
                    <a:lnTo>
                      <a:pt x="1948154" y="453478"/>
                    </a:lnTo>
                    <a:close/>
                  </a:path>
                  <a:path w="4093844" h="2273300">
                    <a:moveTo>
                      <a:pt x="1948154" y="376516"/>
                    </a:moveTo>
                    <a:lnTo>
                      <a:pt x="1912188" y="376516"/>
                    </a:lnTo>
                    <a:lnTo>
                      <a:pt x="1912188" y="412496"/>
                    </a:lnTo>
                    <a:lnTo>
                      <a:pt x="1948154" y="412496"/>
                    </a:lnTo>
                    <a:lnTo>
                      <a:pt x="1948154" y="376516"/>
                    </a:lnTo>
                    <a:close/>
                  </a:path>
                  <a:path w="4093844" h="2273300">
                    <a:moveTo>
                      <a:pt x="1948154" y="299580"/>
                    </a:moveTo>
                    <a:lnTo>
                      <a:pt x="1912188" y="299580"/>
                    </a:lnTo>
                    <a:lnTo>
                      <a:pt x="1912188" y="335546"/>
                    </a:lnTo>
                    <a:lnTo>
                      <a:pt x="1948154" y="335546"/>
                    </a:lnTo>
                    <a:lnTo>
                      <a:pt x="1948154" y="299580"/>
                    </a:lnTo>
                    <a:close/>
                  </a:path>
                  <a:path w="4093844" h="2273300">
                    <a:moveTo>
                      <a:pt x="3174555" y="215900"/>
                    </a:moveTo>
                    <a:lnTo>
                      <a:pt x="3170440" y="203200"/>
                    </a:lnTo>
                    <a:lnTo>
                      <a:pt x="3156356" y="203200"/>
                    </a:lnTo>
                    <a:lnTo>
                      <a:pt x="3156356" y="228600"/>
                    </a:lnTo>
                    <a:lnTo>
                      <a:pt x="3156356" y="292100"/>
                    </a:lnTo>
                    <a:lnTo>
                      <a:pt x="3156356" y="1511300"/>
                    </a:lnTo>
                    <a:lnTo>
                      <a:pt x="2064194" y="1511300"/>
                    </a:lnTo>
                    <a:lnTo>
                      <a:pt x="2064194" y="1460500"/>
                    </a:lnTo>
                    <a:lnTo>
                      <a:pt x="3156356" y="1460500"/>
                    </a:lnTo>
                    <a:lnTo>
                      <a:pt x="3156356" y="1435100"/>
                    </a:lnTo>
                    <a:lnTo>
                      <a:pt x="2064194" y="1435100"/>
                    </a:lnTo>
                    <a:lnTo>
                      <a:pt x="2064194" y="1384300"/>
                    </a:lnTo>
                    <a:lnTo>
                      <a:pt x="3156356" y="1384300"/>
                    </a:lnTo>
                    <a:lnTo>
                      <a:pt x="3156356" y="1371600"/>
                    </a:lnTo>
                    <a:lnTo>
                      <a:pt x="2064194" y="1371600"/>
                    </a:lnTo>
                    <a:lnTo>
                      <a:pt x="2064194" y="1320800"/>
                    </a:lnTo>
                    <a:lnTo>
                      <a:pt x="3156356" y="1320800"/>
                    </a:lnTo>
                    <a:lnTo>
                      <a:pt x="3156356" y="1295400"/>
                    </a:lnTo>
                    <a:lnTo>
                      <a:pt x="2064194" y="1295400"/>
                    </a:lnTo>
                    <a:lnTo>
                      <a:pt x="2064194" y="1257300"/>
                    </a:lnTo>
                    <a:lnTo>
                      <a:pt x="3156356" y="1257300"/>
                    </a:lnTo>
                    <a:lnTo>
                      <a:pt x="3156356" y="1231900"/>
                    </a:lnTo>
                    <a:lnTo>
                      <a:pt x="2064194" y="1231900"/>
                    </a:lnTo>
                    <a:lnTo>
                      <a:pt x="2064194" y="1181100"/>
                    </a:lnTo>
                    <a:lnTo>
                      <a:pt x="3156356" y="1181100"/>
                    </a:lnTo>
                    <a:lnTo>
                      <a:pt x="3156356" y="1168400"/>
                    </a:lnTo>
                    <a:lnTo>
                      <a:pt x="2064194" y="1168400"/>
                    </a:lnTo>
                    <a:lnTo>
                      <a:pt x="2064194" y="1117600"/>
                    </a:lnTo>
                    <a:lnTo>
                      <a:pt x="3156356" y="1117600"/>
                    </a:lnTo>
                    <a:lnTo>
                      <a:pt x="3156356" y="1104900"/>
                    </a:lnTo>
                    <a:lnTo>
                      <a:pt x="2064194" y="1104900"/>
                    </a:lnTo>
                    <a:lnTo>
                      <a:pt x="2064194" y="1054100"/>
                    </a:lnTo>
                    <a:lnTo>
                      <a:pt x="3156356" y="1054100"/>
                    </a:lnTo>
                    <a:lnTo>
                      <a:pt x="3156356" y="1028700"/>
                    </a:lnTo>
                    <a:lnTo>
                      <a:pt x="2064194" y="1028700"/>
                    </a:lnTo>
                    <a:lnTo>
                      <a:pt x="2064194" y="977900"/>
                    </a:lnTo>
                    <a:lnTo>
                      <a:pt x="3156356" y="977900"/>
                    </a:lnTo>
                    <a:lnTo>
                      <a:pt x="3156356" y="965200"/>
                    </a:lnTo>
                    <a:lnTo>
                      <a:pt x="2064194" y="965200"/>
                    </a:lnTo>
                    <a:lnTo>
                      <a:pt x="2064194" y="914400"/>
                    </a:lnTo>
                    <a:lnTo>
                      <a:pt x="3156356" y="914400"/>
                    </a:lnTo>
                    <a:lnTo>
                      <a:pt x="3156356" y="901700"/>
                    </a:lnTo>
                    <a:lnTo>
                      <a:pt x="2064194" y="901700"/>
                    </a:lnTo>
                    <a:lnTo>
                      <a:pt x="2064194" y="850900"/>
                    </a:lnTo>
                    <a:lnTo>
                      <a:pt x="3156356" y="850900"/>
                    </a:lnTo>
                    <a:lnTo>
                      <a:pt x="3156356" y="825500"/>
                    </a:lnTo>
                    <a:lnTo>
                      <a:pt x="2064194" y="825500"/>
                    </a:lnTo>
                    <a:lnTo>
                      <a:pt x="2064194" y="774700"/>
                    </a:lnTo>
                    <a:lnTo>
                      <a:pt x="3156356" y="774700"/>
                    </a:lnTo>
                    <a:lnTo>
                      <a:pt x="3156356" y="762000"/>
                    </a:lnTo>
                    <a:lnTo>
                      <a:pt x="2064194" y="762000"/>
                    </a:lnTo>
                    <a:lnTo>
                      <a:pt x="2064194" y="711200"/>
                    </a:lnTo>
                    <a:lnTo>
                      <a:pt x="3156356" y="711200"/>
                    </a:lnTo>
                    <a:lnTo>
                      <a:pt x="3156356" y="698500"/>
                    </a:lnTo>
                    <a:lnTo>
                      <a:pt x="2064194" y="698500"/>
                    </a:lnTo>
                    <a:lnTo>
                      <a:pt x="2064194" y="647700"/>
                    </a:lnTo>
                    <a:lnTo>
                      <a:pt x="3156356" y="647700"/>
                    </a:lnTo>
                    <a:lnTo>
                      <a:pt x="3156356" y="622300"/>
                    </a:lnTo>
                    <a:lnTo>
                      <a:pt x="2064194" y="622300"/>
                    </a:lnTo>
                    <a:lnTo>
                      <a:pt x="2064194" y="571500"/>
                    </a:lnTo>
                    <a:lnTo>
                      <a:pt x="3156356" y="571500"/>
                    </a:lnTo>
                    <a:lnTo>
                      <a:pt x="3156356" y="558800"/>
                    </a:lnTo>
                    <a:lnTo>
                      <a:pt x="2064194" y="558800"/>
                    </a:lnTo>
                    <a:lnTo>
                      <a:pt x="2064194" y="508000"/>
                    </a:lnTo>
                    <a:lnTo>
                      <a:pt x="3156356" y="508000"/>
                    </a:lnTo>
                    <a:lnTo>
                      <a:pt x="3156356" y="495300"/>
                    </a:lnTo>
                    <a:lnTo>
                      <a:pt x="2064194" y="495300"/>
                    </a:lnTo>
                    <a:lnTo>
                      <a:pt x="2064194" y="444500"/>
                    </a:lnTo>
                    <a:lnTo>
                      <a:pt x="3156356" y="444500"/>
                    </a:lnTo>
                    <a:lnTo>
                      <a:pt x="3156356" y="419100"/>
                    </a:lnTo>
                    <a:lnTo>
                      <a:pt x="2064194" y="419100"/>
                    </a:lnTo>
                    <a:lnTo>
                      <a:pt x="2064194" y="381000"/>
                    </a:lnTo>
                    <a:lnTo>
                      <a:pt x="3156356" y="381000"/>
                    </a:lnTo>
                    <a:lnTo>
                      <a:pt x="3156356" y="355600"/>
                    </a:lnTo>
                    <a:lnTo>
                      <a:pt x="2064194" y="355600"/>
                    </a:lnTo>
                    <a:lnTo>
                      <a:pt x="2064194" y="304800"/>
                    </a:lnTo>
                    <a:lnTo>
                      <a:pt x="3156356" y="304800"/>
                    </a:lnTo>
                    <a:lnTo>
                      <a:pt x="3156356" y="292100"/>
                    </a:lnTo>
                    <a:lnTo>
                      <a:pt x="2064194" y="292100"/>
                    </a:lnTo>
                    <a:lnTo>
                      <a:pt x="2064194" y="228600"/>
                    </a:lnTo>
                    <a:lnTo>
                      <a:pt x="3156356" y="228600"/>
                    </a:lnTo>
                    <a:lnTo>
                      <a:pt x="3156356" y="203200"/>
                    </a:lnTo>
                    <a:lnTo>
                      <a:pt x="1984997" y="203200"/>
                    </a:lnTo>
                    <a:lnTo>
                      <a:pt x="1984997" y="228600"/>
                    </a:lnTo>
                    <a:lnTo>
                      <a:pt x="1984997" y="1524000"/>
                    </a:lnTo>
                    <a:lnTo>
                      <a:pt x="1377950" y="1524000"/>
                    </a:lnTo>
                    <a:lnTo>
                      <a:pt x="1377950" y="228600"/>
                    </a:lnTo>
                    <a:lnTo>
                      <a:pt x="1405255" y="228600"/>
                    </a:lnTo>
                    <a:lnTo>
                      <a:pt x="1405255" y="258610"/>
                    </a:lnTo>
                    <a:lnTo>
                      <a:pt x="1441196" y="258610"/>
                    </a:lnTo>
                    <a:lnTo>
                      <a:pt x="1441196" y="228600"/>
                    </a:lnTo>
                    <a:lnTo>
                      <a:pt x="1477594" y="228600"/>
                    </a:lnTo>
                    <a:lnTo>
                      <a:pt x="1477594" y="258610"/>
                    </a:lnTo>
                    <a:lnTo>
                      <a:pt x="1513560" y="258610"/>
                    </a:lnTo>
                    <a:lnTo>
                      <a:pt x="1513560" y="228600"/>
                    </a:lnTo>
                    <a:lnTo>
                      <a:pt x="1549971" y="228600"/>
                    </a:lnTo>
                    <a:lnTo>
                      <a:pt x="1549971" y="258610"/>
                    </a:lnTo>
                    <a:lnTo>
                      <a:pt x="1585912" y="258610"/>
                    </a:lnTo>
                    <a:lnTo>
                      <a:pt x="1585912" y="228600"/>
                    </a:lnTo>
                    <a:lnTo>
                      <a:pt x="1622310" y="228600"/>
                    </a:lnTo>
                    <a:lnTo>
                      <a:pt x="1622310" y="258610"/>
                    </a:lnTo>
                    <a:lnTo>
                      <a:pt x="1658251" y="258610"/>
                    </a:lnTo>
                    <a:lnTo>
                      <a:pt x="1658251" y="228600"/>
                    </a:lnTo>
                    <a:lnTo>
                      <a:pt x="1695132" y="228600"/>
                    </a:lnTo>
                    <a:lnTo>
                      <a:pt x="1695132" y="258610"/>
                    </a:lnTo>
                    <a:lnTo>
                      <a:pt x="1731073" y="258610"/>
                    </a:lnTo>
                    <a:lnTo>
                      <a:pt x="1731073" y="228600"/>
                    </a:lnTo>
                    <a:lnTo>
                      <a:pt x="1767471" y="228600"/>
                    </a:lnTo>
                    <a:lnTo>
                      <a:pt x="1767471" y="258610"/>
                    </a:lnTo>
                    <a:lnTo>
                      <a:pt x="1803438" y="258610"/>
                    </a:lnTo>
                    <a:lnTo>
                      <a:pt x="1803438" y="228600"/>
                    </a:lnTo>
                    <a:lnTo>
                      <a:pt x="1839836" y="228600"/>
                    </a:lnTo>
                    <a:lnTo>
                      <a:pt x="1839836" y="258610"/>
                    </a:lnTo>
                    <a:lnTo>
                      <a:pt x="1875777" y="258610"/>
                    </a:lnTo>
                    <a:lnTo>
                      <a:pt x="1875777" y="228600"/>
                    </a:lnTo>
                    <a:lnTo>
                      <a:pt x="1912188" y="228600"/>
                    </a:lnTo>
                    <a:lnTo>
                      <a:pt x="1912188" y="258610"/>
                    </a:lnTo>
                    <a:lnTo>
                      <a:pt x="1948154" y="258610"/>
                    </a:lnTo>
                    <a:lnTo>
                      <a:pt x="1948154" y="228600"/>
                    </a:lnTo>
                    <a:lnTo>
                      <a:pt x="1984997" y="228600"/>
                    </a:lnTo>
                    <a:lnTo>
                      <a:pt x="1984997" y="203200"/>
                    </a:lnTo>
                    <a:lnTo>
                      <a:pt x="1312875" y="203200"/>
                    </a:lnTo>
                    <a:lnTo>
                      <a:pt x="1312875" y="228600"/>
                    </a:lnTo>
                    <a:lnTo>
                      <a:pt x="1312875" y="1524000"/>
                    </a:lnTo>
                    <a:lnTo>
                      <a:pt x="1288300" y="1524000"/>
                    </a:lnTo>
                    <a:lnTo>
                      <a:pt x="1288300" y="228600"/>
                    </a:lnTo>
                    <a:lnTo>
                      <a:pt x="1312875" y="228600"/>
                    </a:lnTo>
                    <a:lnTo>
                      <a:pt x="1312875" y="203200"/>
                    </a:lnTo>
                    <a:lnTo>
                      <a:pt x="1270101" y="203200"/>
                    </a:lnTo>
                    <a:lnTo>
                      <a:pt x="1270101" y="228600"/>
                    </a:lnTo>
                    <a:lnTo>
                      <a:pt x="1270101" y="1524000"/>
                    </a:lnTo>
                    <a:lnTo>
                      <a:pt x="1220482" y="1524000"/>
                    </a:lnTo>
                    <a:lnTo>
                      <a:pt x="1220482" y="228600"/>
                    </a:lnTo>
                    <a:lnTo>
                      <a:pt x="1270101" y="228600"/>
                    </a:lnTo>
                    <a:lnTo>
                      <a:pt x="1270101" y="203200"/>
                    </a:lnTo>
                    <a:lnTo>
                      <a:pt x="1201839" y="203200"/>
                    </a:lnTo>
                    <a:lnTo>
                      <a:pt x="1201839" y="228600"/>
                    </a:lnTo>
                    <a:lnTo>
                      <a:pt x="1201839" y="1524000"/>
                    </a:lnTo>
                    <a:lnTo>
                      <a:pt x="1152232" y="1524000"/>
                    </a:lnTo>
                    <a:lnTo>
                      <a:pt x="1152232" y="228600"/>
                    </a:lnTo>
                    <a:lnTo>
                      <a:pt x="1201839" y="228600"/>
                    </a:lnTo>
                    <a:lnTo>
                      <a:pt x="1201839" y="203200"/>
                    </a:lnTo>
                    <a:lnTo>
                      <a:pt x="1134021" y="203200"/>
                    </a:lnTo>
                    <a:lnTo>
                      <a:pt x="1134021" y="228600"/>
                    </a:lnTo>
                    <a:lnTo>
                      <a:pt x="1134021" y="1524000"/>
                    </a:lnTo>
                    <a:lnTo>
                      <a:pt x="1084427" y="1524000"/>
                    </a:lnTo>
                    <a:lnTo>
                      <a:pt x="1084427" y="228600"/>
                    </a:lnTo>
                    <a:lnTo>
                      <a:pt x="1134021" y="228600"/>
                    </a:lnTo>
                    <a:lnTo>
                      <a:pt x="1134021" y="203200"/>
                    </a:lnTo>
                    <a:lnTo>
                      <a:pt x="1066228" y="203200"/>
                    </a:lnTo>
                    <a:lnTo>
                      <a:pt x="1066228" y="228600"/>
                    </a:lnTo>
                    <a:lnTo>
                      <a:pt x="1066228" y="1524000"/>
                    </a:lnTo>
                    <a:lnTo>
                      <a:pt x="1016609" y="1524000"/>
                    </a:lnTo>
                    <a:lnTo>
                      <a:pt x="1016609" y="228600"/>
                    </a:lnTo>
                    <a:lnTo>
                      <a:pt x="1066228" y="228600"/>
                    </a:lnTo>
                    <a:lnTo>
                      <a:pt x="1066228" y="203200"/>
                    </a:lnTo>
                    <a:lnTo>
                      <a:pt x="997966" y="203200"/>
                    </a:lnTo>
                    <a:lnTo>
                      <a:pt x="997966" y="228600"/>
                    </a:lnTo>
                    <a:lnTo>
                      <a:pt x="997966" y="1524000"/>
                    </a:lnTo>
                    <a:lnTo>
                      <a:pt x="948347" y="1524000"/>
                    </a:lnTo>
                    <a:lnTo>
                      <a:pt x="948347" y="228600"/>
                    </a:lnTo>
                    <a:lnTo>
                      <a:pt x="997966" y="228600"/>
                    </a:lnTo>
                    <a:lnTo>
                      <a:pt x="997966" y="203200"/>
                    </a:lnTo>
                    <a:lnTo>
                      <a:pt x="930148" y="203200"/>
                    </a:lnTo>
                    <a:lnTo>
                      <a:pt x="930148" y="228600"/>
                    </a:lnTo>
                    <a:lnTo>
                      <a:pt x="930148" y="1524000"/>
                    </a:lnTo>
                    <a:lnTo>
                      <a:pt x="880554" y="1524000"/>
                    </a:lnTo>
                    <a:lnTo>
                      <a:pt x="880554" y="228600"/>
                    </a:lnTo>
                    <a:lnTo>
                      <a:pt x="930148" y="228600"/>
                    </a:lnTo>
                    <a:lnTo>
                      <a:pt x="930148" y="203200"/>
                    </a:lnTo>
                    <a:lnTo>
                      <a:pt x="862355" y="203200"/>
                    </a:lnTo>
                    <a:lnTo>
                      <a:pt x="862355" y="228600"/>
                    </a:lnTo>
                    <a:lnTo>
                      <a:pt x="862355" y="1524000"/>
                    </a:lnTo>
                    <a:lnTo>
                      <a:pt x="812761" y="1524000"/>
                    </a:lnTo>
                    <a:lnTo>
                      <a:pt x="812761" y="228600"/>
                    </a:lnTo>
                    <a:lnTo>
                      <a:pt x="862355" y="228600"/>
                    </a:lnTo>
                    <a:lnTo>
                      <a:pt x="862355" y="203200"/>
                    </a:lnTo>
                    <a:lnTo>
                      <a:pt x="794092" y="203200"/>
                    </a:lnTo>
                    <a:lnTo>
                      <a:pt x="794092" y="228600"/>
                    </a:lnTo>
                    <a:lnTo>
                      <a:pt x="794092" y="1524000"/>
                    </a:lnTo>
                    <a:lnTo>
                      <a:pt x="744499" y="1524000"/>
                    </a:lnTo>
                    <a:lnTo>
                      <a:pt x="744499" y="228600"/>
                    </a:lnTo>
                    <a:lnTo>
                      <a:pt x="794092" y="228600"/>
                    </a:lnTo>
                    <a:lnTo>
                      <a:pt x="794092" y="203200"/>
                    </a:lnTo>
                    <a:lnTo>
                      <a:pt x="726300" y="203200"/>
                    </a:lnTo>
                    <a:lnTo>
                      <a:pt x="726300" y="228600"/>
                    </a:lnTo>
                    <a:lnTo>
                      <a:pt x="726300" y="1524000"/>
                    </a:lnTo>
                    <a:lnTo>
                      <a:pt x="676681" y="1524000"/>
                    </a:lnTo>
                    <a:lnTo>
                      <a:pt x="676681" y="228600"/>
                    </a:lnTo>
                    <a:lnTo>
                      <a:pt x="726300" y="228600"/>
                    </a:lnTo>
                    <a:lnTo>
                      <a:pt x="726300" y="203200"/>
                    </a:lnTo>
                    <a:lnTo>
                      <a:pt x="658482" y="203200"/>
                    </a:lnTo>
                    <a:lnTo>
                      <a:pt x="658482" y="228600"/>
                    </a:lnTo>
                    <a:lnTo>
                      <a:pt x="658482" y="1524000"/>
                    </a:lnTo>
                    <a:lnTo>
                      <a:pt x="608888" y="1524000"/>
                    </a:lnTo>
                    <a:lnTo>
                      <a:pt x="608888" y="228600"/>
                    </a:lnTo>
                    <a:lnTo>
                      <a:pt x="658482" y="228600"/>
                    </a:lnTo>
                    <a:lnTo>
                      <a:pt x="658482" y="203200"/>
                    </a:lnTo>
                    <a:lnTo>
                      <a:pt x="590219" y="203200"/>
                    </a:lnTo>
                    <a:lnTo>
                      <a:pt x="590219" y="228600"/>
                    </a:lnTo>
                    <a:lnTo>
                      <a:pt x="590219" y="1524000"/>
                    </a:lnTo>
                    <a:lnTo>
                      <a:pt x="540626" y="1524000"/>
                    </a:lnTo>
                    <a:lnTo>
                      <a:pt x="540626" y="228600"/>
                    </a:lnTo>
                    <a:lnTo>
                      <a:pt x="590219" y="228600"/>
                    </a:lnTo>
                    <a:lnTo>
                      <a:pt x="590219" y="203200"/>
                    </a:lnTo>
                    <a:lnTo>
                      <a:pt x="522427" y="203200"/>
                    </a:lnTo>
                    <a:lnTo>
                      <a:pt x="522427" y="228600"/>
                    </a:lnTo>
                    <a:lnTo>
                      <a:pt x="522427" y="1524000"/>
                    </a:lnTo>
                    <a:lnTo>
                      <a:pt x="472808" y="1524000"/>
                    </a:lnTo>
                    <a:lnTo>
                      <a:pt x="472808" y="228600"/>
                    </a:lnTo>
                    <a:lnTo>
                      <a:pt x="522427" y="228600"/>
                    </a:lnTo>
                    <a:lnTo>
                      <a:pt x="522427" y="203200"/>
                    </a:lnTo>
                    <a:lnTo>
                      <a:pt x="454164" y="203200"/>
                    </a:lnTo>
                    <a:lnTo>
                      <a:pt x="454164" y="228600"/>
                    </a:lnTo>
                    <a:lnTo>
                      <a:pt x="454164" y="1524000"/>
                    </a:lnTo>
                    <a:lnTo>
                      <a:pt x="404545" y="1524000"/>
                    </a:lnTo>
                    <a:lnTo>
                      <a:pt x="404545" y="228600"/>
                    </a:lnTo>
                    <a:lnTo>
                      <a:pt x="454164" y="228600"/>
                    </a:lnTo>
                    <a:lnTo>
                      <a:pt x="454164" y="203200"/>
                    </a:lnTo>
                    <a:lnTo>
                      <a:pt x="386346" y="203200"/>
                    </a:lnTo>
                    <a:lnTo>
                      <a:pt x="386346" y="228600"/>
                    </a:lnTo>
                    <a:lnTo>
                      <a:pt x="386346" y="1524000"/>
                    </a:lnTo>
                    <a:lnTo>
                      <a:pt x="336753" y="1524000"/>
                    </a:lnTo>
                    <a:lnTo>
                      <a:pt x="336753" y="1511300"/>
                    </a:lnTo>
                    <a:lnTo>
                      <a:pt x="336753" y="228600"/>
                    </a:lnTo>
                    <a:lnTo>
                      <a:pt x="386346" y="228600"/>
                    </a:lnTo>
                    <a:lnTo>
                      <a:pt x="386346" y="203200"/>
                    </a:lnTo>
                    <a:lnTo>
                      <a:pt x="318554" y="203200"/>
                    </a:lnTo>
                    <a:lnTo>
                      <a:pt x="318554" y="228600"/>
                    </a:lnTo>
                    <a:lnTo>
                      <a:pt x="318554" y="1511300"/>
                    </a:lnTo>
                    <a:lnTo>
                      <a:pt x="268960" y="1511300"/>
                    </a:lnTo>
                    <a:lnTo>
                      <a:pt x="268960" y="228600"/>
                    </a:lnTo>
                    <a:lnTo>
                      <a:pt x="318554" y="228600"/>
                    </a:lnTo>
                    <a:lnTo>
                      <a:pt x="318554" y="203200"/>
                    </a:lnTo>
                    <a:lnTo>
                      <a:pt x="250291" y="203200"/>
                    </a:lnTo>
                    <a:lnTo>
                      <a:pt x="250291" y="228600"/>
                    </a:lnTo>
                    <a:lnTo>
                      <a:pt x="250291" y="1524000"/>
                    </a:lnTo>
                    <a:lnTo>
                      <a:pt x="196583" y="1524000"/>
                    </a:lnTo>
                    <a:lnTo>
                      <a:pt x="196583" y="228600"/>
                    </a:lnTo>
                    <a:lnTo>
                      <a:pt x="250291" y="228600"/>
                    </a:lnTo>
                    <a:lnTo>
                      <a:pt x="250291" y="203200"/>
                    </a:lnTo>
                    <a:lnTo>
                      <a:pt x="182499" y="203200"/>
                    </a:lnTo>
                    <a:lnTo>
                      <a:pt x="178384" y="215900"/>
                    </a:lnTo>
                    <a:lnTo>
                      <a:pt x="178384" y="1536700"/>
                    </a:lnTo>
                    <a:lnTo>
                      <a:pt x="3173184" y="1536700"/>
                    </a:lnTo>
                    <a:lnTo>
                      <a:pt x="3173184" y="1524000"/>
                    </a:lnTo>
                    <a:lnTo>
                      <a:pt x="3173184" y="1511300"/>
                    </a:lnTo>
                    <a:lnTo>
                      <a:pt x="3173184" y="215900"/>
                    </a:lnTo>
                    <a:lnTo>
                      <a:pt x="3174555" y="215900"/>
                    </a:lnTo>
                    <a:close/>
                  </a:path>
                  <a:path w="4093844" h="2273300">
                    <a:moveTo>
                      <a:pt x="4010507" y="152400"/>
                    </a:moveTo>
                    <a:lnTo>
                      <a:pt x="3991394" y="152400"/>
                    </a:lnTo>
                    <a:lnTo>
                      <a:pt x="3991394" y="1587500"/>
                    </a:lnTo>
                    <a:lnTo>
                      <a:pt x="3980929" y="1574863"/>
                    </a:lnTo>
                    <a:lnTo>
                      <a:pt x="3980929" y="1612900"/>
                    </a:lnTo>
                    <a:lnTo>
                      <a:pt x="3289223" y="1612900"/>
                    </a:lnTo>
                    <a:lnTo>
                      <a:pt x="3289668" y="1460500"/>
                    </a:lnTo>
                    <a:lnTo>
                      <a:pt x="3862616" y="1460500"/>
                    </a:lnTo>
                    <a:lnTo>
                      <a:pt x="3980929" y="1612900"/>
                    </a:lnTo>
                    <a:lnTo>
                      <a:pt x="3980929" y="1574863"/>
                    </a:lnTo>
                    <a:lnTo>
                      <a:pt x="3886314" y="1460500"/>
                    </a:lnTo>
                    <a:lnTo>
                      <a:pt x="3875798" y="1447800"/>
                    </a:lnTo>
                    <a:lnTo>
                      <a:pt x="3875798" y="968400"/>
                    </a:lnTo>
                    <a:lnTo>
                      <a:pt x="3962260" y="968400"/>
                    </a:lnTo>
                    <a:lnTo>
                      <a:pt x="3962260" y="965200"/>
                    </a:lnTo>
                    <a:lnTo>
                      <a:pt x="3970921" y="965200"/>
                    </a:lnTo>
                    <a:lnTo>
                      <a:pt x="3970921" y="952500"/>
                    </a:lnTo>
                    <a:lnTo>
                      <a:pt x="3970921" y="876300"/>
                    </a:lnTo>
                    <a:lnTo>
                      <a:pt x="3970464" y="876300"/>
                    </a:lnTo>
                    <a:lnTo>
                      <a:pt x="3970464" y="863600"/>
                    </a:lnTo>
                    <a:lnTo>
                      <a:pt x="3968648" y="863600"/>
                    </a:lnTo>
                    <a:lnTo>
                      <a:pt x="3953167" y="844638"/>
                    </a:lnTo>
                    <a:lnTo>
                      <a:pt x="3953167" y="876300"/>
                    </a:lnTo>
                    <a:lnTo>
                      <a:pt x="3953167" y="878243"/>
                    </a:lnTo>
                    <a:lnTo>
                      <a:pt x="3857599" y="878243"/>
                    </a:lnTo>
                    <a:lnTo>
                      <a:pt x="3857599" y="968400"/>
                    </a:lnTo>
                    <a:lnTo>
                      <a:pt x="3857599" y="1447800"/>
                    </a:lnTo>
                    <a:lnTo>
                      <a:pt x="3289668" y="1447800"/>
                    </a:lnTo>
                    <a:lnTo>
                      <a:pt x="3290582" y="968400"/>
                    </a:lnTo>
                    <a:lnTo>
                      <a:pt x="3857599" y="968400"/>
                    </a:lnTo>
                    <a:lnTo>
                      <a:pt x="3857599" y="878243"/>
                    </a:lnTo>
                    <a:lnTo>
                      <a:pt x="3291941" y="878243"/>
                    </a:lnTo>
                    <a:lnTo>
                      <a:pt x="3291941" y="876300"/>
                    </a:lnTo>
                    <a:lnTo>
                      <a:pt x="3953167" y="876300"/>
                    </a:lnTo>
                    <a:lnTo>
                      <a:pt x="3953167" y="844638"/>
                    </a:lnTo>
                    <a:lnTo>
                      <a:pt x="3942245" y="831253"/>
                    </a:lnTo>
                    <a:lnTo>
                      <a:pt x="3942245" y="863600"/>
                    </a:lnTo>
                    <a:lnTo>
                      <a:pt x="3290595" y="863600"/>
                    </a:lnTo>
                    <a:lnTo>
                      <a:pt x="3290595" y="762000"/>
                    </a:lnTo>
                    <a:lnTo>
                      <a:pt x="3862146" y="762000"/>
                    </a:lnTo>
                    <a:lnTo>
                      <a:pt x="3942245" y="863600"/>
                    </a:lnTo>
                    <a:lnTo>
                      <a:pt x="3942245" y="831253"/>
                    </a:lnTo>
                    <a:lnTo>
                      <a:pt x="3875354" y="749300"/>
                    </a:lnTo>
                    <a:lnTo>
                      <a:pt x="3875354" y="165100"/>
                    </a:lnTo>
                    <a:lnTo>
                      <a:pt x="3990937" y="165100"/>
                    </a:lnTo>
                    <a:lnTo>
                      <a:pt x="3991394" y="1587500"/>
                    </a:lnTo>
                    <a:lnTo>
                      <a:pt x="3991394" y="152400"/>
                    </a:lnTo>
                    <a:lnTo>
                      <a:pt x="3857599" y="152400"/>
                    </a:lnTo>
                    <a:lnTo>
                      <a:pt x="3857599" y="165100"/>
                    </a:lnTo>
                    <a:lnTo>
                      <a:pt x="3857599" y="749300"/>
                    </a:lnTo>
                    <a:lnTo>
                      <a:pt x="3291040" y="749300"/>
                    </a:lnTo>
                    <a:lnTo>
                      <a:pt x="3291941" y="165100"/>
                    </a:lnTo>
                    <a:lnTo>
                      <a:pt x="3857599" y="165100"/>
                    </a:lnTo>
                    <a:lnTo>
                      <a:pt x="3857599" y="152400"/>
                    </a:lnTo>
                    <a:lnTo>
                      <a:pt x="3273742" y="152400"/>
                    </a:lnTo>
                    <a:lnTo>
                      <a:pt x="3273742" y="165100"/>
                    </a:lnTo>
                    <a:lnTo>
                      <a:pt x="3272840" y="749300"/>
                    </a:lnTo>
                    <a:lnTo>
                      <a:pt x="3271926" y="749300"/>
                    </a:lnTo>
                    <a:lnTo>
                      <a:pt x="3271469" y="762000"/>
                    </a:lnTo>
                    <a:lnTo>
                      <a:pt x="3272840" y="762000"/>
                    </a:lnTo>
                    <a:lnTo>
                      <a:pt x="3271494" y="1447800"/>
                    </a:lnTo>
                    <a:lnTo>
                      <a:pt x="3271024" y="1612900"/>
                    </a:lnTo>
                    <a:lnTo>
                      <a:pt x="99212" y="1612900"/>
                    </a:lnTo>
                    <a:lnTo>
                      <a:pt x="99212" y="165100"/>
                    </a:lnTo>
                    <a:lnTo>
                      <a:pt x="3273742" y="165100"/>
                    </a:lnTo>
                    <a:lnTo>
                      <a:pt x="3273742" y="152400"/>
                    </a:lnTo>
                    <a:lnTo>
                      <a:pt x="81013" y="152400"/>
                    </a:lnTo>
                    <a:lnTo>
                      <a:pt x="81013" y="1612900"/>
                    </a:lnTo>
                    <a:lnTo>
                      <a:pt x="80543" y="1625600"/>
                    </a:lnTo>
                    <a:lnTo>
                      <a:pt x="4010050" y="1625600"/>
                    </a:lnTo>
                    <a:lnTo>
                      <a:pt x="4010050" y="1612900"/>
                    </a:lnTo>
                    <a:lnTo>
                      <a:pt x="4010507" y="1612900"/>
                    </a:lnTo>
                    <a:lnTo>
                      <a:pt x="4010507" y="1587500"/>
                    </a:lnTo>
                    <a:lnTo>
                      <a:pt x="4010507" y="165100"/>
                    </a:lnTo>
                    <a:lnTo>
                      <a:pt x="4010507" y="152400"/>
                    </a:lnTo>
                    <a:close/>
                  </a:path>
                  <a:path w="4093844" h="2273300">
                    <a:moveTo>
                      <a:pt x="4093794" y="88900"/>
                    </a:moveTo>
                    <a:lnTo>
                      <a:pt x="4093324" y="88900"/>
                    </a:lnTo>
                    <a:lnTo>
                      <a:pt x="4093324" y="76200"/>
                    </a:lnTo>
                    <a:lnTo>
                      <a:pt x="4089679" y="76200"/>
                    </a:lnTo>
                    <a:lnTo>
                      <a:pt x="4075582" y="67157"/>
                    </a:lnTo>
                    <a:lnTo>
                      <a:pt x="4075582" y="88900"/>
                    </a:lnTo>
                    <a:lnTo>
                      <a:pt x="4075582" y="1689100"/>
                    </a:lnTo>
                    <a:lnTo>
                      <a:pt x="3892639" y="1689100"/>
                    </a:lnTo>
                    <a:lnTo>
                      <a:pt x="3892639" y="1701800"/>
                    </a:lnTo>
                    <a:lnTo>
                      <a:pt x="3892639" y="2247900"/>
                    </a:lnTo>
                    <a:lnTo>
                      <a:pt x="3802545" y="2247900"/>
                    </a:lnTo>
                    <a:lnTo>
                      <a:pt x="3802545" y="1701800"/>
                    </a:lnTo>
                    <a:lnTo>
                      <a:pt x="3892639" y="1701800"/>
                    </a:lnTo>
                    <a:lnTo>
                      <a:pt x="3892639" y="1689100"/>
                    </a:lnTo>
                    <a:lnTo>
                      <a:pt x="3784346" y="1689100"/>
                    </a:lnTo>
                    <a:lnTo>
                      <a:pt x="3784346" y="1701800"/>
                    </a:lnTo>
                    <a:lnTo>
                      <a:pt x="3784346" y="2222500"/>
                    </a:lnTo>
                    <a:lnTo>
                      <a:pt x="3773868" y="2209800"/>
                    </a:lnTo>
                    <a:lnTo>
                      <a:pt x="3773868" y="2070100"/>
                    </a:lnTo>
                    <a:lnTo>
                      <a:pt x="3773868" y="1701800"/>
                    </a:lnTo>
                    <a:lnTo>
                      <a:pt x="3784346" y="1701800"/>
                    </a:lnTo>
                    <a:lnTo>
                      <a:pt x="3784346" y="1689100"/>
                    </a:lnTo>
                    <a:lnTo>
                      <a:pt x="3755669" y="1689100"/>
                    </a:lnTo>
                    <a:lnTo>
                      <a:pt x="3755669" y="1701800"/>
                    </a:lnTo>
                    <a:lnTo>
                      <a:pt x="3755669" y="2070100"/>
                    </a:lnTo>
                    <a:lnTo>
                      <a:pt x="3694239" y="2070100"/>
                    </a:lnTo>
                    <a:lnTo>
                      <a:pt x="3694239" y="1701800"/>
                    </a:lnTo>
                    <a:lnTo>
                      <a:pt x="3755669" y="1701800"/>
                    </a:lnTo>
                    <a:lnTo>
                      <a:pt x="3755669" y="1689100"/>
                    </a:lnTo>
                    <a:lnTo>
                      <a:pt x="3676040" y="1689100"/>
                    </a:lnTo>
                    <a:lnTo>
                      <a:pt x="3676040" y="1701800"/>
                    </a:lnTo>
                    <a:lnTo>
                      <a:pt x="3676040" y="2057400"/>
                    </a:lnTo>
                    <a:lnTo>
                      <a:pt x="3664191" y="2044700"/>
                    </a:lnTo>
                    <a:lnTo>
                      <a:pt x="3664191" y="1701800"/>
                    </a:lnTo>
                    <a:lnTo>
                      <a:pt x="3676040" y="1701800"/>
                    </a:lnTo>
                    <a:lnTo>
                      <a:pt x="3676040" y="1689100"/>
                    </a:lnTo>
                    <a:lnTo>
                      <a:pt x="374523" y="1689100"/>
                    </a:lnTo>
                    <a:lnTo>
                      <a:pt x="374523" y="1701800"/>
                    </a:lnTo>
                    <a:lnTo>
                      <a:pt x="374523" y="2057400"/>
                    </a:lnTo>
                    <a:lnTo>
                      <a:pt x="361315" y="2057400"/>
                    </a:lnTo>
                    <a:lnTo>
                      <a:pt x="361315" y="1701800"/>
                    </a:lnTo>
                    <a:lnTo>
                      <a:pt x="374523" y="1701800"/>
                    </a:lnTo>
                    <a:lnTo>
                      <a:pt x="374523" y="1689100"/>
                    </a:lnTo>
                    <a:lnTo>
                      <a:pt x="343115" y="1689100"/>
                    </a:lnTo>
                    <a:lnTo>
                      <a:pt x="343115" y="1701800"/>
                    </a:lnTo>
                    <a:lnTo>
                      <a:pt x="343115" y="2070100"/>
                    </a:lnTo>
                    <a:lnTo>
                      <a:pt x="303085" y="2070100"/>
                    </a:lnTo>
                    <a:lnTo>
                      <a:pt x="301713" y="1701800"/>
                    </a:lnTo>
                    <a:lnTo>
                      <a:pt x="343115" y="1701800"/>
                    </a:lnTo>
                    <a:lnTo>
                      <a:pt x="343115" y="1689100"/>
                    </a:lnTo>
                    <a:lnTo>
                      <a:pt x="285330" y="1689100"/>
                    </a:lnTo>
                    <a:lnTo>
                      <a:pt x="285330" y="2235200"/>
                    </a:lnTo>
                    <a:lnTo>
                      <a:pt x="268960" y="2247900"/>
                    </a:lnTo>
                    <a:lnTo>
                      <a:pt x="268960" y="1701800"/>
                    </a:lnTo>
                    <a:lnTo>
                      <a:pt x="283514" y="1701800"/>
                    </a:lnTo>
                    <a:lnTo>
                      <a:pt x="285330" y="2235200"/>
                    </a:lnTo>
                    <a:lnTo>
                      <a:pt x="285330" y="1689100"/>
                    </a:lnTo>
                    <a:lnTo>
                      <a:pt x="250748" y="1689100"/>
                    </a:lnTo>
                    <a:lnTo>
                      <a:pt x="250748" y="1701800"/>
                    </a:lnTo>
                    <a:lnTo>
                      <a:pt x="250748" y="2247900"/>
                    </a:lnTo>
                    <a:lnTo>
                      <a:pt x="173837" y="2247900"/>
                    </a:lnTo>
                    <a:lnTo>
                      <a:pt x="173837" y="1701800"/>
                    </a:lnTo>
                    <a:lnTo>
                      <a:pt x="250748" y="1701800"/>
                    </a:lnTo>
                    <a:lnTo>
                      <a:pt x="250748" y="1689100"/>
                    </a:lnTo>
                    <a:lnTo>
                      <a:pt x="18211" y="1689100"/>
                    </a:lnTo>
                    <a:lnTo>
                      <a:pt x="18211" y="88900"/>
                    </a:lnTo>
                    <a:lnTo>
                      <a:pt x="4075582" y="88900"/>
                    </a:lnTo>
                    <a:lnTo>
                      <a:pt x="4075582" y="67157"/>
                    </a:lnTo>
                    <a:lnTo>
                      <a:pt x="4055110" y="54025"/>
                    </a:lnTo>
                    <a:lnTo>
                      <a:pt x="4055110" y="76200"/>
                    </a:lnTo>
                    <a:lnTo>
                      <a:pt x="34594" y="76200"/>
                    </a:lnTo>
                    <a:lnTo>
                      <a:pt x="112864" y="12700"/>
                    </a:lnTo>
                    <a:lnTo>
                      <a:pt x="3962730" y="12700"/>
                    </a:lnTo>
                    <a:lnTo>
                      <a:pt x="4055110" y="76200"/>
                    </a:lnTo>
                    <a:lnTo>
                      <a:pt x="4055110" y="54025"/>
                    </a:lnTo>
                    <a:lnTo>
                      <a:pt x="3990721" y="12700"/>
                    </a:lnTo>
                    <a:lnTo>
                      <a:pt x="3970921" y="0"/>
                    </a:lnTo>
                    <a:lnTo>
                      <a:pt x="103759" y="0"/>
                    </a:lnTo>
                    <a:lnTo>
                      <a:pt x="3187" y="76200"/>
                    </a:lnTo>
                    <a:lnTo>
                      <a:pt x="0" y="76200"/>
                    </a:lnTo>
                    <a:lnTo>
                      <a:pt x="469" y="88900"/>
                    </a:lnTo>
                    <a:lnTo>
                      <a:pt x="0" y="88900"/>
                    </a:lnTo>
                    <a:lnTo>
                      <a:pt x="0" y="1701800"/>
                    </a:lnTo>
                    <a:lnTo>
                      <a:pt x="155194" y="1701800"/>
                    </a:lnTo>
                    <a:lnTo>
                      <a:pt x="155194" y="2260600"/>
                    </a:lnTo>
                    <a:lnTo>
                      <a:pt x="159283" y="2273300"/>
                    </a:lnTo>
                    <a:lnTo>
                      <a:pt x="264845" y="2273300"/>
                    </a:lnTo>
                    <a:lnTo>
                      <a:pt x="299440" y="2247900"/>
                    </a:lnTo>
                    <a:lnTo>
                      <a:pt x="301713" y="2235200"/>
                    </a:lnTo>
                    <a:lnTo>
                      <a:pt x="303085" y="2235200"/>
                    </a:lnTo>
                    <a:lnTo>
                      <a:pt x="302628" y="2082800"/>
                    </a:lnTo>
                    <a:lnTo>
                      <a:pt x="356768" y="2082800"/>
                    </a:lnTo>
                    <a:lnTo>
                      <a:pt x="388175" y="2070100"/>
                    </a:lnTo>
                    <a:lnTo>
                      <a:pt x="390893" y="2070100"/>
                    </a:lnTo>
                    <a:lnTo>
                      <a:pt x="392734" y="2057400"/>
                    </a:lnTo>
                    <a:lnTo>
                      <a:pt x="392734" y="1701800"/>
                    </a:lnTo>
                    <a:lnTo>
                      <a:pt x="3645992" y="1701800"/>
                    </a:lnTo>
                    <a:lnTo>
                      <a:pt x="3645992" y="2057400"/>
                    </a:lnTo>
                    <a:lnTo>
                      <a:pt x="3649167" y="2057400"/>
                    </a:lnTo>
                    <a:lnTo>
                      <a:pt x="3679215" y="2082800"/>
                    </a:lnTo>
                    <a:lnTo>
                      <a:pt x="3755212" y="2082800"/>
                    </a:lnTo>
                    <a:lnTo>
                      <a:pt x="3755212" y="2222500"/>
                    </a:lnTo>
                    <a:lnTo>
                      <a:pt x="3757485" y="2222500"/>
                    </a:lnTo>
                    <a:lnTo>
                      <a:pt x="3786162" y="2260600"/>
                    </a:lnTo>
                    <a:lnTo>
                      <a:pt x="3910838" y="2260600"/>
                    </a:lnTo>
                    <a:lnTo>
                      <a:pt x="3910838" y="2247900"/>
                    </a:lnTo>
                    <a:lnTo>
                      <a:pt x="3910838" y="1701800"/>
                    </a:lnTo>
                    <a:lnTo>
                      <a:pt x="4093794" y="1701800"/>
                    </a:lnTo>
                    <a:lnTo>
                      <a:pt x="4093794" y="1689100"/>
                    </a:lnTo>
                    <a:lnTo>
                      <a:pt x="4093794" y="8890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577191" y="8671200"/>
                <a:ext cx="1318838" cy="1838502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14580427" y="5186366"/>
                <a:ext cx="46545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465455" h="809625">
                    <a:moveTo>
                      <a:pt x="219590" y="809232"/>
                    </a:moveTo>
                    <a:lnTo>
                      <a:pt x="193555" y="780120"/>
                    </a:lnTo>
                    <a:lnTo>
                      <a:pt x="185030" y="731530"/>
                    </a:lnTo>
                    <a:lnTo>
                      <a:pt x="176668" y="682925"/>
                    </a:lnTo>
                    <a:lnTo>
                      <a:pt x="167146" y="634650"/>
                    </a:lnTo>
                    <a:lnTo>
                      <a:pt x="155138" y="587049"/>
                    </a:lnTo>
                    <a:lnTo>
                      <a:pt x="142316" y="549776"/>
                    </a:lnTo>
                    <a:lnTo>
                      <a:pt x="126622" y="513328"/>
                    </a:lnTo>
                    <a:lnTo>
                      <a:pt x="109351" y="477390"/>
                    </a:lnTo>
                    <a:lnTo>
                      <a:pt x="91797" y="441646"/>
                    </a:lnTo>
                    <a:lnTo>
                      <a:pt x="64254" y="407295"/>
                    </a:lnTo>
                    <a:lnTo>
                      <a:pt x="27185" y="382302"/>
                    </a:lnTo>
                    <a:lnTo>
                      <a:pt x="7446" y="367081"/>
                    </a:lnTo>
                    <a:lnTo>
                      <a:pt x="0" y="351110"/>
                    </a:lnTo>
                    <a:lnTo>
                      <a:pt x="4995" y="334299"/>
                    </a:lnTo>
                    <a:lnTo>
                      <a:pt x="22582" y="316559"/>
                    </a:lnTo>
                    <a:lnTo>
                      <a:pt x="61451" y="286459"/>
                    </a:lnTo>
                    <a:lnTo>
                      <a:pt x="99337" y="255354"/>
                    </a:lnTo>
                    <a:lnTo>
                      <a:pt x="135676" y="222420"/>
                    </a:lnTo>
                    <a:lnTo>
                      <a:pt x="169902" y="186832"/>
                    </a:lnTo>
                    <a:lnTo>
                      <a:pt x="210284" y="129566"/>
                    </a:lnTo>
                    <a:lnTo>
                      <a:pt x="239117" y="66063"/>
                    </a:lnTo>
                    <a:lnTo>
                      <a:pt x="243671" y="53553"/>
                    </a:lnTo>
                    <a:lnTo>
                      <a:pt x="248284" y="41089"/>
                    </a:lnTo>
                    <a:lnTo>
                      <a:pt x="268585" y="7818"/>
                    </a:lnTo>
                    <a:lnTo>
                      <a:pt x="274679" y="3976"/>
                    </a:lnTo>
                    <a:lnTo>
                      <a:pt x="280550" y="0"/>
                    </a:lnTo>
                    <a:lnTo>
                      <a:pt x="287535" y="12916"/>
                    </a:lnTo>
                    <a:lnTo>
                      <a:pt x="290909" y="19435"/>
                    </a:lnTo>
                    <a:lnTo>
                      <a:pt x="294044" y="26073"/>
                    </a:lnTo>
                    <a:lnTo>
                      <a:pt x="295155" y="28632"/>
                    </a:lnTo>
                    <a:lnTo>
                      <a:pt x="293885" y="32311"/>
                    </a:lnTo>
                    <a:lnTo>
                      <a:pt x="293727" y="35510"/>
                    </a:lnTo>
                    <a:lnTo>
                      <a:pt x="289440" y="36150"/>
                    </a:lnTo>
                    <a:lnTo>
                      <a:pt x="291573" y="69179"/>
                    </a:lnTo>
                    <a:lnTo>
                      <a:pt x="293409" y="102313"/>
                    </a:lnTo>
                    <a:lnTo>
                      <a:pt x="296316" y="135237"/>
                    </a:lnTo>
                    <a:lnTo>
                      <a:pt x="299077" y="151961"/>
                    </a:lnTo>
                    <a:lnTo>
                      <a:pt x="251975" y="151961"/>
                    </a:lnTo>
                    <a:lnTo>
                      <a:pt x="220681" y="196958"/>
                    </a:lnTo>
                    <a:lnTo>
                      <a:pt x="186141" y="238254"/>
                    </a:lnTo>
                    <a:lnTo>
                      <a:pt x="148500" y="276103"/>
                    </a:lnTo>
                    <a:lnTo>
                      <a:pt x="107902" y="310758"/>
                    </a:lnTo>
                    <a:lnTo>
                      <a:pt x="64492" y="342472"/>
                    </a:lnTo>
                    <a:lnTo>
                      <a:pt x="103893" y="378583"/>
                    </a:lnTo>
                    <a:lnTo>
                      <a:pt x="135591" y="418432"/>
                    </a:lnTo>
                    <a:lnTo>
                      <a:pt x="160864" y="461508"/>
                    </a:lnTo>
                    <a:lnTo>
                      <a:pt x="180987" y="507298"/>
                    </a:lnTo>
                    <a:lnTo>
                      <a:pt x="197240" y="555290"/>
                    </a:lnTo>
                    <a:lnTo>
                      <a:pt x="210899" y="604972"/>
                    </a:lnTo>
                    <a:lnTo>
                      <a:pt x="223242" y="655832"/>
                    </a:lnTo>
                    <a:lnTo>
                      <a:pt x="274617" y="655832"/>
                    </a:lnTo>
                    <a:lnTo>
                      <a:pt x="251975" y="737571"/>
                    </a:lnTo>
                    <a:lnTo>
                      <a:pt x="247243" y="769917"/>
                    </a:lnTo>
                    <a:lnTo>
                      <a:pt x="245943" y="780760"/>
                    </a:lnTo>
                    <a:lnTo>
                      <a:pt x="243544" y="792002"/>
                    </a:lnTo>
                    <a:lnTo>
                      <a:pt x="238898" y="801114"/>
                    </a:lnTo>
                    <a:lnTo>
                      <a:pt x="231187" y="807168"/>
                    </a:lnTo>
                    <a:lnTo>
                      <a:pt x="219590" y="809232"/>
                    </a:lnTo>
                    <a:close/>
                  </a:path>
                  <a:path w="465455" h="809625">
                    <a:moveTo>
                      <a:pt x="274617" y="655832"/>
                    </a:moveTo>
                    <a:lnTo>
                      <a:pt x="223242" y="655832"/>
                    </a:lnTo>
                    <a:lnTo>
                      <a:pt x="242638" y="605775"/>
                    </a:lnTo>
                    <a:lnTo>
                      <a:pt x="262476" y="556740"/>
                    </a:lnTo>
                    <a:lnTo>
                      <a:pt x="284281" y="509509"/>
                    </a:lnTo>
                    <a:lnTo>
                      <a:pt x="309578" y="464864"/>
                    </a:lnTo>
                    <a:lnTo>
                      <a:pt x="339893" y="423587"/>
                    </a:lnTo>
                    <a:lnTo>
                      <a:pt x="376753" y="386461"/>
                    </a:lnTo>
                    <a:lnTo>
                      <a:pt x="339270" y="346732"/>
                    </a:lnTo>
                    <a:lnTo>
                      <a:pt x="308005" y="303617"/>
                    </a:lnTo>
                    <a:lnTo>
                      <a:pt x="283004" y="256917"/>
                    </a:lnTo>
                    <a:lnTo>
                      <a:pt x="264312" y="206431"/>
                    </a:lnTo>
                    <a:lnTo>
                      <a:pt x="251975" y="151961"/>
                    </a:lnTo>
                    <a:lnTo>
                      <a:pt x="299077" y="151961"/>
                    </a:lnTo>
                    <a:lnTo>
                      <a:pt x="301664" y="167637"/>
                    </a:lnTo>
                    <a:lnTo>
                      <a:pt x="315011" y="211260"/>
                    </a:lnTo>
                    <a:lnTo>
                      <a:pt x="334624" y="251975"/>
                    </a:lnTo>
                    <a:lnTo>
                      <a:pt x="359506" y="289870"/>
                    </a:lnTo>
                    <a:lnTo>
                      <a:pt x="388659" y="325036"/>
                    </a:lnTo>
                    <a:lnTo>
                      <a:pt x="424467" y="345056"/>
                    </a:lnTo>
                    <a:lnTo>
                      <a:pt x="447029" y="353721"/>
                    </a:lnTo>
                    <a:lnTo>
                      <a:pt x="455572" y="357848"/>
                    </a:lnTo>
                    <a:lnTo>
                      <a:pt x="462091" y="364164"/>
                    </a:lnTo>
                    <a:lnTo>
                      <a:pt x="465335" y="374304"/>
                    </a:lnTo>
                    <a:lnTo>
                      <a:pt x="464264" y="385021"/>
                    </a:lnTo>
                    <a:lnTo>
                      <a:pt x="459382" y="392619"/>
                    </a:lnTo>
                    <a:lnTo>
                      <a:pt x="451762" y="398058"/>
                    </a:lnTo>
                    <a:lnTo>
                      <a:pt x="442475" y="402297"/>
                    </a:lnTo>
                    <a:lnTo>
                      <a:pt x="414796" y="416605"/>
                    </a:lnTo>
                    <a:lnTo>
                      <a:pt x="370212" y="457520"/>
                    </a:lnTo>
                    <a:lnTo>
                      <a:pt x="325788" y="531288"/>
                    </a:lnTo>
                    <a:lnTo>
                      <a:pt x="302382" y="580881"/>
                    </a:lnTo>
                    <a:lnTo>
                      <a:pt x="282328" y="631819"/>
                    </a:lnTo>
                    <a:lnTo>
                      <a:pt x="274617" y="655832"/>
                    </a:lnTo>
                    <a:close/>
                  </a:path>
                </a:pathLst>
              </a:custGeom>
              <a:solidFill>
                <a:srgbClr val="89B5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693129" y="5621848"/>
                <a:ext cx="873125" cy="814069"/>
              </a:xfrm>
              <a:custGeom>
                <a:avLst/>
                <a:gdLst/>
                <a:ahLst/>
                <a:cxnLst/>
                <a:rect l="l" t="t" r="r" b="b"/>
                <a:pathLst>
                  <a:path w="873125" h="814070">
                    <a:moveTo>
                      <a:pt x="330546" y="353059"/>
                    </a:moveTo>
                    <a:lnTo>
                      <a:pt x="327384" y="342899"/>
                    </a:lnTo>
                    <a:lnTo>
                      <a:pt x="324120" y="332739"/>
                    </a:lnTo>
                    <a:lnTo>
                      <a:pt x="321224" y="322579"/>
                    </a:lnTo>
                    <a:lnTo>
                      <a:pt x="319170" y="312419"/>
                    </a:lnTo>
                    <a:lnTo>
                      <a:pt x="316904" y="293369"/>
                    </a:lnTo>
                    <a:lnTo>
                      <a:pt x="315150" y="274319"/>
                    </a:lnTo>
                    <a:lnTo>
                      <a:pt x="313602" y="255269"/>
                    </a:lnTo>
                    <a:lnTo>
                      <a:pt x="311366" y="229869"/>
                    </a:lnTo>
                    <a:lnTo>
                      <a:pt x="309604" y="210819"/>
                    </a:lnTo>
                    <a:lnTo>
                      <a:pt x="307466" y="189229"/>
                    </a:lnTo>
                    <a:lnTo>
                      <a:pt x="305368" y="165099"/>
                    </a:lnTo>
                    <a:lnTo>
                      <a:pt x="301991" y="113029"/>
                    </a:lnTo>
                    <a:lnTo>
                      <a:pt x="299516" y="57149"/>
                    </a:lnTo>
                    <a:lnTo>
                      <a:pt x="298596" y="19049"/>
                    </a:lnTo>
                    <a:lnTo>
                      <a:pt x="300165" y="11429"/>
                    </a:lnTo>
                    <a:lnTo>
                      <a:pt x="304729" y="3809"/>
                    </a:lnTo>
                    <a:lnTo>
                      <a:pt x="313701" y="0"/>
                    </a:lnTo>
                    <a:lnTo>
                      <a:pt x="323822" y="0"/>
                    </a:lnTo>
                    <a:lnTo>
                      <a:pt x="348733" y="46989"/>
                    </a:lnTo>
                    <a:lnTo>
                      <a:pt x="359569" y="105409"/>
                    </a:lnTo>
                    <a:lnTo>
                      <a:pt x="362485" y="135889"/>
                    </a:lnTo>
                    <a:lnTo>
                      <a:pt x="364590" y="156209"/>
                    </a:lnTo>
                    <a:lnTo>
                      <a:pt x="367352" y="176529"/>
                    </a:lnTo>
                    <a:lnTo>
                      <a:pt x="370360" y="196849"/>
                    </a:lnTo>
                    <a:lnTo>
                      <a:pt x="373204" y="217169"/>
                    </a:lnTo>
                    <a:lnTo>
                      <a:pt x="374643" y="229869"/>
                    </a:lnTo>
                    <a:lnTo>
                      <a:pt x="375856" y="242569"/>
                    </a:lnTo>
                    <a:lnTo>
                      <a:pt x="377111" y="255269"/>
                    </a:lnTo>
                    <a:lnTo>
                      <a:pt x="378673" y="267969"/>
                    </a:lnTo>
                    <a:lnTo>
                      <a:pt x="384634" y="309879"/>
                    </a:lnTo>
                    <a:lnTo>
                      <a:pt x="390923" y="350519"/>
                    </a:lnTo>
                    <a:lnTo>
                      <a:pt x="396174" y="351789"/>
                    </a:lnTo>
                    <a:lnTo>
                      <a:pt x="331858" y="351789"/>
                    </a:lnTo>
                    <a:lnTo>
                      <a:pt x="330546" y="353059"/>
                    </a:lnTo>
                    <a:close/>
                  </a:path>
                  <a:path w="873125" h="814070">
                    <a:moveTo>
                      <a:pt x="457303" y="386079"/>
                    </a:moveTo>
                    <a:lnTo>
                      <a:pt x="315670" y="386079"/>
                    </a:lnTo>
                    <a:lnTo>
                      <a:pt x="331858" y="382269"/>
                    </a:lnTo>
                    <a:lnTo>
                      <a:pt x="331858" y="351789"/>
                    </a:lnTo>
                    <a:lnTo>
                      <a:pt x="396174" y="351789"/>
                    </a:lnTo>
                    <a:lnTo>
                      <a:pt x="404897" y="341629"/>
                    </a:lnTo>
                    <a:lnTo>
                      <a:pt x="409063" y="336549"/>
                    </a:lnTo>
                    <a:lnTo>
                      <a:pt x="412799" y="331469"/>
                    </a:lnTo>
                    <a:lnTo>
                      <a:pt x="433257" y="300989"/>
                    </a:lnTo>
                    <a:lnTo>
                      <a:pt x="454555" y="270509"/>
                    </a:lnTo>
                    <a:lnTo>
                      <a:pt x="477125" y="241299"/>
                    </a:lnTo>
                    <a:lnTo>
                      <a:pt x="501397" y="213359"/>
                    </a:lnTo>
                    <a:lnTo>
                      <a:pt x="514201" y="196849"/>
                    </a:lnTo>
                    <a:lnTo>
                      <a:pt x="525406" y="179069"/>
                    </a:lnTo>
                    <a:lnTo>
                      <a:pt x="536036" y="161289"/>
                    </a:lnTo>
                    <a:lnTo>
                      <a:pt x="547118" y="143509"/>
                    </a:lnTo>
                    <a:lnTo>
                      <a:pt x="571667" y="107949"/>
                    </a:lnTo>
                    <a:lnTo>
                      <a:pt x="610104" y="86359"/>
                    </a:lnTo>
                    <a:lnTo>
                      <a:pt x="619090" y="87629"/>
                    </a:lnTo>
                    <a:lnTo>
                      <a:pt x="628165" y="93979"/>
                    </a:lnTo>
                    <a:lnTo>
                      <a:pt x="631805" y="104139"/>
                    </a:lnTo>
                    <a:lnTo>
                      <a:pt x="631549" y="114299"/>
                    </a:lnTo>
                    <a:lnTo>
                      <a:pt x="616328" y="156209"/>
                    </a:lnTo>
                    <a:lnTo>
                      <a:pt x="593505" y="199389"/>
                    </a:lnTo>
                    <a:lnTo>
                      <a:pt x="585483" y="210819"/>
                    </a:lnTo>
                    <a:lnTo>
                      <a:pt x="577091" y="223519"/>
                    </a:lnTo>
                    <a:lnTo>
                      <a:pt x="538326" y="275589"/>
                    </a:lnTo>
                    <a:lnTo>
                      <a:pt x="508015" y="317499"/>
                    </a:lnTo>
                    <a:lnTo>
                      <a:pt x="477621" y="358139"/>
                    </a:lnTo>
                    <a:lnTo>
                      <a:pt x="457303" y="386079"/>
                    </a:lnTo>
                    <a:close/>
                  </a:path>
                  <a:path w="873125" h="814070">
                    <a:moveTo>
                      <a:pt x="22313" y="251459"/>
                    </a:moveTo>
                    <a:lnTo>
                      <a:pt x="12578" y="238759"/>
                    </a:lnTo>
                    <a:lnTo>
                      <a:pt x="8039" y="231139"/>
                    </a:lnTo>
                    <a:lnTo>
                      <a:pt x="4156" y="223519"/>
                    </a:lnTo>
                    <a:lnTo>
                      <a:pt x="1312" y="218439"/>
                    </a:lnTo>
                    <a:lnTo>
                      <a:pt x="0" y="208279"/>
                    </a:lnTo>
                    <a:lnTo>
                      <a:pt x="2843" y="204469"/>
                    </a:lnTo>
                    <a:lnTo>
                      <a:pt x="6562" y="198119"/>
                    </a:lnTo>
                    <a:lnTo>
                      <a:pt x="15531" y="193039"/>
                    </a:lnTo>
                    <a:lnTo>
                      <a:pt x="22094" y="193039"/>
                    </a:lnTo>
                    <a:lnTo>
                      <a:pt x="30506" y="194309"/>
                    </a:lnTo>
                    <a:lnTo>
                      <a:pt x="38365" y="195579"/>
                    </a:lnTo>
                    <a:lnTo>
                      <a:pt x="45197" y="200659"/>
                    </a:lnTo>
                    <a:lnTo>
                      <a:pt x="50533" y="210819"/>
                    </a:lnTo>
                    <a:lnTo>
                      <a:pt x="55510" y="217169"/>
                    </a:lnTo>
                    <a:lnTo>
                      <a:pt x="63932" y="222249"/>
                    </a:lnTo>
                    <a:lnTo>
                      <a:pt x="73913" y="227329"/>
                    </a:lnTo>
                    <a:lnTo>
                      <a:pt x="83566" y="232409"/>
                    </a:lnTo>
                    <a:lnTo>
                      <a:pt x="109973" y="247649"/>
                    </a:lnTo>
                    <a:lnTo>
                      <a:pt x="36751" y="247649"/>
                    </a:lnTo>
                    <a:lnTo>
                      <a:pt x="22313" y="251459"/>
                    </a:lnTo>
                    <a:close/>
                  </a:path>
                  <a:path w="873125" h="814070">
                    <a:moveTo>
                      <a:pt x="296975" y="593089"/>
                    </a:moveTo>
                    <a:lnTo>
                      <a:pt x="216134" y="593089"/>
                    </a:lnTo>
                    <a:lnTo>
                      <a:pt x="216353" y="589279"/>
                    </a:lnTo>
                    <a:lnTo>
                      <a:pt x="222024" y="582929"/>
                    </a:lnTo>
                    <a:lnTo>
                      <a:pt x="227756" y="576579"/>
                    </a:lnTo>
                    <a:lnTo>
                      <a:pt x="233365" y="570229"/>
                    </a:lnTo>
                    <a:lnTo>
                      <a:pt x="238666" y="563879"/>
                    </a:lnTo>
                    <a:lnTo>
                      <a:pt x="244030" y="556259"/>
                    </a:lnTo>
                    <a:lnTo>
                      <a:pt x="249085" y="548639"/>
                    </a:lnTo>
                    <a:lnTo>
                      <a:pt x="254017" y="541019"/>
                    </a:lnTo>
                    <a:lnTo>
                      <a:pt x="259011" y="533399"/>
                    </a:lnTo>
                    <a:lnTo>
                      <a:pt x="270308" y="518159"/>
                    </a:lnTo>
                    <a:lnTo>
                      <a:pt x="281625" y="501649"/>
                    </a:lnTo>
                    <a:lnTo>
                      <a:pt x="293066" y="485139"/>
                    </a:lnTo>
                    <a:lnTo>
                      <a:pt x="304732" y="469899"/>
                    </a:lnTo>
                    <a:lnTo>
                      <a:pt x="311247" y="459739"/>
                    </a:lnTo>
                    <a:lnTo>
                      <a:pt x="312553" y="452119"/>
                    </a:lnTo>
                    <a:lnTo>
                      <a:pt x="308362" y="447039"/>
                    </a:lnTo>
                    <a:lnTo>
                      <a:pt x="298388" y="439419"/>
                    </a:lnTo>
                    <a:lnTo>
                      <a:pt x="277431" y="426719"/>
                    </a:lnTo>
                    <a:lnTo>
                      <a:pt x="236093" y="398779"/>
                    </a:lnTo>
                    <a:lnTo>
                      <a:pt x="215259" y="386079"/>
                    </a:lnTo>
                    <a:lnTo>
                      <a:pt x="195506" y="373379"/>
                    </a:lnTo>
                    <a:lnTo>
                      <a:pt x="155671" y="350519"/>
                    </a:lnTo>
                    <a:lnTo>
                      <a:pt x="111611" y="320039"/>
                    </a:lnTo>
                    <a:lnTo>
                      <a:pt x="39595" y="266699"/>
                    </a:lnTo>
                    <a:lnTo>
                      <a:pt x="36314" y="264159"/>
                    </a:lnTo>
                    <a:lnTo>
                      <a:pt x="37626" y="255269"/>
                    </a:lnTo>
                    <a:lnTo>
                      <a:pt x="36751" y="247649"/>
                    </a:lnTo>
                    <a:lnTo>
                      <a:pt x="109973" y="247649"/>
                    </a:lnTo>
                    <a:lnTo>
                      <a:pt x="245968" y="326389"/>
                    </a:lnTo>
                    <a:lnTo>
                      <a:pt x="280699" y="351789"/>
                    </a:lnTo>
                    <a:lnTo>
                      <a:pt x="289511" y="361949"/>
                    </a:lnTo>
                    <a:lnTo>
                      <a:pt x="294450" y="367029"/>
                    </a:lnTo>
                    <a:lnTo>
                      <a:pt x="315670" y="386079"/>
                    </a:lnTo>
                    <a:lnTo>
                      <a:pt x="457303" y="386079"/>
                    </a:lnTo>
                    <a:lnTo>
                      <a:pt x="447145" y="400049"/>
                    </a:lnTo>
                    <a:lnTo>
                      <a:pt x="441853" y="406399"/>
                    </a:lnTo>
                    <a:lnTo>
                      <a:pt x="436480" y="414019"/>
                    </a:lnTo>
                    <a:lnTo>
                      <a:pt x="431025" y="421639"/>
                    </a:lnTo>
                    <a:lnTo>
                      <a:pt x="425487" y="427989"/>
                    </a:lnTo>
                    <a:lnTo>
                      <a:pt x="418925" y="435609"/>
                    </a:lnTo>
                    <a:lnTo>
                      <a:pt x="422425" y="440689"/>
                    </a:lnTo>
                    <a:lnTo>
                      <a:pt x="430081" y="444499"/>
                    </a:lnTo>
                    <a:lnTo>
                      <a:pt x="468043" y="459739"/>
                    </a:lnTo>
                    <a:lnTo>
                      <a:pt x="480396" y="466089"/>
                    </a:lnTo>
                    <a:lnTo>
                      <a:pt x="488254" y="471169"/>
                    </a:lnTo>
                    <a:lnTo>
                      <a:pt x="503068" y="481329"/>
                    </a:lnTo>
                    <a:lnTo>
                      <a:pt x="510804" y="486409"/>
                    </a:lnTo>
                    <a:lnTo>
                      <a:pt x="519975" y="491489"/>
                    </a:lnTo>
                    <a:lnTo>
                      <a:pt x="529371" y="495299"/>
                    </a:lnTo>
                    <a:lnTo>
                      <a:pt x="538890" y="500379"/>
                    </a:lnTo>
                    <a:lnTo>
                      <a:pt x="571049" y="513079"/>
                    </a:lnTo>
                    <a:lnTo>
                      <a:pt x="414987" y="513079"/>
                    </a:lnTo>
                    <a:lnTo>
                      <a:pt x="418367" y="521969"/>
                    </a:lnTo>
                    <a:lnTo>
                      <a:pt x="419674" y="525779"/>
                    </a:lnTo>
                    <a:lnTo>
                      <a:pt x="348265" y="525779"/>
                    </a:lnTo>
                    <a:lnTo>
                      <a:pt x="340414" y="537209"/>
                    </a:lnTo>
                    <a:lnTo>
                      <a:pt x="333362" y="546099"/>
                    </a:lnTo>
                    <a:lnTo>
                      <a:pt x="326762" y="554989"/>
                    </a:lnTo>
                    <a:lnTo>
                      <a:pt x="306096" y="581659"/>
                    </a:lnTo>
                    <a:lnTo>
                      <a:pt x="296975" y="593089"/>
                    </a:lnTo>
                    <a:close/>
                  </a:path>
                  <a:path w="873125" h="814070">
                    <a:moveTo>
                      <a:pt x="847188" y="693419"/>
                    </a:moveTo>
                    <a:lnTo>
                      <a:pt x="836756" y="692149"/>
                    </a:lnTo>
                    <a:lnTo>
                      <a:pt x="733282" y="646429"/>
                    </a:lnTo>
                    <a:lnTo>
                      <a:pt x="701596" y="638809"/>
                    </a:lnTo>
                    <a:lnTo>
                      <a:pt x="691281" y="634999"/>
                    </a:lnTo>
                    <a:lnTo>
                      <a:pt x="675051" y="628649"/>
                    </a:lnTo>
                    <a:lnTo>
                      <a:pt x="627184" y="605789"/>
                    </a:lnTo>
                    <a:lnTo>
                      <a:pt x="622809" y="603249"/>
                    </a:lnTo>
                    <a:lnTo>
                      <a:pt x="618215" y="601979"/>
                    </a:lnTo>
                    <a:lnTo>
                      <a:pt x="564564" y="579119"/>
                    </a:lnTo>
                    <a:lnTo>
                      <a:pt x="515616" y="556259"/>
                    </a:lnTo>
                    <a:lnTo>
                      <a:pt x="453752" y="525779"/>
                    </a:lnTo>
                    <a:lnTo>
                      <a:pt x="433144" y="514349"/>
                    </a:lnTo>
                    <a:lnTo>
                      <a:pt x="429206" y="513079"/>
                    </a:lnTo>
                    <a:lnTo>
                      <a:pt x="571049" y="513079"/>
                    </a:lnTo>
                    <a:lnTo>
                      <a:pt x="577512" y="515619"/>
                    </a:lnTo>
                    <a:lnTo>
                      <a:pt x="606675" y="528319"/>
                    </a:lnTo>
                    <a:lnTo>
                      <a:pt x="635428" y="539749"/>
                    </a:lnTo>
                    <a:lnTo>
                      <a:pt x="663279" y="554989"/>
                    </a:lnTo>
                    <a:lnTo>
                      <a:pt x="695082" y="567689"/>
                    </a:lnTo>
                    <a:lnTo>
                      <a:pt x="711116" y="572769"/>
                    </a:lnTo>
                    <a:lnTo>
                      <a:pt x="726720" y="579119"/>
                    </a:lnTo>
                    <a:lnTo>
                      <a:pt x="742983" y="586739"/>
                    </a:lnTo>
                    <a:lnTo>
                      <a:pt x="776494" y="599439"/>
                    </a:lnTo>
                    <a:lnTo>
                      <a:pt x="793004" y="607059"/>
                    </a:lnTo>
                    <a:lnTo>
                      <a:pt x="829154" y="624839"/>
                    </a:lnTo>
                    <a:lnTo>
                      <a:pt x="863663" y="645159"/>
                    </a:lnTo>
                    <a:lnTo>
                      <a:pt x="872892" y="666749"/>
                    </a:lnTo>
                    <a:lnTo>
                      <a:pt x="872414" y="673099"/>
                    </a:lnTo>
                    <a:lnTo>
                      <a:pt x="866904" y="684529"/>
                    </a:lnTo>
                    <a:lnTo>
                      <a:pt x="857866" y="690879"/>
                    </a:lnTo>
                    <a:lnTo>
                      <a:pt x="847188" y="693419"/>
                    </a:lnTo>
                    <a:close/>
                  </a:path>
                  <a:path w="873125" h="814070">
                    <a:moveTo>
                      <a:pt x="434457" y="814069"/>
                    </a:moveTo>
                    <a:lnTo>
                      <a:pt x="399236" y="786129"/>
                    </a:lnTo>
                    <a:lnTo>
                      <a:pt x="387789" y="739139"/>
                    </a:lnTo>
                    <a:lnTo>
                      <a:pt x="375258" y="680719"/>
                    </a:lnTo>
                    <a:lnTo>
                      <a:pt x="365246" y="626109"/>
                    </a:lnTo>
                    <a:lnTo>
                      <a:pt x="357918" y="576579"/>
                    </a:lnTo>
                    <a:lnTo>
                      <a:pt x="354172" y="552449"/>
                    </a:lnTo>
                    <a:lnTo>
                      <a:pt x="353156" y="547369"/>
                    </a:lnTo>
                    <a:lnTo>
                      <a:pt x="351793" y="541019"/>
                    </a:lnTo>
                    <a:lnTo>
                      <a:pt x="350142" y="534669"/>
                    </a:lnTo>
                    <a:lnTo>
                      <a:pt x="348265" y="525779"/>
                    </a:lnTo>
                    <a:lnTo>
                      <a:pt x="419674" y="525779"/>
                    </a:lnTo>
                    <a:lnTo>
                      <a:pt x="421850" y="532129"/>
                    </a:lnTo>
                    <a:lnTo>
                      <a:pt x="424308" y="541019"/>
                    </a:lnTo>
                    <a:lnTo>
                      <a:pt x="424511" y="546099"/>
                    </a:lnTo>
                    <a:lnTo>
                      <a:pt x="424428" y="556259"/>
                    </a:lnTo>
                    <a:lnTo>
                      <a:pt x="424243" y="563879"/>
                    </a:lnTo>
                    <a:lnTo>
                      <a:pt x="426909" y="577849"/>
                    </a:lnTo>
                    <a:lnTo>
                      <a:pt x="430888" y="591819"/>
                    </a:lnTo>
                    <a:lnTo>
                      <a:pt x="434457" y="605789"/>
                    </a:lnTo>
                    <a:lnTo>
                      <a:pt x="439146" y="628649"/>
                    </a:lnTo>
                    <a:lnTo>
                      <a:pt x="443918" y="651509"/>
                    </a:lnTo>
                    <a:lnTo>
                      <a:pt x="453051" y="697229"/>
                    </a:lnTo>
                    <a:lnTo>
                      <a:pt x="459805" y="735329"/>
                    </a:lnTo>
                    <a:lnTo>
                      <a:pt x="464427" y="773429"/>
                    </a:lnTo>
                    <a:lnTo>
                      <a:pt x="463189" y="789939"/>
                    </a:lnTo>
                    <a:lnTo>
                      <a:pt x="457317" y="802639"/>
                    </a:lnTo>
                    <a:lnTo>
                      <a:pt x="447507" y="811529"/>
                    </a:lnTo>
                    <a:lnTo>
                      <a:pt x="434457" y="814069"/>
                    </a:lnTo>
                    <a:close/>
                  </a:path>
                  <a:path w="873125" h="814070">
                    <a:moveTo>
                      <a:pt x="137818" y="749299"/>
                    </a:moveTo>
                    <a:lnTo>
                      <a:pt x="134318" y="739139"/>
                    </a:lnTo>
                    <a:lnTo>
                      <a:pt x="129287" y="732789"/>
                    </a:lnTo>
                    <a:lnTo>
                      <a:pt x="129943" y="725169"/>
                    </a:lnTo>
                    <a:lnTo>
                      <a:pt x="149450" y="679449"/>
                    </a:lnTo>
                    <a:lnTo>
                      <a:pt x="170389" y="645159"/>
                    </a:lnTo>
                    <a:lnTo>
                      <a:pt x="181351" y="627379"/>
                    </a:lnTo>
                    <a:lnTo>
                      <a:pt x="187750" y="618489"/>
                    </a:lnTo>
                    <a:lnTo>
                      <a:pt x="194477" y="609599"/>
                    </a:lnTo>
                    <a:lnTo>
                      <a:pt x="201532" y="601979"/>
                    </a:lnTo>
                    <a:lnTo>
                      <a:pt x="208915" y="593089"/>
                    </a:lnTo>
                    <a:lnTo>
                      <a:pt x="210665" y="591819"/>
                    </a:lnTo>
                    <a:lnTo>
                      <a:pt x="216134" y="593089"/>
                    </a:lnTo>
                    <a:lnTo>
                      <a:pt x="296975" y="593089"/>
                    </a:lnTo>
                    <a:lnTo>
                      <a:pt x="291907" y="599439"/>
                    </a:lnTo>
                    <a:lnTo>
                      <a:pt x="277349" y="617219"/>
                    </a:lnTo>
                    <a:lnTo>
                      <a:pt x="262074" y="633729"/>
                    </a:lnTo>
                    <a:lnTo>
                      <a:pt x="246733" y="652779"/>
                    </a:lnTo>
                    <a:lnTo>
                      <a:pt x="233690" y="673099"/>
                    </a:lnTo>
                    <a:lnTo>
                      <a:pt x="221713" y="693419"/>
                    </a:lnTo>
                    <a:lnTo>
                      <a:pt x="209571" y="713739"/>
                    </a:lnTo>
                    <a:lnTo>
                      <a:pt x="205852" y="720089"/>
                    </a:lnTo>
                    <a:lnTo>
                      <a:pt x="202571" y="726439"/>
                    </a:lnTo>
                    <a:lnTo>
                      <a:pt x="198852" y="731519"/>
                    </a:lnTo>
                    <a:lnTo>
                      <a:pt x="187525" y="746759"/>
                    </a:lnTo>
                    <a:lnTo>
                      <a:pt x="139787" y="746759"/>
                    </a:lnTo>
                    <a:lnTo>
                      <a:pt x="137818" y="749299"/>
                    </a:lnTo>
                    <a:close/>
                  </a:path>
                  <a:path w="873125" h="814070">
                    <a:moveTo>
                      <a:pt x="155968" y="756919"/>
                    </a:moveTo>
                    <a:lnTo>
                      <a:pt x="136068" y="750569"/>
                    </a:lnTo>
                    <a:lnTo>
                      <a:pt x="138037" y="749299"/>
                    </a:lnTo>
                    <a:lnTo>
                      <a:pt x="139787" y="746759"/>
                    </a:lnTo>
                    <a:lnTo>
                      <a:pt x="187525" y="746759"/>
                    </a:lnTo>
                    <a:lnTo>
                      <a:pt x="186581" y="748029"/>
                    </a:lnTo>
                    <a:lnTo>
                      <a:pt x="172546" y="755649"/>
                    </a:lnTo>
                    <a:lnTo>
                      <a:pt x="155968" y="756919"/>
                    </a:lnTo>
                    <a:close/>
                  </a:path>
                </a:pathLst>
              </a:custGeom>
              <a:solidFill>
                <a:srgbClr val="FAD65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12131865" y="2259393"/>
                <a:ext cx="112839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128394" h="225425">
                    <a:moveTo>
                      <a:pt x="108119" y="225236"/>
                    </a:moveTo>
                    <a:lnTo>
                      <a:pt x="65341" y="213479"/>
                    </a:lnTo>
                    <a:lnTo>
                      <a:pt x="20881" y="187951"/>
                    </a:lnTo>
                    <a:lnTo>
                      <a:pt x="9831" y="173167"/>
                    </a:lnTo>
                    <a:lnTo>
                      <a:pt x="12219" y="165336"/>
                    </a:lnTo>
                    <a:lnTo>
                      <a:pt x="12219" y="164725"/>
                    </a:lnTo>
                    <a:lnTo>
                      <a:pt x="11600" y="162891"/>
                    </a:lnTo>
                    <a:lnTo>
                      <a:pt x="10982" y="162891"/>
                    </a:lnTo>
                    <a:lnTo>
                      <a:pt x="2590" y="154477"/>
                    </a:lnTo>
                    <a:lnTo>
                      <a:pt x="0" y="144631"/>
                    </a:lnTo>
                    <a:lnTo>
                      <a:pt x="889" y="134440"/>
                    </a:lnTo>
                    <a:lnTo>
                      <a:pt x="2938" y="124995"/>
                    </a:lnTo>
                    <a:lnTo>
                      <a:pt x="28228" y="70978"/>
                    </a:lnTo>
                    <a:lnTo>
                      <a:pt x="77184" y="35756"/>
                    </a:lnTo>
                    <a:lnTo>
                      <a:pt x="98664" y="30542"/>
                    </a:lnTo>
                    <a:lnTo>
                      <a:pt x="118173" y="33006"/>
                    </a:lnTo>
                    <a:lnTo>
                      <a:pt x="148954" y="59594"/>
                    </a:lnTo>
                    <a:lnTo>
                      <a:pt x="169526" y="103144"/>
                    </a:lnTo>
                    <a:lnTo>
                      <a:pt x="178033" y="153111"/>
                    </a:lnTo>
                    <a:lnTo>
                      <a:pt x="172939" y="180712"/>
                    </a:lnTo>
                    <a:lnTo>
                      <a:pt x="158157" y="203384"/>
                    </a:lnTo>
                    <a:lnTo>
                      <a:pt x="135835" y="218952"/>
                    </a:lnTo>
                    <a:lnTo>
                      <a:pt x="108119" y="225236"/>
                    </a:lnTo>
                    <a:close/>
                  </a:path>
                  <a:path w="1128394" h="225425">
                    <a:moveTo>
                      <a:pt x="394582" y="199564"/>
                    </a:moveTo>
                    <a:lnTo>
                      <a:pt x="345627" y="162356"/>
                    </a:lnTo>
                    <a:lnTo>
                      <a:pt x="322812" y="116438"/>
                    </a:lnTo>
                    <a:lnTo>
                      <a:pt x="320550" y="99371"/>
                    </a:lnTo>
                    <a:lnTo>
                      <a:pt x="322812" y="82591"/>
                    </a:lnTo>
                    <a:lnTo>
                      <a:pt x="358504" y="35498"/>
                    </a:lnTo>
                    <a:lnTo>
                      <a:pt x="404597" y="15653"/>
                    </a:lnTo>
                    <a:lnTo>
                      <a:pt x="429849" y="13752"/>
                    </a:lnTo>
                    <a:lnTo>
                      <a:pt x="438046" y="14889"/>
                    </a:lnTo>
                    <a:lnTo>
                      <a:pt x="456326" y="14889"/>
                    </a:lnTo>
                    <a:lnTo>
                      <a:pt x="464496" y="20476"/>
                    </a:lnTo>
                    <a:lnTo>
                      <a:pt x="470065" y="26588"/>
                    </a:lnTo>
                    <a:lnTo>
                      <a:pt x="476871" y="32700"/>
                    </a:lnTo>
                    <a:lnTo>
                      <a:pt x="478727" y="40035"/>
                    </a:lnTo>
                    <a:lnTo>
                      <a:pt x="484034" y="57846"/>
                    </a:lnTo>
                    <a:lnTo>
                      <a:pt x="488703" y="75715"/>
                    </a:lnTo>
                    <a:lnTo>
                      <a:pt x="491169" y="93928"/>
                    </a:lnTo>
                    <a:lnTo>
                      <a:pt x="489863" y="112770"/>
                    </a:lnTo>
                    <a:lnTo>
                      <a:pt x="489245" y="115215"/>
                    </a:lnTo>
                    <a:lnTo>
                      <a:pt x="488626" y="118271"/>
                    </a:lnTo>
                    <a:lnTo>
                      <a:pt x="489863" y="119494"/>
                    </a:lnTo>
                    <a:lnTo>
                      <a:pt x="497220" y="131919"/>
                    </a:lnTo>
                    <a:lnTo>
                      <a:pt x="495819" y="142797"/>
                    </a:lnTo>
                    <a:lnTo>
                      <a:pt x="464786" y="176949"/>
                    </a:lnTo>
                    <a:lnTo>
                      <a:pt x="422830" y="194751"/>
                    </a:lnTo>
                    <a:lnTo>
                      <a:pt x="399532" y="198953"/>
                    </a:lnTo>
                    <a:lnTo>
                      <a:pt x="394582" y="199564"/>
                    </a:lnTo>
                    <a:close/>
                  </a:path>
                  <a:path w="1128394" h="225425">
                    <a:moveTo>
                      <a:pt x="456326" y="14889"/>
                    </a:moveTo>
                    <a:lnTo>
                      <a:pt x="438046" y="14889"/>
                    </a:lnTo>
                    <a:lnTo>
                      <a:pt x="447172" y="14134"/>
                    </a:lnTo>
                    <a:lnTo>
                      <a:pt x="456298" y="14869"/>
                    </a:lnTo>
                    <a:close/>
                  </a:path>
                  <a:path w="1128394" h="225425">
                    <a:moveTo>
                      <a:pt x="1032482" y="182460"/>
                    </a:moveTo>
                    <a:lnTo>
                      <a:pt x="987742" y="168984"/>
                    </a:lnTo>
                    <a:lnTo>
                      <a:pt x="965033" y="134775"/>
                    </a:lnTo>
                    <a:lnTo>
                      <a:pt x="958198" y="103478"/>
                    </a:lnTo>
                    <a:lnTo>
                      <a:pt x="962326" y="75104"/>
                    </a:lnTo>
                    <a:lnTo>
                      <a:pt x="975387" y="48907"/>
                    </a:lnTo>
                    <a:lnTo>
                      <a:pt x="995350" y="24143"/>
                    </a:lnTo>
                    <a:lnTo>
                      <a:pt x="1020040" y="5768"/>
                    </a:lnTo>
                    <a:lnTo>
                      <a:pt x="1045775" y="0"/>
                    </a:lnTo>
                    <a:lnTo>
                      <a:pt x="1072437" y="2483"/>
                    </a:lnTo>
                    <a:lnTo>
                      <a:pt x="1099912" y="8862"/>
                    </a:lnTo>
                    <a:lnTo>
                      <a:pt x="1107337" y="10085"/>
                    </a:lnTo>
                    <a:lnTo>
                      <a:pt x="1112905" y="16808"/>
                    </a:lnTo>
                    <a:lnTo>
                      <a:pt x="1112286" y="24754"/>
                    </a:lnTo>
                    <a:lnTo>
                      <a:pt x="1113756" y="31630"/>
                    </a:lnTo>
                    <a:lnTo>
                      <a:pt x="1116617" y="38507"/>
                    </a:lnTo>
                    <a:lnTo>
                      <a:pt x="1119943" y="45383"/>
                    </a:lnTo>
                    <a:lnTo>
                      <a:pt x="1122804" y="52259"/>
                    </a:lnTo>
                    <a:lnTo>
                      <a:pt x="1124660" y="59594"/>
                    </a:lnTo>
                    <a:lnTo>
                      <a:pt x="1125898" y="74263"/>
                    </a:lnTo>
                    <a:lnTo>
                      <a:pt x="1128373" y="74875"/>
                    </a:lnTo>
                    <a:lnTo>
                      <a:pt x="1115931" y="119226"/>
                    </a:lnTo>
                    <a:lnTo>
                      <a:pt x="1093213" y="158030"/>
                    </a:lnTo>
                    <a:lnTo>
                      <a:pt x="1065342" y="175345"/>
                    </a:lnTo>
                    <a:lnTo>
                      <a:pt x="1032482" y="182460"/>
                    </a:lnTo>
                    <a:close/>
                  </a:path>
                  <a:path w="1128394" h="225425">
                    <a:moveTo>
                      <a:pt x="729150" y="183902"/>
                    </a:moveTo>
                    <a:lnTo>
                      <a:pt x="689069" y="166339"/>
                    </a:lnTo>
                    <a:lnTo>
                      <a:pt x="660009" y="130496"/>
                    </a:lnTo>
                    <a:lnTo>
                      <a:pt x="655059" y="107623"/>
                    </a:lnTo>
                    <a:lnTo>
                      <a:pt x="657534" y="85036"/>
                    </a:lnTo>
                    <a:lnTo>
                      <a:pt x="682901" y="47369"/>
                    </a:lnTo>
                    <a:lnTo>
                      <a:pt x="715925" y="27046"/>
                    </a:lnTo>
                    <a:lnTo>
                      <a:pt x="746628" y="20476"/>
                    </a:lnTo>
                    <a:lnTo>
                      <a:pt x="754469" y="20561"/>
                    </a:lnTo>
                    <a:lnTo>
                      <a:pt x="762019" y="22538"/>
                    </a:lnTo>
                    <a:lnTo>
                      <a:pt x="768989" y="26234"/>
                    </a:lnTo>
                    <a:lnTo>
                      <a:pt x="775089" y="31478"/>
                    </a:lnTo>
                    <a:lnTo>
                      <a:pt x="778801" y="34534"/>
                    </a:lnTo>
                    <a:lnTo>
                      <a:pt x="783132" y="36979"/>
                    </a:lnTo>
                    <a:lnTo>
                      <a:pt x="787463" y="38812"/>
                    </a:lnTo>
                    <a:lnTo>
                      <a:pt x="807020" y="52040"/>
                    </a:lnTo>
                    <a:lnTo>
                      <a:pt x="819095" y="68075"/>
                    </a:lnTo>
                    <a:lnTo>
                      <a:pt x="823397" y="87204"/>
                    </a:lnTo>
                    <a:lnTo>
                      <a:pt x="819636" y="109714"/>
                    </a:lnTo>
                    <a:lnTo>
                      <a:pt x="796744" y="151889"/>
                    </a:lnTo>
                    <a:lnTo>
                      <a:pt x="757146" y="179394"/>
                    </a:lnTo>
                    <a:lnTo>
                      <a:pt x="743322" y="183281"/>
                    </a:lnTo>
                    <a:lnTo>
                      <a:pt x="729150" y="183902"/>
                    </a:lnTo>
                    <a:close/>
                  </a:path>
                </a:pathLst>
              </a:custGeom>
              <a:solidFill>
                <a:srgbClr val="F7D96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3479538" y="5399767"/>
                <a:ext cx="1580515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1580514" h="297179">
                    <a:moveTo>
                      <a:pt x="0" y="0"/>
                    </a:moveTo>
                    <a:lnTo>
                      <a:pt x="65744" y="304"/>
                    </a:lnTo>
                    <a:lnTo>
                      <a:pt x="66579" y="24207"/>
                    </a:lnTo>
                    <a:lnTo>
                      <a:pt x="74730" y="80310"/>
                    </a:lnTo>
                    <a:lnTo>
                      <a:pt x="98664" y="145206"/>
                    </a:lnTo>
                    <a:lnTo>
                      <a:pt x="146849" y="195486"/>
                    </a:lnTo>
                    <a:lnTo>
                      <a:pt x="199115" y="219983"/>
                    </a:lnTo>
                    <a:lnTo>
                      <a:pt x="240090" y="230008"/>
                    </a:lnTo>
                    <a:lnTo>
                      <a:pt x="277839" y="231754"/>
                    </a:lnTo>
                    <a:lnTo>
                      <a:pt x="320427" y="231416"/>
                    </a:lnTo>
                    <a:lnTo>
                      <a:pt x="358867" y="229099"/>
                    </a:lnTo>
                    <a:lnTo>
                      <a:pt x="398460" y="218361"/>
                    </a:lnTo>
                    <a:lnTo>
                      <a:pt x="435518" y="195576"/>
                    </a:lnTo>
                    <a:lnTo>
                      <a:pt x="466355" y="157119"/>
                    </a:lnTo>
                    <a:lnTo>
                      <a:pt x="485402" y="114043"/>
                    </a:lnTo>
                    <a:lnTo>
                      <a:pt x="498459" y="69881"/>
                    </a:lnTo>
                    <a:lnTo>
                      <a:pt x="506447" y="31658"/>
                    </a:lnTo>
                    <a:lnTo>
                      <a:pt x="510287" y="6394"/>
                    </a:lnTo>
                    <a:lnTo>
                      <a:pt x="510287" y="4262"/>
                    </a:lnTo>
                    <a:lnTo>
                      <a:pt x="509980" y="2435"/>
                    </a:lnTo>
                    <a:lnTo>
                      <a:pt x="509980" y="304"/>
                    </a:lnTo>
                    <a:lnTo>
                      <a:pt x="575724" y="304"/>
                    </a:lnTo>
                    <a:lnTo>
                      <a:pt x="579569" y="27561"/>
                    </a:lnTo>
                    <a:lnTo>
                      <a:pt x="594503" y="90016"/>
                    </a:lnTo>
                    <a:lnTo>
                      <a:pt x="625623" y="158694"/>
                    </a:lnTo>
                    <a:lnTo>
                      <a:pt x="678028" y="204620"/>
                    </a:lnTo>
                    <a:lnTo>
                      <a:pt x="729309" y="222200"/>
                    </a:lnTo>
                    <a:lnTo>
                      <a:pt x="762704" y="228333"/>
                    </a:lnTo>
                    <a:lnTo>
                      <a:pt x="791779" y="227786"/>
                    </a:lnTo>
                    <a:lnTo>
                      <a:pt x="830100" y="225326"/>
                    </a:lnTo>
                    <a:lnTo>
                      <a:pt x="878732" y="222419"/>
                    </a:lnTo>
                    <a:lnTo>
                      <a:pt x="917081" y="213946"/>
                    </a:lnTo>
                    <a:lnTo>
                      <a:pt x="975721" y="157119"/>
                    </a:lnTo>
                    <a:lnTo>
                      <a:pt x="995728" y="111597"/>
                    </a:lnTo>
                    <a:lnTo>
                      <a:pt x="1009054" y="65390"/>
                    </a:lnTo>
                    <a:lnTo>
                      <a:pt x="1016850" y="26605"/>
                    </a:lnTo>
                    <a:lnTo>
                      <a:pt x="1020267" y="3349"/>
                    </a:lnTo>
                    <a:lnTo>
                      <a:pt x="1019960" y="2131"/>
                    </a:lnTo>
                    <a:lnTo>
                      <a:pt x="1019960" y="0"/>
                    </a:lnTo>
                    <a:lnTo>
                      <a:pt x="1085705" y="0"/>
                    </a:lnTo>
                    <a:lnTo>
                      <a:pt x="1089598" y="27304"/>
                    </a:lnTo>
                    <a:lnTo>
                      <a:pt x="1104637" y="89864"/>
                    </a:lnTo>
                    <a:lnTo>
                      <a:pt x="1135863" y="158646"/>
                    </a:lnTo>
                    <a:lnTo>
                      <a:pt x="1188315" y="204620"/>
                    </a:lnTo>
                    <a:lnTo>
                      <a:pt x="1241713" y="223880"/>
                    </a:lnTo>
                    <a:lnTo>
                      <a:pt x="1278637" y="233319"/>
                    </a:lnTo>
                    <a:lnTo>
                      <a:pt x="1308418" y="235108"/>
                    </a:lnTo>
                    <a:lnTo>
                      <a:pt x="1340388" y="231416"/>
                    </a:lnTo>
                    <a:lnTo>
                      <a:pt x="1378569" y="225455"/>
                    </a:lnTo>
                    <a:lnTo>
                      <a:pt x="1418190" y="215011"/>
                    </a:lnTo>
                    <a:lnTo>
                      <a:pt x="1455392" y="194120"/>
                    </a:lnTo>
                    <a:lnTo>
                      <a:pt x="1486316" y="156815"/>
                    </a:lnTo>
                    <a:lnTo>
                      <a:pt x="1506890" y="118738"/>
                    </a:lnTo>
                    <a:lnTo>
                      <a:pt x="1525111" y="55032"/>
                    </a:lnTo>
                    <a:lnTo>
                      <a:pt x="1531169" y="0"/>
                    </a:lnTo>
                    <a:lnTo>
                      <a:pt x="1580324" y="0"/>
                    </a:lnTo>
                    <a:lnTo>
                      <a:pt x="1569802" y="68549"/>
                    </a:lnTo>
                    <a:lnTo>
                      <a:pt x="1549737" y="132955"/>
                    </a:lnTo>
                    <a:lnTo>
                      <a:pt x="1513658" y="198531"/>
                    </a:lnTo>
                    <a:lnTo>
                      <a:pt x="1482895" y="234345"/>
                    </a:lnTo>
                    <a:lnTo>
                      <a:pt x="1450144" y="260535"/>
                    </a:lnTo>
                    <a:lnTo>
                      <a:pt x="1413467" y="278080"/>
                    </a:lnTo>
                    <a:lnTo>
                      <a:pt x="1370927" y="287962"/>
                    </a:lnTo>
                    <a:lnTo>
                      <a:pt x="1320588" y="291162"/>
                    </a:lnTo>
                    <a:lnTo>
                      <a:pt x="1260511" y="288661"/>
                    </a:lnTo>
                    <a:lnTo>
                      <a:pt x="1213723" y="280682"/>
                    </a:lnTo>
                    <a:lnTo>
                      <a:pt x="1170076" y="264313"/>
                    </a:lnTo>
                    <a:lnTo>
                      <a:pt x="1130405" y="239942"/>
                    </a:lnTo>
                    <a:lnTo>
                      <a:pt x="1095547" y="207959"/>
                    </a:lnTo>
                    <a:lnTo>
                      <a:pt x="1066339" y="168752"/>
                    </a:lnTo>
                    <a:lnTo>
                      <a:pt x="1043616" y="122711"/>
                    </a:lnTo>
                    <a:lnTo>
                      <a:pt x="1035556" y="142737"/>
                    </a:lnTo>
                    <a:lnTo>
                      <a:pt x="1015405" y="180732"/>
                    </a:lnTo>
                    <a:lnTo>
                      <a:pt x="972629" y="234240"/>
                    </a:lnTo>
                    <a:lnTo>
                      <a:pt x="939924" y="260400"/>
                    </a:lnTo>
                    <a:lnTo>
                      <a:pt x="903294" y="277966"/>
                    </a:lnTo>
                    <a:lnTo>
                      <a:pt x="860776" y="287894"/>
                    </a:lnTo>
                    <a:lnTo>
                      <a:pt x="810407" y="291141"/>
                    </a:lnTo>
                    <a:lnTo>
                      <a:pt x="750224" y="288661"/>
                    </a:lnTo>
                    <a:lnTo>
                      <a:pt x="703436" y="280706"/>
                    </a:lnTo>
                    <a:lnTo>
                      <a:pt x="659788" y="264403"/>
                    </a:lnTo>
                    <a:lnTo>
                      <a:pt x="620117" y="240132"/>
                    </a:lnTo>
                    <a:lnTo>
                      <a:pt x="585259" y="208274"/>
                    </a:lnTo>
                    <a:lnTo>
                      <a:pt x="556051" y="169210"/>
                    </a:lnTo>
                    <a:lnTo>
                      <a:pt x="533328" y="123320"/>
                    </a:lnTo>
                    <a:lnTo>
                      <a:pt x="525317" y="143122"/>
                    </a:lnTo>
                    <a:lnTo>
                      <a:pt x="505376" y="180784"/>
                    </a:lnTo>
                    <a:lnTo>
                      <a:pt x="462648" y="234691"/>
                    </a:lnTo>
                    <a:lnTo>
                      <a:pt x="429944" y="261978"/>
                    </a:lnTo>
                    <a:lnTo>
                      <a:pt x="393314" y="281011"/>
                    </a:lnTo>
                    <a:lnTo>
                      <a:pt x="350796" y="292405"/>
                    </a:lnTo>
                    <a:lnTo>
                      <a:pt x="300426" y="296780"/>
                    </a:lnTo>
                    <a:lnTo>
                      <a:pt x="240243" y="294751"/>
                    </a:lnTo>
                    <a:lnTo>
                      <a:pt x="197475" y="287620"/>
                    </a:lnTo>
                    <a:lnTo>
                      <a:pt x="157250" y="273184"/>
                    </a:lnTo>
                    <a:lnTo>
                      <a:pt x="120201" y="251829"/>
                    </a:lnTo>
                    <a:lnTo>
                      <a:pt x="86960" y="223939"/>
                    </a:lnTo>
                    <a:lnTo>
                      <a:pt x="58159" y="189903"/>
                    </a:lnTo>
                    <a:lnTo>
                      <a:pt x="34431" y="150105"/>
                    </a:lnTo>
                    <a:lnTo>
                      <a:pt x="16406" y="104931"/>
                    </a:lnTo>
                    <a:lnTo>
                      <a:pt x="4719" y="547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9A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14814835" y="1734847"/>
                <a:ext cx="13335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333500" h="838200">
                    <a:moveTo>
                      <a:pt x="893028" y="85242"/>
                    </a:moveTo>
                    <a:lnTo>
                      <a:pt x="889899" y="82098"/>
                    </a:lnTo>
                    <a:lnTo>
                      <a:pt x="885727" y="78954"/>
                    </a:lnTo>
                    <a:lnTo>
                      <a:pt x="883641" y="75810"/>
                    </a:lnTo>
                    <a:lnTo>
                      <a:pt x="866188" y="36462"/>
                    </a:lnTo>
                    <a:lnTo>
                      <a:pt x="862848" y="14503"/>
                    </a:lnTo>
                    <a:lnTo>
                      <a:pt x="861479" y="6644"/>
                    </a:lnTo>
                    <a:lnTo>
                      <a:pt x="859991" y="0"/>
                    </a:lnTo>
                    <a:lnTo>
                      <a:pt x="949531" y="0"/>
                    </a:lnTo>
                    <a:lnTo>
                      <a:pt x="943577" y="12080"/>
                    </a:lnTo>
                    <a:lnTo>
                      <a:pt x="935788" y="25507"/>
                    </a:lnTo>
                    <a:lnTo>
                      <a:pt x="932659" y="29699"/>
                    </a:lnTo>
                    <a:lnTo>
                      <a:pt x="930573" y="33891"/>
                    </a:lnTo>
                    <a:lnTo>
                      <a:pt x="929530" y="39131"/>
                    </a:lnTo>
                    <a:lnTo>
                      <a:pt x="926760" y="54883"/>
                    </a:lnTo>
                    <a:lnTo>
                      <a:pt x="919101" y="68474"/>
                    </a:lnTo>
                    <a:lnTo>
                      <a:pt x="907531" y="78921"/>
                    </a:lnTo>
                    <a:lnTo>
                      <a:pt x="893028" y="85242"/>
                    </a:lnTo>
                    <a:close/>
                  </a:path>
                  <a:path w="1333500" h="838200">
                    <a:moveTo>
                      <a:pt x="495916" y="393364"/>
                    </a:moveTo>
                    <a:lnTo>
                      <a:pt x="464775" y="354130"/>
                    </a:lnTo>
                    <a:lnTo>
                      <a:pt x="449131" y="310541"/>
                    </a:lnTo>
                    <a:lnTo>
                      <a:pt x="438425" y="273010"/>
                    </a:lnTo>
                    <a:lnTo>
                      <a:pt x="435052" y="257765"/>
                    </a:lnTo>
                    <a:lnTo>
                      <a:pt x="431483" y="242717"/>
                    </a:lnTo>
                    <a:lnTo>
                      <a:pt x="422667" y="200520"/>
                    </a:lnTo>
                    <a:lnTo>
                      <a:pt x="421086" y="189516"/>
                    </a:lnTo>
                    <a:lnTo>
                      <a:pt x="412857" y="144093"/>
                    </a:lnTo>
                    <a:lnTo>
                      <a:pt x="407447" y="119662"/>
                    </a:lnTo>
                    <a:lnTo>
                      <a:pt x="404937" y="107250"/>
                    </a:lnTo>
                    <a:lnTo>
                      <a:pt x="403894" y="104106"/>
                    </a:lnTo>
                    <a:lnTo>
                      <a:pt x="403978" y="97474"/>
                    </a:lnTo>
                    <a:lnTo>
                      <a:pt x="405589" y="90842"/>
                    </a:lnTo>
                    <a:lnTo>
                      <a:pt x="408066" y="84456"/>
                    </a:lnTo>
                    <a:lnTo>
                      <a:pt x="412107" y="79249"/>
                    </a:lnTo>
                    <a:lnTo>
                      <a:pt x="418495" y="75810"/>
                    </a:lnTo>
                    <a:lnTo>
                      <a:pt x="425095" y="75728"/>
                    </a:lnTo>
                    <a:lnTo>
                      <a:pt x="429837" y="79085"/>
                    </a:lnTo>
                    <a:lnTo>
                      <a:pt x="446068" y="114340"/>
                    </a:lnTo>
                    <a:lnTo>
                      <a:pt x="446654" y="122969"/>
                    </a:lnTo>
                    <a:lnTo>
                      <a:pt x="449197" y="135545"/>
                    </a:lnTo>
                    <a:lnTo>
                      <a:pt x="452130" y="148121"/>
                    </a:lnTo>
                    <a:lnTo>
                      <a:pt x="455454" y="160696"/>
                    </a:lnTo>
                    <a:lnTo>
                      <a:pt x="459170" y="173272"/>
                    </a:lnTo>
                    <a:lnTo>
                      <a:pt x="464808" y="195296"/>
                    </a:lnTo>
                    <a:lnTo>
                      <a:pt x="471541" y="220857"/>
                    </a:lnTo>
                    <a:lnTo>
                      <a:pt x="476476" y="239737"/>
                    </a:lnTo>
                    <a:lnTo>
                      <a:pt x="482114" y="262350"/>
                    </a:lnTo>
                    <a:lnTo>
                      <a:pt x="482733" y="269588"/>
                    </a:lnTo>
                    <a:lnTo>
                      <a:pt x="482375" y="277022"/>
                    </a:lnTo>
                    <a:lnTo>
                      <a:pt x="482407" y="284456"/>
                    </a:lnTo>
                    <a:lnTo>
                      <a:pt x="484200" y="291694"/>
                    </a:lnTo>
                    <a:lnTo>
                      <a:pt x="487948" y="298293"/>
                    </a:lnTo>
                    <a:lnTo>
                      <a:pt x="492282" y="304400"/>
                    </a:lnTo>
                    <a:lnTo>
                      <a:pt x="496226" y="310705"/>
                    </a:lnTo>
                    <a:lnTo>
                      <a:pt x="498823" y="317959"/>
                    </a:lnTo>
                    <a:lnTo>
                      <a:pt x="499844" y="321037"/>
                    </a:lnTo>
                    <a:lnTo>
                      <a:pt x="501930" y="325229"/>
                    </a:lnTo>
                    <a:lnTo>
                      <a:pt x="504015" y="330469"/>
                    </a:lnTo>
                    <a:lnTo>
                      <a:pt x="559385" y="330469"/>
                    </a:lnTo>
                    <a:lnTo>
                      <a:pt x="554663" y="340179"/>
                    </a:lnTo>
                    <a:lnTo>
                      <a:pt x="543907" y="356799"/>
                    </a:lnTo>
                    <a:lnTo>
                      <a:pt x="531197" y="372044"/>
                    </a:lnTo>
                    <a:lnTo>
                      <a:pt x="516531" y="386012"/>
                    </a:lnTo>
                    <a:lnTo>
                      <a:pt x="513402" y="389156"/>
                    </a:lnTo>
                    <a:lnTo>
                      <a:pt x="510273" y="391252"/>
                    </a:lnTo>
                    <a:lnTo>
                      <a:pt x="506101" y="392300"/>
                    </a:lnTo>
                    <a:lnTo>
                      <a:pt x="495916" y="393364"/>
                    </a:lnTo>
                    <a:close/>
                  </a:path>
                  <a:path w="1333500" h="838200">
                    <a:moveTo>
                      <a:pt x="559385" y="330469"/>
                    </a:moveTo>
                    <a:lnTo>
                      <a:pt x="504015" y="330469"/>
                    </a:lnTo>
                    <a:lnTo>
                      <a:pt x="509149" y="323592"/>
                    </a:lnTo>
                    <a:lnTo>
                      <a:pt x="513793" y="317107"/>
                    </a:lnTo>
                    <a:lnTo>
                      <a:pt x="518242" y="311016"/>
                    </a:lnTo>
                    <a:lnTo>
                      <a:pt x="522788" y="305317"/>
                    </a:lnTo>
                    <a:lnTo>
                      <a:pt x="540518" y="281214"/>
                    </a:lnTo>
                    <a:lnTo>
                      <a:pt x="542604" y="278070"/>
                    </a:lnTo>
                    <a:lnTo>
                      <a:pt x="545733" y="273878"/>
                    </a:lnTo>
                    <a:lnTo>
                      <a:pt x="547818" y="270734"/>
                    </a:lnTo>
                    <a:lnTo>
                      <a:pt x="566591" y="246532"/>
                    </a:lnTo>
                    <a:lnTo>
                      <a:pt x="604137" y="198522"/>
                    </a:lnTo>
                    <a:lnTo>
                      <a:pt x="622909" y="174320"/>
                    </a:lnTo>
                    <a:lnTo>
                      <a:pt x="629770" y="166133"/>
                    </a:lnTo>
                    <a:lnTo>
                      <a:pt x="636337" y="157552"/>
                    </a:lnTo>
                    <a:lnTo>
                      <a:pt x="642709" y="148972"/>
                    </a:lnTo>
                    <a:lnTo>
                      <a:pt x="648982" y="140785"/>
                    </a:lnTo>
                    <a:lnTo>
                      <a:pt x="654409" y="134546"/>
                    </a:lnTo>
                    <a:lnTo>
                      <a:pt x="661106" y="130174"/>
                    </a:lnTo>
                    <a:lnTo>
                      <a:pt x="668782" y="127963"/>
                    </a:lnTo>
                    <a:lnTo>
                      <a:pt x="677141" y="128209"/>
                    </a:lnTo>
                    <a:lnTo>
                      <a:pt x="681313" y="130305"/>
                    </a:lnTo>
                    <a:lnTo>
                      <a:pt x="684442" y="132401"/>
                    </a:lnTo>
                    <a:lnTo>
                      <a:pt x="684589" y="139458"/>
                    </a:lnTo>
                    <a:lnTo>
                      <a:pt x="684751" y="144093"/>
                    </a:lnTo>
                    <a:lnTo>
                      <a:pt x="684852" y="148972"/>
                    </a:lnTo>
                    <a:lnTo>
                      <a:pt x="684882" y="153180"/>
                    </a:lnTo>
                    <a:lnTo>
                      <a:pt x="684442" y="159648"/>
                    </a:lnTo>
                    <a:lnTo>
                      <a:pt x="683399" y="163840"/>
                    </a:lnTo>
                    <a:lnTo>
                      <a:pt x="681313" y="166984"/>
                    </a:lnTo>
                    <a:lnTo>
                      <a:pt x="678184" y="170128"/>
                    </a:lnTo>
                    <a:lnTo>
                      <a:pt x="668048" y="181967"/>
                    </a:lnTo>
                    <a:lnTo>
                      <a:pt x="658890" y="194887"/>
                    </a:lnTo>
                    <a:lnTo>
                      <a:pt x="649732" y="208003"/>
                    </a:lnTo>
                    <a:lnTo>
                      <a:pt x="639596" y="220431"/>
                    </a:lnTo>
                    <a:lnTo>
                      <a:pt x="634935" y="226604"/>
                    </a:lnTo>
                    <a:lnTo>
                      <a:pt x="631253" y="233662"/>
                    </a:lnTo>
                    <a:lnTo>
                      <a:pt x="627570" y="240916"/>
                    </a:lnTo>
                    <a:lnTo>
                      <a:pt x="622909" y="247679"/>
                    </a:lnTo>
                    <a:lnTo>
                      <a:pt x="611763" y="260042"/>
                    </a:lnTo>
                    <a:lnTo>
                      <a:pt x="601790" y="273485"/>
                    </a:lnTo>
                    <a:lnTo>
                      <a:pt x="592990" y="287911"/>
                    </a:lnTo>
                    <a:lnTo>
                      <a:pt x="585364" y="303222"/>
                    </a:lnTo>
                    <a:lnTo>
                      <a:pt x="581208" y="309706"/>
                    </a:lnTo>
                    <a:lnTo>
                      <a:pt x="575586" y="314225"/>
                    </a:lnTo>
                    <a:lnTo>
                      <a:pt x="569378" y="317959"/>
                    </a:lnTo>
                    <a:lnTo>
                      <a:pt x="563462" y="322085"/>
                    </a:lnTo>
                    <a:lnTo>
                      <a:pt x="559385" y="330469"/>
                    </a:lnTo>
                    <a:close/>
                  </a:path>
                  <a:path w="1333500" h="838200">
                    <a:moveTo>
                      <a:pt x="845151" y="493168"/>
                    </a:moveTo>
                    <a:lnTo>
                      <a:pt x="812461" y="462776"/>
                    </a:lnTo>
                    <a:lnTo>
                      <a:pt x="801576" y="413963"/>
                    </a:lnTo>
                    <a:lnTo>
                      <a:pt x="795318" y="355506"/>
                    </a:lnTo>
                    <a:lnTo>
                      <a:pt x="793895" y="325229"/>
                    </a:lnTo>
                    <a:lnTo>
                      <a:pt x="793004" y="308199"/>
                    </a:lnTo>
                    <a:lnTo>
                      <a:pt x="790674" y="271111"/>
                    </a:lnTo>
                    <a:lnTo>
                      <a:pt x="789778" y="253967"/>
                    </a:lnTo>
                    <a:lnTo>
                      <a:pt x="788735" y="245583"/>
                    </a:lnTo>
                    <a:lnTo>
                      <a:pt x="788735" y="237199"/>
                    </a:lnTo>
                    <a:lnTo>
                      <a:pt x="789778" y="228815"/>
                    </a:lnTo>
                    <a:lnTo>
                      <a:pt x="790821" y="222527"/>
                    </a:lnTo>
                    <a:lnTo>
                      <a:pt x="796035" y="217287"/>
                    </a:lnTo>
                    <a:lnTo>
                      <a:pt x="810636" y="215191"/>
                    </a:lnTo>
                    <a:lnTo>
                      <a:pt x="816894" y="218335"/>
                    </a:lnTo>
                    <a:lnTo>
                      <a:pt x="820023" y="224623"/>
                    </a:lnTo>
                    <a:lnTo>
                      <a:pt x="821066" y="227767"/>
                    </a:lnTo>
                    <a:lnTo>
                      <a:pt x="823151" y="231959"/>
                    </a:lnTo>
                    <a:lnTo>
                      <a:pt x="829539" y="271913"/>
                    </a:lnTo>
                    <a:lnTo>
                      <a:pt x="833581" y="312653"/>
                    </a:lnTo>
                    <a:lnTo>
                      <a:pt x="833965" y="331517"/>
                    </a:lnTo>
                    <a:lnTo>
                      <a:pt x="835015" y="349857"/>
                    </a:lnTo>
                    <a:lnTo>
                      <a:pt x="836661" y="368360"/>
                    </a:lnTo>
                    <a:lnTo>
                      <a:pt x="838795" y="387060"/>
                    </a:lnTo>
                    <a:lnTo>
                      <a:pt x="840360" y="394216"/>
                    </a:lnTo>
                    <a:lnTo>
                      <a:pt x="841924" y="401863"/>
                    </a:lnTo>
                    <a:lnTo>
                      <a:pt x="843488" y="410492"/>
                    </a:lnTo>
                    <a:lnTo>
                      <a:pt x="845053" y="420595"/>
                    </a:lnTo>
                    <a:lnTo>
                      <a:pt x="919140" y="420595"/>
                    </a:lnTo>
                    <a:lnTo>
                      <a:pt x="913886" y="428979"/>
                    </a:lnTo>
                    <a:lnTo>
                      <a:pt x="909714" y="434219"/>
                    </a:lnTo>
                    <a:lnTo>
                      <a:pt x="906586" y="440507"/>
                    </a:lnTo>
                    <a:lnTo>
                      <a:pt x="880512" y="468802"/>
                    </a:lnTo>
                    <a:lnTo>
                      <a:pt x="873896" y="475499"/>
                    </a:lnTo>
                    <a:lnTo>
                      <a:pt x="866694" y="481509"/>
                    </a:lnTo>
                    <a:lnTo>
                      <a:pt x="859100" y="486929"/>
                    </a:lnTo>
                    <a:lnTo>
                      <a:pt x="851310" y="491858"/>
                    </a:lnTo>
                    <a:lnTo>
                      <a:pt x="845151" y="493168"/>
                    </a:lnTo>
                    <a:close/>
                  </a:path>
                  <a:path w="1333500" h="838200">
                    <a:moveTo>
                      <a:pt x="919140" y="420595"/>
                    </a:moveTo>
                    <a:lnTo>
                      <a:pt x="845053" y="420595"/>
                    </a:lnTo>
                    <a:lnTo>
                      <a:pt x="851310" y="417451"/>
                    </a:lnTo>
                    <a:lnTo>
                      <a:pt x="857568" y="413259"/>
                    </a:lnTo>
                    <a:lnTo>
                      <a:pt x="881555" y="386012"/>
                    </a:lnTo>
                    <a:lnTo>
                      <a:pt x="897607" y="362645"/>
                    </a:lnTo>
                    <a:lnTo>
                      <a:pt x="914538" y="339770"/>
                    </a:lnTo>
                    <a:lnTo>
                      <a:pt x="932447" y="317484"/>
                    </a:lnTo>
                    <a:lnTo>
                      <a:pt x="951432" y="295886"/>
                    </a:lnTo>
                    <a:lnTo>
                      <a:pt x="956646" y="289598"/>
                    </a:lnTo>
                    <a:lnTo>
                      <a:pt x="983045" y="266100"/>
                    </a:lnTo>
                    <a:lnTo>
                      <a:pt x="990020" y="266542"/>
                    </a:lnTo>
                    <a:lnTo>
                      <a:pt x="995674" y="272896"/>
                    </a:lnTo>
                    <a:lnTo>
                      <a:pt x="998494" y="280428"/>
                    </a:lnTo>
                    <a:lnTo>
                      <a:pt x="998380" y="288353"/>
                    </a:lnTo>
                    <a:lnTo>
                      <a:pt x="995234" y="295886"/>
                    </a:lnTo>
                    <a:lnTo>
                      <a:pt x="991063" y="303222"/>
                    </a:lnTo>
                    <a:lnTo>
                      <a:pt x="988977" y="310557"/>
                    </a:lnTo>
                    <a:lnTo>
                      <a:pt x="987934" y="318941"/>
                    </a:lnTo>
                    <a:lnTo>
                      <a:pt x="987934" y="325229"/>
                    </a:lnTo>
                    <a:lnTo>
                      <a:pt x="984805" y="331517"/>
                    </a:lnTo>
                    <a:lnTo>
                      <a:pt x="980634" y="336757"/>
                    </a:lnTo>
                    <a:lnTo>
                      <a:pt x="976576" y="343045"/>
                    </a:lnTo>
                    <a:lnTo>
                      <a:pt x="972420" y="349333"/>
                    </a:lnTo>
                    <a:lnTo>
                      <a:pt x="968461" y="355620"/>
                    </a:lnTo>
                    <a:lnTo>
                      <a:pt x="964990" y="361908"/>
                    </a:lnTo>
                    <a:lnTo>
                      <a:pt x="962904" y="365052"/>
                    </a:lnTo>
                    <a:lnTo>
                      <a:pt x="956646" y="371340"/>
                    </a:lnTo>
                    <a:lnTo>
                      <a:pt x="943512" y="383736"/>
                    </a:lnTo>
                    <a:lnTo>
                      <a:pt x="932920" y="398195"/>
                    </a:lnTo>
                    <a:lnTo>
                      <a:pt x="923501" y="413636"/>
                    </a:lnTo>
                    <a:lnTo>
                      <a:pt x="919140" y="420595"/>
                    </a:lnTo>
                    <a:close/>
                  </a:path>
                  <a:path w="1333500" h="838200">
                    <a:moveTo>
                      <a:pt x="1283376" y="99210"/>
                    </a:moveTo>
                    <a:lnTo>
                      <a:pt x="1242539" y="72535"/>
                    </a:lnTo>
                    <a:lnTo>
                      <a:pt x="1218421" y="37117"/>
                    </a:lnTo>
                    <a:lnTo>
                      <a:pt x="1212164" y="26162"/>
                    </a:lnTo>
                    <a:lnTo>
                      <a:pt x="1205906" y="15404"/>
                    </a:lnTo>
                    <a:lnTo>
                      <a:pt x="1199648" y="4548"/>
                    </a:lnTo>
                    <a:lnTo>
                      <a:pt x="1197474" y="0"/>
                    </a:lnTo>
                    <a:lnTo>
                      <a:pt x="1256745" y="0"/>
                    </a:lnTo>
                    <a:lnTo>
                      <a:pt x="1270567" y="21315"/>
                    </a:lnTo>
                    <a:lnTo>
                      <a:pt x="1273696" y="27603"/>
                    </a:lnTo>
                    <a:lnTo>
                      <a:pt x="1277868" y="32843"/>
                    </a:lnTo>
                    <a:lnTo>
                      <a:pt x="1283083" y="39131"/>
                    </a:lnTo>
                    <a:lnTo>
                      <a:pt x="1333499" y="39131"/>
                    </a:lnTo>
                    <a:lnTo>
                      <a:pt x="1333499" y="55966"/>
                    </a:lnTo>
                    <a:lnTo>
                      <a:pt x="1309302" y="86323"/>
                    </a:lnTo>
                    <a:lnTo>
                      <a:pt x="1290383" y="97818"/>
                    </a:lnTo>
                    <a:lnTo>
                      <a:pt x="1283376" y="99210"/>
                    </a:lnTo>
                    <a:close/>
                  </a:path>
                  <a:path w="1333500" h="838200">
                    <a:moveTo>
                      <a:pt x="1333499" y="39131"/>
                    </a:moveTo>
                    <a:lnTo>
                      <a:pt x="1283083" y="39131"/>
                    </a:lnTo>
                    <a:lnTo>
                      <a:pt x="1289878" y="34628"/>
                    </a:lnTo>
                    <a:lnTo>
                      <a:pt x="1295989" y="29044"/>
                    </a:lnTo>
                    <a:lnTo>
                      <a:pt x="1301122" y="22478"/>
                    </a:lnTo>
                    <a:lnTo>
                      <a:pt x="1304984" y="15027"/>
                    </a:lnTo>
                    <a:lnTo>
                      <a:pt x="1314091" y="0"/>
                    </a:lnTo>
                    <a:lnTo>
                      <a:pt x="1333499" y="0"/>
                    </a:lnTo>
                    <a:lnTo>
                      <a:pt x="1333499" y="39131"/>
                    </a:lnTo>
                    <a:close/>
                  </a:path>
                  <a:path w="1333500" h="838200">
                    <a:moveTo>
                      <a:pt x="164220" y="482426"/>
                    </a:moveTo>
                    <a:lnTo>
                      <a:pt x="110832" y="482426"/>
                    </a:lnTo>
                    <a:lnTo>
                      <a:pt x="116894" y="474370"/>
                    </a:lnTo>
                    <a:lnTo>
                      <a:pt x="122672" y="465740"/>
                    </a:lnTo>
                    <a:lnTo>
                      <a:pt x="127844" y="457078"/>
                    </a:lnTo>
                    <a:lnTo>
                      <a:pt x="132733" y="447843"/>
                    </a:lnTo>
                    <a:lnTo>
                      <a:pt x="147399" y="419760"/>
                    </a:lnTo>
                    <a:lnTo>
                      <a:pt x="163239" y="392169"/>
                    </a:lnTo>
                    <a:lnTo>
                      <a:pt x="198438" y="338853"/>
                    </a:lnTo>
                    <a:lnTo>
                      <a:pt x="226478" y="303746"/>
                    </a:lnTo>
                    <a:lnTo>
                      <a:pt x="235983" y="292742"/>
                    </a:lnTo>
                    <a:lnTo>
                      <a:pt x="248074" y="298047"/>
                    </a:lnTo>
                    <a:lnTo>
                      <a:pt x="255277" y="303746"/>
                    </a:lnTo>
                    <a:lnTo>
                      <a:pt x="258569" y="311016"/>
                    </a:lnTo>
                    <a:lnTo>
                      <a:pt x="258927" y="321037"/>
                    </a:lnTo>
                    <a:lnTo>
                      <a:pt x="257770" y="327931"/>
                    </a:lnTo>
                    <a:lnTo>
                      <a:pt x="240937" y="364004"/>
                    </a:lnTo>
                    <a:lnTo>
                      <a:pt x="235331" y="372290"/>
                    </a:lnTo>
                    <a:lnTo>
                      <a:pt x="225977" y="386438"/>
                    </a:lnTo>
                    <a:lnTo>
                      <a:pt x="218872" y="398162"/>
                    </a:lnTo>
                    <a:lnTo>
                      <a:pt x="215124" y="403827"/>
                    </a:lnTo>
                    <a:lnTo>
                      <a:pt x="208867" y="414307"/>
                    </a:lnTo>
                    <a:lnTo>
                      <a:pt x="204695" y="418499"/>
                    </a:lnTo>
                    <a:lnTo>
                      <a:pt x="195928" y="426621"/>
                    </a:lnTo>
                    <a:lnTo>
                      <a:pt x="189312" y="436315"/>
                    </a:lnTo>
                    <a:lnTo>
                      <a:pt x="183869" y="446795"/>
                    </a:lnTo>
                    <a:lnTo>
                      <a:pt x="178622" y="457274"/>
                    </a:lnTo>
                    <a:lnTo>
                      <a:pt x="173825" y="465920"/>
                    </a:lnTo>
                    <a:lnTo>
                      <a:pt x="169236" y="473911"/>
                    </a:lnTo>
                    <a:lnTo>
                      <a:pt x="164220" y="482426"/>
                    </a:lnTo>
                    <a:close/>
                  </a:path>
                  <a:path w="1333500" h="838200">
                    <a:moveTo>
                      <a:pt x="120218" y="554736"/>
                    </a:moveTo>
                    <a:lnTo>
                      <a:pt x="111874" y="553688"/>
                    </a:lnTo>
                    <a:lnTo>
                      <a:pt x="105617" y="548449"/>
                    </a:lnTo>
                    <a:lnTo>
                      <a:pt x="99115" y="543356"/>
                    </a:lnTo>
                    <a:lnTo>
                      <a:pt x="72357" y="503713"/>
                    </a:lnTo>
                    <a:lnTo>
                      <a:pt x="51597" y="461270"/>
                    </a:lnTo>
                    <a:lnTo>
                      <a:pt x="37289" y="428619"/>
                    </a:lnTo>
                    <a:lnTo>
                      <a:pt x="32482" y="417975"/>
                    </a:lnTo>
                    <a:lnTo>
                      <a:pt x="27479" y="407332"/>
                    </a:lnTo>
                    <a:lnTo>
                      <a:pt x="22183" y="396492"/>
                    </a:lnTo>
                    <a:lnTo>
                      <a:pt x="16887" y="385471"/>
                    </a:lnTo>
                    <a:lnTo>
                      <a:pt x="281" y="345141"/>
                    </a:lnTo>
                    <a:lnTo>
                      <a:pt x="0" y="343442"/>
                    </a:lnTo>
                    <a:lnTo>
                      <a:pt x="0" y="323671"/>
                    </a:lnTo>
                    <a:lnTo>
                      <a:pt x="2367" y="322085"/>
                    </a:lnTo>
                    <a:lnTo>
                      <a:pt x="18011" y="319989"/>
                    </a:lnTo>
                    <a:lnTo>
                      <a:pt x="26925" y="341767"/>
                    </a:lnTo>
                    <a:lnTo>
                      <a:pt x="38478" y="362170"/>
                    </a:lnTo>
                    <a:lnTo>
                      <a:pt x="51010" y="382180"/>
                    </a:lnTo>
                    <a:lnTo>
                      <a:pt x="62857" y="402779"/>
                    </a:lnTo>
                    <a:lnTo>
                      <a:pt x="73433" y="423624"/>
                    </a:lnTo>
                    <a:lnTo>
                      <a:pt x="84889" y="443782"/>
                    </a:lnTo>
                    <a:lnTo>
                      <a:pt x="97322" y="463349"/>
                    </a:lnTo>
                    <a:lnTo>
                      <a:pt x="110832" y="482426"/>
                    </a:lnTo>
                    <a:lnTo>
                      <a:pt x="164220" y="482426"/>
                    </a:lnTo>
                    <a:lnTo>
                      <a:pt x="159849" y="489762"/>
                    </a:lnTo>
                    <a:lnTo>
                      <a:pt x="157763" y="491858"/>
                    </a:lnTo>
                    <a:lnTo>
                      <a:pt x="155677" y="495002"/>
                    </a:lnTo>
                    <a:lnTo>
                      <a:pt x="154635" y="498146"/>
                    </a:lnTo>
                    <a:lnTo>
                      <a:pt x="149208" y="512817"/>
                    </a:lnTo>
                    <a:lnTo>
                      <a:pt x="141728" y="525917"/>
                    </a:lnTo>
                    <a:lnTo>
                      <a:pt x="133662" y="538231"/>
                    </a:lnTo>
                    <a:lnTo>
                      <a:pt x="126475" y="550544"/>
                    </a:lnTo>
                    <a:lnTo>
                      <a:pt x="120218" y="554736"/>
                    </a:lnTo>
                    <a:close/>
                  </a:path>
                  <a:path w="1333500" h="838200">
                    <a:moveTo>
                      <a:pt x="507223" y="765380"/>
                    </a:moveTo>
                    <a:lnTo>
                      <a:pt x="443526" y="765380"/>
                    </a:lnTo>
                    <a:lnTo>
                      <a:pt x="449783" y="758044"/>
                    </a:lnTo>
                    <a:lnTo>
                      <a:pt x="454998" y="752804"/>
                    </a:lnTo>
                    <a:lnTo>
                      <a:pt x="459170" y="746516"/>
                    </a:lnTo>
                    <a:lnTo>
                      <a:pt x="461255" y="744421"/>
                    </a:lnTo>
                    <a:lnTo>
                      <a:pt x="463341" y="741277"/>
                    </a:lnTo>
                    <a:lnTo>
                      <a:pt x="464384" y="738133"/>
                    </a:lnTo>
                    <a:lnTo>
                      <a:pt x="474162" y="717894"/>
                    </a:lnTo>
                    <a:lnTo>
                      <a:pt x="496063" y="678594"/>
                    </a:lnTo>
                    <a:lnTo>
                      <a:pt x="520572" y="643029"/>
                    </a:lnTo>
                    <a:lnTo>
                      <a:pt x="535303" y="628095"/>
                    </a:lnTo>
                    <a:lnTo>
                      <a:pt x="540811" y="622020"/>
                    </a:lnTo>
                    <a:lnTo>
                      <a:pt x="545733" y="615650"/>
                    </a:lnTo>
                    <a:lnTo>
                      <a:pt x="551436" y="610263"/>
                    </a:lnTo>
                    <a:lnTo>
                      <a:pt x="559291" y="607135"/>
                    </a:lnTo>
                    <a:lnTo>
                      <a:pt x="566689" y="612981"/>
                    </a:lnTo>
                    <a:lnTo>
                      <a:pt x="571545" y="618532"/>
                    </a:lnTo>
                    <a:lnTo>
                      <a:pt x="576010" y="627031"/>
                    </a:lnTo>
                    <a:lnTo>
                      <a:pt x="582235" y="641719"/>
                    </a:lnTo>
                    <a:lnTo>
                      <a:pt x="577591" y="652346"/>
                    </a:lnTo>
                    <a:lnTo>
                      <a:pt x="571675" y="662285"/>
                    </a:lnTo>
                    <a:lnTo>
                      <a:pt x="564782" y="671635"/>
                    </a:lnTo>
                    <a:lnTo>
                      <a:pt x="557205" y="680494"/>
                    </a:lnTo>
                    <a:lnTo>
                      <a:pt x="552544" y="686176"/>
                    </a:lnTo>
                    <a:lnTo>
                      <a:pt x="548079" y="692153"/>
                    </a:lnTo>
                    <a:lnTo>
                      <a:pt x="544005" y="698326"/>
                    </a:lnTo>
                    <a:lnTo>
                      <a:pt x="540464" y="704696"/>
                    </a:lnTo>
                    <a:lnTo>
                      <a:pt x="525477" y="732271"/>
                    </a:lnTo>
                    <a:lnTo>
                      <a:pt x="510143" y="760140"/>
                    </a:lnTo>
                    <a:lnTo>
                      <a:pt x="507223" y="765380"/>
                    </a:lnTo>
                    <a:close/>
                  </a:path>
                  <a:path w="1333500" h="838200">
                    <a:moveTo>
                      <a:pt x="445709" y="837805"/>
                    </a:moveTo>
                    <a:lnTo>
                      <a:pt x="414324" y="807299"/>
                    </a:lnTo>
                    <a:lnTo>
                      <a:pt x="403503" y="769572"/>
                    </a:lnTo>
                    <a:lnTo>
                      <a:pt x="396594" y="731845"/>
                    </a:lnTo>
                    <a:lnTo>
                      <a:pt x="393563" y="707643"/>
                    </a:lnTo>
                    <a:lnTo>
                      <a:pt x="389554" y="683638"/>
                    </a:lnTo>
                    <a:lnTo>
                      <a:pt x="385137" y="659534"/>
                    </a:lnTo>
                    <a:lnTo>
                      <a:pt x="380944" y="635365"/>
                    </a:lnTo>
                    <a:lnTo>
                      <a:pt x="380331" y="629028"/>
                    </a:lnTo>
                    <a:lnTo>
                      <a:pt x="381471" y="622724"/>
                    </a:lnTo>
                    <a:lnTo>
                      <a:pt x="384176" y="617009"/>
                    </a:lnTo>
                    <a:lnTo>
                      <a:pt x="388250" y="612375"/>
                    </a:lnTo>
                    <a:lnTo>
                      <a:pt x="389293" y="611327"/>
                    </a:lnTo>
                    <a:lnTo>
                      <a:pt x="392422" y="609231"/>
                    </a:lnTo>
                    <a:lnTo>
                      <a:pt x="397637" y="609231"/>
                    </a:lnTo>
                    <a:lnTo>
                      <a:pt x="407023" y="621807"/>
                    </a:lnTo>
                    <a:lnTo>
                      <a:pt x="408066" y="625999"/>
                    </a:lnTo>
                    <a:lnTo>
                      <a:pt x="416116" y="659632"/>
                    </a:lnTo>
                    <a:lnTo>
                      <a:pt x="426839" y="704696"/>
                    </a:lnTo>
                    <a:lnTo>
                      <a:pt x="435019" y="738853"/>
                    </a:lnTo>
                    <a:lnTo>
                      <a:pt x="437529" y="747302"/>
                    </a:lnTo>
                    <a:lnTo>
                      <a:pt x="440429" y="756145"/>
                    </a:lnTo>
                    <a:lnTo>
                      <a:pt x="443526" y="765380"/>
                    </a:lnTo>
                    <a:lnTo>
                      <a:pt x="507223" y="765380"/>
                    </a:lnTo>
                    <a:lnTo>
                      <a:pt x="494613" y="788010"/>
                    </a:lnTo>
                    <a:lnTo>
                      <a:pt x="478985" y="815683"/>
                    </a:lnTo>
                    <a:lnTo>
                      <a:pt x="475677" y="821627"/>
                    </a:lnTo>
                    <a:lnTo>
                      <a:pt x="472076" y="827080"/>
                    </a:lnTo>
                    <a:lnTo>
                      <a:pt x="464384" y="837691"/>
                    </a:lnTo>
                    <a:lnTo>
                      <a:pt x="445709" y="837805"/>
                    </a:lnTo>
                    <a:close/>
                  </a:path>
                  <a:path w="1333500" h="838200">
                    <a:moveTo>
                      <a:pt x="998363" y="823019"/>
                    </a:moveTo>
                    <a:lnTo>
                      <a:pt x="990020" y="823019"/>
                    </a:lnTo>
                    <a:lnTo>
                      <a:pt x="984805" y="818827"/>
                    </a:lnTo>
                    <a:lnTo>
                      <a:pt x="977554" y="814160"/>
                    </a:lnTo>
                    <a:lnTo>
                      <a:pt x="971378" y="808216"/>
                    </a:lnTo>
                    <a:lnTo>
                      <a:pt x="966179" y="801290"/>
                    </a:lnTo>
                    <a:lnTo>
                      <a:pt x="961861" y="793676"/>
                    </a:lnTo>
                    <a:lnTo>
                      <a:pt x="956222" y="781100"/>
                    </a:lnTo>
                    <a:lnTo>
                      <a:pt x="944555" y="755948"/>
                    </a:lnTo>
                    <a:lnTo>
                      <a:pt x="938889" y="743307"/>
                    </a:lnTo>
                    <a:lnTo>
                      <a:pt x="930312" y="723101"/>
                    </a:lnTo>
                    <a:lnTo>
                      <a:pt x="913104" y="682950"/>
                    </a:lnTo>
                    <a:lnTo>
                      <a:pt x="904500" y="662678"/>
                    </a:lnTo>
                    <a:lnTo>
                      <a:pt x="900328" y="650102"/>
                    </a:lnTo>
                    <a:lnTo>
                      <a:pt x="899285" y="643815"/>
                    </a:lnTo>
                    <a:lnTo>
                      <a:pt x="897199" y="637527"/>
                    </a:lnTo>
                    <a:lnTo>
                      <a:pt x="900328" y="630191"/>
                    </a:lnTo>
                    <a:lnTo>
                      <a:pt x="906586" y="627047"/>
                    </a:lnTo>
                    <a:lnTo>
                      <a:pt x="912843" y="624951"/>
                    </a:lnTo>
                    <a:lnTo>
                      <a:pt x="926401" y="638575"/>
                    </a:lnTo>
                    <a:lnTo>
                      <a:pt x="951301" y="680363"/>
                    </a:lnTo>
                    <a:lnTo>
                      <a:pt x="963947" y="711933"/>
                    </a:lnTo>
                    <a:lnTo>
                      <a:pt x="969357" y="723232"/>
                    </a:lnTo>
                    <a:lnTo>
                      <a:pt x="976723" y="733155"/>
                    </a:lnTo>
                    <a:lnTo>
                      <a:pt x="984479" y="743471"/>
                    </a:lnTo>
                    <a:lnTo>
                      <a:pt x="991063" y="755948"/>
                    </a:lnTo>
                    <a:lnTo>
                      <a:pt x="1058387" y="755948"/>
                    </a:lnTo>
                    <a:lnTo>
                      <a:pt x="1046240" y="774714"/>
                    </a:lnTo>
                    <a:lnTo>
                      <a:pt x="1039037" y="786340"/>
                    </a:lnTo>
                    <a:lnTo>
                      <a:pt x="1031444" y="795559"/>
                    </a:lnTo>
                    <a:lnTo>
                      <a:pt x="1022872" y="804286"/>
                    </a:lnTo>
                    <a:lnTo>
                      <a:pt x="1013518" y="812424"/>
                    </a:lnTo>
                    <a:lnTo>
                      <a:pt x="1003578" y="819875"/>
                    </a:lnTo>
                    <a:lnTo>
                      <a:pt x="998363" y="823019"/>
                    </a:lnTo>
                    <a:close/>
                  </a:path>
                  <a:path w="1333500" h="838200">
                    <a:moveTo>
                      <a:pt x="1058387" y="755948"/>
                    </a:moveTo>
                    <a:lnTo>
                      <a:pt x="991063" y="755948"/>
                    </a:lnTo>
                    <a:lnTo>
                      <a:pt x="999308" y="743307"/>
                    </a:lnTo>
                    <a:lnTo>
                      <a:pt x="1006967" y="731845"/>
                    </a:lnTo>
                    <a:lnTo>
                      <a:pt x="1014235" y="721168"/>
                    </a:lnTo>
                    <a:lnTo>
                      <a:pt x="1021308" y="710885"/>
                    </a:lnTo>
                    <a:lnTo>
                      <a:pt x="1032014" y="694592"/>
                    </a:lnTo>
                    <a:lnTo>
                      <a:pt x="1043600" y="678791"/>
                    </a:lnTo>
                    <a:lnTo>
                      <a:pt x="1055773" y="663579"/>
                    </a:lnTo>
                    <a:lnTo>
                      <a:pt x="1068239" y="649054"/>
                    </a:lnTo>
                    <a:lnTo>
                      <a:pt x="1073503" y="642767"/>
                    </a:lnTo>
                    <a:lnTo>
                      <a:pt x="1079842" y="638051"/>
                    </a:lnTo>
                    <a:lnTo>
                      <a:pt x="1087159" y="634907"/>
                    </a:lnTo>
                    <a:lnTo>
                      <a:pt x="1095356" y="633335"/>
                    </a:lnTo>
                    <a:lnTo>
                      <a:pt x="1113085" y="658486"/>
                    </a:lnTo>
                    <a:lnTo>
                      <a:pt x="1116442" y="664479"/>
                    </a:lnTo>
                    <a:lnTo>
                      <a:pt x="1117257" y="671062"/>
                    </a:lnTo>
                    <a:lnTo>
                      <a:pt x="1115725" y="677645"/>
                    </a:lnTo>
                    <a:lnTo>
                      <a:pt x="1112042" y="683638"/>
                    </a:lnTo>
                    <a:lnTo>
                      <a:pt x="1109957" y="687830"/>
                    </a:lnTo>
                    <a:lnTo>
                      <a:pt x="1077218" y="726474"/>
                    </a:lnTo>
                    <a:lnTo>
                      <a:pt x="1061037" y="751855"/>
                    </a:lnTo>
                    <a:lnTo>
                      <a:pt x="1058387" y="755948"/>
                    </a:lnTo>
                    <a:close/>
                  </a:path>
                  <a:path w="1333500" h="838200">
                    <a:moveTo>
                      <a:pt x="48256" y="80002"/>
                    </a:moveTo>
                    <a:lnTo>
                      <a:pt x="44084" y="78954"/>
                    </a:lnTo>
                    <a:lnTo>
                      <a:pt x="40955" y="75810"/>
                    </a:lnTo>
                    <a:lnTo>
                      <a:pt x="38870" y="72666"/>
                    </a:lnTo>
                    <a:lnTo>
                      <a:pt x="34698" y="67426"/>
                    </a:lnTo>
                    <a:lnTo>
                      <a:pt x="31569" y="61138"/>
                    </a:lnTo>
                    <a:lnTo>
                      <a:pt x="29483" y="54851"/>
                    </a:lnTo>
                    <a:lnTo>
                      <a:pt x="25393" y="41325"/>
                    </a:lnTo>
                    <a:lnTo>
                      <a:pt x="21009" y="27603"/>
                    </a:lnTo>
                    <a:lnTo>
                      <a:pt x="16010" y="12669"/>
                    </a:lnTo>
                    <a:lnTo>
                      <a:pt x="11618" y="0"/>
                    </a:lnTo>
                    <a:lnTo>
                      <a:pt x="48302" y="0"/>
                    </a:lnTo>
                    <a:lnTo>
                      <a:pt x="55491" y="12833"/>
                    </a:lnTo>
                    <a:lnTo>
                      <a:pt x="63900" y="26555"/>
                    </a:lnTo>
                    <a:lnTo>
                      <a:pt x="136755" y="26555"/>
                    </a:lnTo>
                    <a:lnTo>
                      <a:pt x="130012" y="32876"/>
                    </a:lnTo>
                    <a:lnTo>
                      <a:pt x="121130" y="41489"/>
                    </a:lnTo>
                    <a:lnTo>
                      <a:pt x="111272" y="48923"/>
                    </a:lnTo>
                    <a:lnTo>
                      <a:pt x="99359" y="53803"/>
                    </a:lnTo>
                    <a:lnTo>
                      <a:pt x="94145" y="54851"/>
                    </a:lnTo>
                    <a:lnTo>
                      <a:pt x="91016" y="61138"/>
                    </a:lnTo>
                    <a:lnTo>
                      <a:pt x="55133" y="79822"/>
                    </a:lnTo>
                    <a:lnTo>
                      <a:pt x="48256" y="80002"/>
                    </a:lnTo>
                    <a:close/>
                  </a:path>
                  <a:path w="1333500" h="838200">
                    <a:moveTo>
                      <a:pt x="136755" y="26555"/>
                    </a:moveTo>
                    <a:lnTo>
                      <a:pt x="63900" y="26555"/>
                    </a:lnTo>
                    <a:lnTo>
                      <a:pt x="75845" y="20300"/>
                    </a:lnTo>
                    <a:lnTo>
                      <a:pt x="86714" y="12669"/>
                    </a:lnTo>
                    <a:lnTo>
                      <a:pt x="96605" y="3860"/>
                    </a:lnTo>
                    <a:lnTo>
                      <a:pt x="100158" y="0"/>
                    </a:lnTo>
                    <a:lnTo>
                      <a:pt x="157727" y="0"/>
                    </a:lnTo>
                    <a:lnTo>
                      <a:pt x="151310" y="7659"/>
                    </a:lnTo>
                    <a:lnTo>
                      <a:pt x="143358" y="19252"/>
                    </a:lnTo>
                    <a:lnTo>
                      <a:pt x="138991" y="24459"/>
                    </a:lnTo>
                    <a:lnTo>
                      <a:pt x="136755" y="26555"/>
                    </a:lnTo>
                    <a:close/>
                  </a:path>
                  <a:path w="1333500" h="838200">
                    <a:moveTo>
                      <a:pt x="1161060" y="468802"/>
                    </a:moveTo>
                    <a:lnTo>
                      <a:pt x="1147502" y="468802"/>
                    </a:lnTo>
                    <a:lnTo>
                      <a:pt x="1139973" y="467492"/>
                    </a:lnTo>
                    <a:lnTo>
                      <a:pt x="1133422" y="463824"/>
                    </a:lnTo>
                    <a:lnTo>
                      <a:pt x="1128436" y="458191"/>
                    </a:lnTo>
                    <a:lnTo>
                      <a:pt x="1125600" y="450986"/>
                    </a:lnTo>
                    <a:lnTo>
                      <a:pt x="1124036" y="444076"/>
                    </a:lnTo>
                    <a:lnTo>
                      <a:pt x="1120907" y="430649"/>
                    </a:lnTo>
                    <a:lnTo>
                      <a:pt x="1119343" y="423739"/>
                    </a:lnTo>
                    <a:lnTo>
                      <a:pt x="1117925" y="412129"/>
                    </a:lnTo>
                    <a:lnTo>
                      <a:pt x="1116605" y="400815"/>
                    </a:lnTo>
                    <a:lnTo>
                      <a:pt x="1115090" y="389696"/>
                    </a:lnTo>
                    <a:lnTo>
                      <a:pt x="1113085" y="378676"/>
                    </a:lnTo>
                    <a:lnTo>
                      <a:pt x="1111000" y="370292"/>
                    </a:lnTo>
                    <a:lnTo>
                      <a:pt x="1113085" y="361908"/>
                    </a:lnTo>
                    <a:lnTo>
                      <a:pt x="1116214" y="354572"/>
                    </a:lnTo>
                    <a:lnTo>
                      <a:pt x="1118300" y="350381"/>
                    </a:lnTo>
                    <a:lnTo>
                      <a:pt x="1120386" y="349333"/>
                    </a:lnTo>
                    <a:lnTo>
                      <a:pt x="1124558" y="346189"/>
                    </a:lnTo>
                    <a:lnTo>
                      <a:pt x="1129772" y="348285"/>
                    </a:lnTo>
                    <a:lnTo>
                      <a:pt x="1131858" y="352477"/>
                    </a:lnTo>
                    <a:lnTo>
                      <a:pt x="1136372" y="360516"/>
                    </a:lnTo>
                    <a:lnTo>
                      <a:pt x="1140593" y="368851"/>
                    </a:lnTo>
                    <a:lnTo>
                      <a:pt x="1144618" y="377382"/>
                    </a:lnTo>
                    <a:lnTo>
                      <a:pt x="1148545" y="386012"/>
                    </a:lnTo>
                    <a:lnTo>
                      <a:pt x="1150631" y="390204"/>
                    </a:lnTo>
                    <a:lnTo>
                      <a:pt x="1151674" y="394396"/>
                    </a:lnTo>
                    <a:lnTo>
                      <a:pt x="1153760" y="398588"/>
                    </a:lnTo>
                    <a:lnTo>
                      <a:pt x="1163146" y="399636"/>
                    </a:lnTo>
                    <a:lnTo>
                      <a:pt x="1236896" y="399636"/>
                    </a:lnTo>
                    <a:lnTo>
                      <a:pt x="1229893" y="405923"/>
                    </a:lnTo>
                    <a:lnTo>
                      <a:pt x="1212489" y="419858"/>
                    </a:lnTo>
                    <a:lnTo>
                      <a:pt x="1196259" y="434874"/>
                    </a:lnTo>
                    <a:lnTo>
                      <a:pt x="1181107" y="450986"/>
                    </a:lnTo>
                    <a:lnTo>
                      <a:pt x="1167318" y="467754"/>
                    </a:lnTo>
                    <a:lnTo>
                      <a:pt x="1161060" y="468802"/>
                    </a:lnTo>
                    <a:close/>
                  </a:path>
                  <a:path w="1333500" h="838200">
                    <a:moveTo>
                      <a:pt x="1236896" y="399636"/>
                    </a:moveTo>
                    <a:lnTo>
                      <a:pt x="1163146" y="399636"/>
                    </a:lnTo>
                    <a:lnTo>
                      <a:pt x="1166275" y="393348"/>
                    </a:lnTo>
                    <a:lnTo>
                      <a:pt x="1171489" y="389156"/>
                    </a:lnTo>
                    <a:lnTo>
                      <a:pt x="1180696" y="381296"/>
                    </a:lnTo>
                    <a:lnTo>
                      <a:pt x="1189610" y="373436"/>
                    </a:lnTo>
                    <a:lnTo>
                      <a:pt x="1198328" y="365576"/>
                    </a:lnTo>
                    <a:lnTo>
                      <a:pt x="1206949" y="357716"/>
                    </a:lnTo>
                    <a:lnTo>
                      <a:pt x="1213744" y="353017"/>
                    </a:lnTo>
                    <a:lnTo>
                      <a:pt x="1221420" y="349988"/>
                    </a:lnTo>
                    <a:lnTo>
                      <a:pt x="1229681" y="348727"/>
                    </a:lnTo>
                    <a:lnTo>
                      <a:pt x="1238237" y="349333"/>
                    </a:lnTo>
                    <a:lnTo>
                      <a:pt x="1243451" y="366100"/>
                    </a:lnTo>
                    <a:lnTo>
                      <a:pt x="1245439" y="377333"/>
                    </a:lnTo>
                    <a:lnTo>
                      <a:pt x="1243712" y="388370"/>
                    </a:lnTo>
                    <a:lnTo>
                      <a:pt x="1238465" y="398227"/>
                    </a:lnTo>
                    <a:lnTo>
                      <a:pt x="1236896" y="399636"/>
                    </a:lnTo>
                    <a:close/>
                  </a:path>
                </a:pathLst>
              </a:custGeom>
              <a:solidFill>
                <a:srgbClr val="F4776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3356125" y="2768132"/>
                <a:ext cx="2824480" cy="2362200"/>
              </a:xfrm>
              <a:custGeom>
                <a:avLst/>
                <a:gdLst/>
                <a:ahLst/>
                <a:cxnLst/>
                <a:rect l="l" t="t" r="r" b="b"/>
                <a:pathLst>
                  <a:path w="2824479" h="2362200">
                    <a:moveTo>
                      <a:pt x="42990" y="1790699"/>
                    </a:moveTo>
                    <a:lnTo>
                      <a:pt x="16973" y="1790699"/>
                    </a:lnTo>
                    <a:lnTo>
                      <a:pt x="16337" y="1752599"/>
                    </a:lnTo>
                    <a:lnTo>
                      <a:pt x="16283" y="1739899"/>
                    </a:lnTo>
                    <a:lnTo>
                      <a:pt x="16195" y="1689099"/>
                    </a:lnTo>
                    <a:lnTo>
                      <a:pt x="16337" y="1663699"/>
                    </a:lnTo>
                    <a:lnTo>
                      <a:pt x="16973" y="1625599"/>
                    </a:lnTo>
                    <a:lnTo>
                      <a:pt x="14904" y="1587499"/>
                    </a:lnTo>
                    <a:lnTo>
                      <a:pt x="14003" y="1549399"/>
                    </a:lnTo>
                    <a:lnTo>
                      <a:pt x="14586" y="1523999"/>
                    </a:lnTo>
                    <a:lnTo>
                      <a:pt x="16973" y="1485899"/>
                    </a:lnTo>
                    <a:lnTo>
                      <a:pt x="13679" y="1485899"/>
                    </a:lnTo>
                    <a:lnTo>
                      <a:pt x="13879" y="1460499"/>
                    </a:lnTo>
                    <a:lnTo>
                      <a:pt x="15983" y="1435099"/>
                    </a:lnTo>
                    <a:lnTo>
                      <a:pt x="19148" y="1409699"/>
                    </a:lnTo>
                    <a:lnTo>
                      <a:pt x="22631" y="1396999"/>
                    </a:lnTo>
                    <a:lnTo>
                      <a:pt x="18812" y="1346199"/>
                    </a:lnTo>
                    <a:lnTo>
                      <a:pt x="14144" y="1308099"/>
                    </a:lnTo>
                    <a:lnTo>
                      <a:pt x="11174" y="1269999"/>
                    </a:lnTo>
                    <a:lnTo>
                      <a:pt x="12447" y="1219199"/>
                    </a:lnTo>
                    <a:lnTo>
                      <a:pt x="12217" y="1168399"/>
                    </a:lnTo>
                    <a:lnTo>
                      <a:pt x="15700" y="1117599"/>
                    </a:lnTo>
                    <a:lnTo>
                      <a:pt x="18971" y="1066799"/>
                    </a:lnTo>
                    <a:lnTo>
                      <a:pt x="18105" y="1015999"/>
                    </a:lnTo>
                    <a:lnTo>
                      <a:pt x="16225" y="1003299"/>
                    </a:lnTo>
                    <a:lnTo>
                      <a:pt x="14568" y="977899"/>
                    </a:lnTo>
                    <a:lnTo>
                      <a:pt x="12070" y="927099"/>
                    </a:lnTo>
                    <a:lnTo>
                      <a:pt x="11298" y="888999"/>
                    </a:lnTo>
                    <a:lnTo>
                      <a:pt x="10993" y="787399"/>
                    </a:lnTo>
                    <a:lnTo>
                      <a:pt x="11315" y="749299"/>
                    </a:lnTo>
                    <a:lnTo>
                      <a:pt x="12217" y="673099"/>
                    </a:lnTo>
                    <a:lnTo>
                      <a:pt x="13625" y="596899"/>
                    </a:lnTo>
                    <a:lnTo>
                      <a:pt x="15576" y="520699"/>
                    </a:lnTo>
                    <a:lnTo>
                      <a:pt x="18105" y="419099"/>
                    </a:lnTo>
                    <a:lnTo>
                      <a:pt x="18042" y="368299"/>
                    </a:lnTo>
                    <a:lnTo>
                      <a:pt x="17880" y="317499"/>
                    </a:lnTo>
                    <a:lnTo>
                      <a:pt x="17197" y="152399"/>
                    </a:lnTo>
                    <a:lnTo>
                      <a:pt x="17036" y="101599"/>
                    </a:lnTo>
                    <a:lnTo>
                      <a:pt x="16973" y="12699"/>
                    </a:lnTo>
                    <a:lnTo>
                      <a:pt x="1138640" y="12699"/>
                    </a:lnTo>
                    <a:lnTo>
                      <a:pt x="1165472" y="0"/>
                    </a:lnTo>
                    <a:lnTo>
                      <a:pt x="2772346" y="0"/>
                    </a:lnTo>
                    <a:lnTo>
                      <a:pt x="2772346" y="25399"/>
                    </a:lnTo>
                    <a:lnTo>
                      <a:pt x="624626" y="25399"/>
                    </a:lnTo>
                    <a:lnTo>
                      <a:pt x="578603" y="38099"/>
                    </a:lnTo>
                    <a:lnTo>
                      <a:pt x="46394" y="38099"/>
                    </a:lnTo>
                    <a:lnTo>
                      <a:pt x="45262" y="50799"/>
                    </a:lnTo>
                    <a:lnTo>
                      <a:pt x="45262" y="88899"/>
                    </a:lnTo>
                    <a:lnTo>
                      <a:pt x="44131" y="152399"/>
                    </a:lnTo>
                    <a:lnTo>
                      <a:pt x="42999" y="292099"/>
                    </a:lnTo>
                    <a:lnTo>
                      <a:pt x="42999" y="558799"/>
                    </a:lnTo>
                    <a:lnTo>
                      <a:pt x="43626" y="622299"/>
                    </a:lnTo>
                    <a:lnTo>
                      <a:pt x="44550" y="698499"/>
                    </a:lnTo>
                    <a:lnTo>
                      <a:pt x="45790" y="761999"/>
                    </a:lnTo>
                    <a:lnTo>
                      <a:pt x="47367" y="825499"/>
                    </a:lnTo>
                    <a:lnTo>
                      <a:pt x="49300" y="876299"/>
                    </a:lnTo>
                    <a:lnTo>
                      <a:pt x="51610" y="914399"/>
                    </a:lnTo>
                    <a:lnTo>
                      <a:pt x="54315" y="927099"/>
                    </a:lnTo>
                    <a:lnTo>
                      <a:pt x="50390" y="939799"/>
                    </a:lnTo>
                    <a:lnTo>
                      <a:pt x="50071" y="939799"/>
                    </a:lnTo>
                    <a:lnTo>
                      <a:pt x="50178" y="952499"/>
                    </a:lnTo>
                    <a:lnTo>
                      <a:pt x="47525" y="952499"/>
                    </a:lnTo>
                    <a:lnTo>
                      <a:pt x="51203" y="965199"/>
                    </a:lnTo>
                    <a:lnTo>
                      <a:pt x="53183" y="990599"/>
                    </a:lnTo>
                    <a:lnTo>
                      <a:pt x="55164" y="1003299"/>
                    </a:lnTo>
                    <a:lnTo>
                      <a:pt x="58841" y="1015999"/>
                    </a:lnTo>
                    <a:lnTo>
                      <a:pt x="56525" y="1028699"/>
                    </a:lnTo>
                    <a:lnTo>
                      <a:pt x="54739" y="1028699"/>
                    </a:lnTo>
                    <a:lnTo>
                      <a:pt x="51044" y="1041399"/>
                    </a:lnTo>
                    <a:lnTo>
                      <a:pt x="42999" y="1041399"/>
                    </a:lnTo>
                    <a:lnTo>
                      <a:pt x="48905" y="1054099"/>
                    </a:lnTo>
                    <a:lnTo>
                      <a:pt x="52052" y="1066799"/>
                    </a:lnTo>
                    <a:lnTo>
                      <a:pt x="53502" y="1092199"/>
                    </a:lnTo>
                    <a:lnTo>
                      <a:pt x="54315" y="1104899"/>
                    </a:lnTo>
                    <a:lnTo>
                      <a:pt x="52052" y="1104899"/>
                    </a:lnTo>
                    <a:lnTo>
                      <a:pt x="54386" y="1117599"/>
                    </a:lnTo>
                    <a:lnTo>
                      <a:pt x="53749" y="1130299"/>
                    </a:lnTo>
                    <a:lnTo>
                      <a:pt x="51415" y="1142999"/>
                    </a:lnTo>
                    <a:lnTo>
                      <a:pt x="48657" y="1155699"/>
                    </a:lnTo>
                    <a:lnTo>
                      <a:pt x="54863" y="1168399"/>
                    </a:lnTo>
                    <a:lnTo>
                      <a:pt x="55022" y="1193799"/>
                    </a:lnTo>
                    <a:lnTo>
                      <a:pt x="54545" y="1206499"/>
                    </a:lnTo>
                    <a:lnTo>
                      <a:pt x="58841" y="1219199"/>
                    </a:lnTo>
                    <a:lnTo>
                      <a:pt x="57321" y="1244599"/>
                    </a:lnTo>
                    <a:lnTo>
                      <a:pt x="56012" y="1257299"/>
                    </a:lnTo>
                    <a:lnTo>
                      <a:pt x="54704" y="1282699"/>
                    </a:lnTo>
                    <a:lnTo>
                      <a:pt x="53944" y="1295399"/>
                    </a:lnTo>
                    <a:lnTo>
                      <a:pt x="52052" y="1295399"/>
                    </a:lnTo>
                    <a:lnTo>
                      <a:pt x="48657" y="1308099"/>
                    </a:lnTo>
                    <a:lnTo>
                      <a:pt x="52122" y="1320799"/>
                    </a:lnTo>
                    <a:lnTo>
                      <a:pt x="51769" y="1320799"/>
                    </a:lnTo>
                    <a:lnTo>
                      <a:pt x="51840" y="1333499"/>
                    </a:lnTo>
                    <a:lnTo>
                      <a:pt x="56578" y="1333499"/>
                    </a:lnTo>
                    <a:lnTo>
                      <a:pt x="53183" y="1346199"/>
                    </a:lnTo>
                    <a:lnTo>
                      <a:pt x="50920" y="1346199"/>
                    </a:lnTo>
                    <a:lnTo>
                      <a:pt x="52529" y="1358899"/>
                    </a:lnTo>
                    <a:lnTo>
                      <a:pt x="55305" y="1358899"/>
                    </a:lnTo>
                    <a:lnTo>
                      <a:pt x="56171" y="1371599"/>
                    </a:lnTo>
                    <a:lnTo>
                      <a:pt x="50920" y="1371599"/>
                    </a:lnTo>
                    <a:lnTo>
                      <a:pt x="50920" y="1409699"/>
                    </a:lnTo>
                    <a:lnTo>
                      <a:pt x="44131" y="1409699"/>
                    </a:lnTo>
                    <a:lnTo>
                      <a:pt x="42999" y="1422399"/>
                    </a:lnTo>
                    <a:lnTo>
                      <a:pt x="40736" y="1422399"/>
                    </a:lnTo>
                    <a:lnTo>
                      <a:pt x="42999" y="1435099"/>
                    </a:lnTo>
                    <a:lnTo>
                      <a:pt x="41868" y="1435099"/>
                    </a:lnTo>
                    <a:lnTo>
                      <a:pt x="40736" y="1447799"/>
                    </a:lnTo>
                    <a:lnTo>
                      <a:pt x="40789" y="1485899"/>
                    </a:lnTo>
                    <a:lnTo>
                      <a:pt x="16973" y="1485899"/>
                    </a:lnTo>
                    <a:lnTo>
                      <a:pt x="13578" y="1498599"/>
                    </a:lnTo>
                    <a:lnTo>
                      <a:pt x="40829" y="1498599"/>
                    </a:lnTo>
                    <a:lnTo>
                      <a:pt x="40948" y="1536699"/>
                    </a:lnTo>
                    <a:lnTo>
                      <a:pt x="41585" y="1650999"/>
                    </a:lnTo>
                    <a:lnTo>
                      <a:pt x="42646" y="1765299"/>
                    </a:lnTo>
                    <a:lnTo>
                      <a:pt x="42990" y="1790699"/>
                    </a:lnTo>
                    <a:close/>
                  </a:path>
                  <a:path w="2824479" h="2362200">
                    <a:moveTo>
                      <a:pt x="2814143" y="2019299"/>
                    </a:moveTo>
                    <a:lnTo>
                      <a:pt x="2811951" y="2019299"/>
                    </a:lnTo>
                    <a:lnTo>
                      <a:pt x="2812297" y="1955799"/>
                    </a:lnTo>
                    <a:lnTo>
                      <a:pt x="2812737" y="1892299"/>
                    </a:lnTo>
                    <a:lnTo>
                      <a:pt x="2813711" y="1777999"/>
                    </a:lnTo>
                    <a:lnTo>
                      <a:pt x="2814497" y="1663699"/>
                    </a:lnTo>
                    <a:lnTo>
                      <a:pt x="2814607" y="1536699"/>
                    </a:lnTo>
                    <a:lnTo>
                      <a:pt x="2814497" y="1511299"/>
                    </a:lnTo>
                    <a:lnTo>
                      <a:pt x="2813994" y="1485899"/>
                    </a:lnTo>
                    <a:lnTo>
                      <a:pt x="2813161" y="1447799"/>
                    </a:lnTo>
                    <a:lnTo>
                      <a:pt x="2811951" y="1422399"/>
                    </a:lnTo>
                    <a:lnTo>
                      <a:pt x="2789797" y="1422399"/>
                    </a:lnTo>
                    <a:lnTo>
                      <a:pt x="2788188" y="1409699"/>
                    </a:lnTo>
                    <a:lnTo>
                      <a:pt x="2791583" y="1409699"/>
                    </a:lnTo>
                    <a:lnTo>
                      <a:pt x="2788506" y="1384299"/>
                    </a:lnTo>
                    <a:lnTo>
                      <a:pt x="2792431" y="1371599"/>
                    </a:lnTo>
                    <a:lnTo>
                      <a:pt x="2795083" y="1346199"/>
                    </a:lnTo>
                    <a:lnTo>
                      <a:pt x="2788188" y="1320799"/>
                    </a:lnTo>
                    <a:lnTo>
                      <a:pt x="2792714" y="1308099"/>
                    </a:lnTo>
                    <a:lnTo>
                      <a:pt x="2784935" y="1308099"/>
                    </a:lnTo>
                    <a:lnTo>
                      <a:pt x="2784917" y="1295399"/>
                    </a:lnTo>
                    <a:lnTo>
                      <a:pt x="2787056" y="1295399"/>
                    </a:lnTo>
                    <a:lnTo>
                      <a:pt x="2781593" y="1257299"/>
                    </a:lnTo>
                    <a:lnTo>
                      <a:pt x="2784935" y="1219199"/>
                    </a:lnTo>
                    <a:lnTo>
                      <a:pt x="2788488" y="1193799"/>
                    </a:lnTo>
                    <a:lnTo>
                      <a:pt x="2783662" y="1155699"/>
                    </a:lnTo>
                    <a:lnTo>
                      <a:pt x="2788188" y="1155699"/>
                    </a:lnTo>
                    <a:lnTo>
                      <a:pt x="2786632" y="1117599"/>
                    </a:lnTo>
                    <a:lnTo>
                      <a:pt x="2785801" y="1104899"/>
                    </a:lnTo>
                    <a:lnTo>
                      <a:pt x="2785925" y="1092199"/>
                    </a:lnTo>
                    <a:lnTo>
                      <a:pt x="2785447" y="1079499"/>
                    </a:lnTo>
                    <a:lnTo>
                      <a:pt x="2785500" y="1066799"/>
                    </a:lnTo>
                    <a:lnTo>
                      <a:pt x="2785766" y="1066799"/>
                    </a:lnTo>
                    <a:lnTo>
                      <a:pt x="2785925" y="1054099"/>
                    </a:lnTo>
                    <a:lnTo>
                      <a:pt x="2785111" y="1028699"/>
                    </a:lnTo>
                    <a:lnTo>
                      <a:pt x="2784510" y="1015999"/>
                    </a:lnTo>
                    <a:lnTo>
                      <a:pt x="2784333" y="990599"/>
                    </a:lnTo>
                    <a:lnTo>
                      <a:pt x="2784793" y="977899"/>
                    </a:lnTo>
                    <a:lnTo>
                      <a:pt x="2787056" y="977899"/>
                    </a:lnTo>
                    <a:lnTo>
                      <a:pt x="2785783" y="965199"/>
                    </a:lnTo>
                    <a:lnTo>
                      <a:pt x="2786208" y="952499"/>
                    </a:lnTo>
                    <a:lnTo>
                      <a:pt x="2787056" y="939799"/>
                    </a:lnTo>
                    <a:lnTo>
                      <a:pt x="2787056" y="914399"/>
                    </a:lnTo>
                    <a:lnTo>
                      <a:pt x="2785925" y="914399"/>
                    </a:lnTo>
                    <a:lnTo>
                      <a:pt x="2785235" y="901699"/>
                    </a:lnTo>
                    <a:lnTo>
                      <a:pt x="2784652" y="888999"/>
                    </a:lnTo>
                    <a:lnTo>
                      <a:pt x="2783856" y="863599"/>
                    </a:lnTo>
                    <a:lnTo>
                      <a:pt x="2782530" y="838199"/>
                    </a:lnTo>
                    <a:lnTo>
                      <a:pt x="2787056" y="838199"/>
                    </a:lnTo>
                    <a:lnTo>
                      <a:pt x="2785514" y="787399"/>
                    </a:lnTo>
                    <a:lnTo>
                      <a:pt x="2784263" y="736599"/>
                    </a:lnTo>
                    <a:lnTo>
                      <a:pt x="2783277" y="685799"/>
                    </a:lnTo>
                    <a:lnTo>
                      <a:pt x="2782530" y="634999"/>
                    </a:lnTo>
                    <a:lnTo>
                      <a:pt x="2781995" y="584199"/>
                    </a:lnTo>
                    <a:lnTo>
                      <a:pt x="2781646" y="533399"/>
                    </a:lnTo>
                    <a:lnTo>
                      <a:pt x="2781456" y="482599"/>
                    </a:lnTo>
                    <a:lnTo>
                      <a:pt x="2781398" y="228599"/>
                    </a:lnTo>
                    <a:lnTo>
                      <a:pt x="2780744" y="203199"/>
                    </a:lnTo>
                    <a:lnTo>
                      <a:pt x="2780408" y="177799"/>
                    </a:lnTo>
                    <a:lnTo>
                      <a:pt x="2780285" y="152399"/>
                    </a:lnTo>
                    <a:lnTo>
                      <a:pt x="2780267" y="126999"/>
                    </a:lnTo>
                    <a:lnTo>
                      <a:pt x="2780090" y="101599"/>
                    </a:lnTo>
                    <a:lnTo>
                      <a:pt x="2779312" y="63499"/>
                    </a:lnTo>
                    <a:lnTo>
                      <a:pt x="2779135" y="50799"/>
                    </a:lnTo>
                    <a:lnTo>
                      <a:pt x="2779135" y="25399"/>
                    </a:lnTo>
                    <a:lnTo>
                      <a:pt x="2773477" y="25399"/>
                    </a:lnTo>
                    <a:lnTo>
                      <a:pt x="2773477" y="0"/>
                    </a:lnTo>
                    <a:lnTo>
                      <a:pt x="2809688" y="0"/>
                    </a:lnTo>
                    <a:lnTo>
                      <a:pt x="2809623" y="63499"/>
                    </a:lnTo>
                    <a:lnTo>
                      <a:pt x="2809428" y="101599"/>
                    </a:lnTo>
                    <a:lnTo>
                      <a:pt x="2809211" y="152399"/>
                    </a:lnTo>
                    <a:lnTo>
                      <a:pt x="2809034" y="203199"/>
                    </a:lnTo>
                    <a:lnTo>
                      <a:pt x="2808781" y="317499"/>
                    </a:lnTo>
                    <a:lnTo>
                      <a:pt x="2808709" y="368299"/>
                    </a:lnTo>
                    <a:lnTo>
                      <a:pt x="2808598" y="482599"/>
                    </a:lnTo>
                    <a:lnTo>
                      <a:pt x="2808520" y="698499"/>
                    </a:lnTo>
                    <a:lnTo>
                      <a:pt x="2808303" y="774699"/>
                    </a:lnTo>
                    <a:lnTo>
                      <a:pt x="2807615" y="838199"/>
                    </a:lnTo>
                    <a:lnTo>
                      <a:pt x="2806601" y="888999"/>
                    </a:lnTo>
                    <a:lnTo>
                      <a:pt x="2805370" y="927099"/>
                    </a:lnTo>
                    <a:lnTo>
                      <a:pt x="2804030" y="952499"/>
                    </a:lnTo>
                    <a:lnTo>
                      <a:pt x="2804030" y="977899"/>
                    </a:lnTo>
                    <a:lnTo>
                      <a:pt x="2808556" y="990599"/>
                    </a:lnTo>
                    <a:lnTo>
                      <a:pt x="2807654" y="1003299"/>
                    </a:lnTo>
                    <a:lnTo>
                      <a:pt x="2808132" y="1015999"/>
                    </a:lnTo>
                    <a:lnTo>
                      <a:pt x="2809670" y="1028699"/>
                    </a:lnTo>
                    <a:lnTo>
                      <a:pt x="2810819" y="1028699"/>
                    </a:lnTo>
                    <a:lnTo>
                      <a:pt x="2811915" y="1041399"/>
                    </a:lnTo>
                    <a:lnTo>
                      <a:pt x="2811951" y="1054099"/>
                    </a:lnTo>
                    <a:lnTo>
                      <a:pt x="2811138" y="1066799"/>
                    </a:lnTo>
                    <a:lnTo>
                      <a:pt x="2809688" y="1079499"/>
                    </a:lnTo>
                    <a:lnTo>
                      <a:pt x="2809352" y="1092199"/>
                    </a:lnTo>
                    <a:lnTo>
                      <a:pt x="2808698" y="1104899"/>
                    </a:lnTo>
                    <a:lnTo>
                      <a:pt x="2808256" y="1130299"/>
                    </a:lnTo>
                    <a:lnTo>
                      <a:pt x="2808556" y="1142999"/>
                    </a:lnTo>
                    <a:lnTo>
                      <a:pt x="2810819" y="1142999"/>
                    </a:lnTo>
                    <a:lnTo>
                      <a:pt x="2813082" y="1155699"/>
                    </a:lnTo>
                    <a:lnTo>
                      <a:pt x="2813259" y="1168399"/>
                    </a:lnTo>
                    <a:lnTo>
                      <a:pt x="2814037" y="1193799"/>
                    </a:lnTo>
                    <a:lnTo>
                      <a:pt x="2814214" y="1193799"/>
                    </a:lnTo>
                    <a:lnTo>
                      <a:pt x="2817273" y="1244599"/>
                    </a:lnTo>
                    <a:lnTo>
                      <a:pt x="2818316" y="1282699"/>
                    </a:lnTo>
                    <a:lnTo>
                      <a:pt x="2817874" y="1320799"/>
                    </a:lnTo>
                    <a:lnTo>
                      <a:pt x="2816477" y="1371599"/>
                    </a:lnTo>
                    <a:lnTo>
                      <a:pt x="2822135" y="1371599"/>
                    </a:lnTo>
                    <a:lnTo>
                      <a:pt x="2821003" y="1384299"/>
                    </a:lnTo>
                    <a:lnTo>
                      <a:pt x="2824398" y="1384299"/>
                    </a:lnTo>
                    <a:lnTo>
                      <a:pt x="2820933" y="1396999"/>
                    </a:lnTo>
                    <a:lnTo>
                      <a:pt x="2820438" y="1396999"/>
                    </a:lnTo>
                    <a:lnTo>
                      <a:pt x="2819943" y="1409699"/>
                    </a:lnTo>
                    <a:lnTo>
                      <a:pt x="2816477" y="1422399"/>
                    </a:lnTo>
                    <a:lnTo>
                      <a:pt x="2820551" y="1435099"/>
                    </a:lnTo>
                    <a:lnTo>
                      <a:pt x="2822452" y="1460499"/>
                    </a:lnTo>
                    <a:lnTo>
                      <a:pt x="2822995" y="1511299"/>
                    </a:lnTo>
                    <a:lnTo>
                      <a:pt x="2823040" y="1587499"/>
                    </a:lnTo>
                    <a:lnTo>
                      <a:pt x="2823267" y="1650999"/>
                    </a:lnTo>
                    <a:lnTo>
                      <a:pt x="2819288" y="1650999"/>
                    </a:lnTo>
                    <a:lnTo>
                      <a:pt x="2816477" y="1663699"/>
                    </a:lnTo>
                    <a:lnTo>
                      <a:pt x="2815593" y="1689099"/>
                    </a:lnTo>
                    <a:lnTo>
                      <a:pt x="2817892" y="1701799"/>
                    </a:lnTo>
                    <a:lnTo>
                      <a:pt x="2820614" y="1714499"/>
                    </a:lnTo>
                    <a:lnTo>
                      <a:pt x="2820809" y="1727199"/>
                    </a:lnTo>
                    <a:lnTo>
                      <a:pt x="2817609" y="1727199"/>
                    </a:lnTo>
                    <a:lnTo>
                      <a:pt x="2815733" y="1777999"/>
                    </a:lnTo>
                    <a:lnTo>
                      <a:pt x="2816184" y="1828799"/>
                    </a:lnTo>
                    <a:lnTo>
                      <a:pt x="2817892" y="1866899"/>
                    </a:lnTo>
                    <a:lnTo>
                      <a:pt x="2819788" y="1917699"/>
                    </a:lnTo>
                    <a:lnTo>
                      <a:pt x="2820804" y="1968499"/>
                    </a:lnTo>
                    <a:lnTo>
                      <a:pt x="2820105" y="2006599"/>
                    </a:lnTo>
                    <a:lnTo>
                      <a:pt x="2815911" y="2006599"/>
                    </a:lnTo>
                    <a:lnTo>
                      <a:pt x="2814143" y="2019299"/>
                    </a:lnTo>
                    <a:close/>
                  </a:path>
                  <a:path w="2824479" h="2362200">
                    <a:moveTo>
                      <a:pt x="2772346" y="38099"/>
                    </a:moveTo>
                    <a:lnTo>
                      <a:pt x="630284" y="38099"/>
                    </a:lnTo>
                    <a:lnTo>
                      <a:pt x="630284" y="25399"/>
                    </a:lnTo>
                    <a:lnTo>
                      <a:pt x="2772346" y="25399"/>
                    </a:lnTo>
                    <a:lnTo>
                      <a:pt x="2772346" y="38099"/>
                    </a:lnTo>
                    <a:close/>
                  </a:path>
                  <a:path w="2824479" h="2362200">
                    <a:moveTo>
                      <a:pt x="484435" y="50799"/>
                    </a:moveTo>
                    <a:lnTo>
                      <a:pt x="250925" y="50799"/>
                    </a:lnTo>
                    <a:lnTo>
                      <a:pt x="57710" y="38099"/>
                    </a:lnTo>
                    <a:lnTo>
                      <a:pt x="531413" y="38099"/>
                    </a:lnTo>
                    <a:lnTo>
                      <a:pt x="484435" y="50799"/>
                    </a:lnTo>
                    <a:close/>
                  </a:path>
                  <a:path w="2824479" h="2362200">
                    <a:moveTo>
                      <a:pt x="1188109" y="50799"/>
                    </a:moveTo>
                    <a:lnTo>
                      <a:pt x="983191" y="50799"/>
                    </a:lnTo>
                    <a:lnTo>
                      <a:pt x="984075" y="38099"/>
                    </a:lnTo>
                    <a:lnTo>
                      <a:pt x="1241018" y="38099"/>
                    </a:lnTo>
                    <a:lnTo>
                      <a:pt x="1188109" y="50799"/>
                    </a:lnTo>
                    <a:close/>
                  </a:path>
                  <a:path w="2824479" h="2362200">
                    <a:moveTo>
                      <a:pt x="53183" y="1308099"/>
                    </a:moveTo>
                    <a:lnTo>
                      <a:pt x="52052" y="1295399"/>
                    </a:lnTo>
                    <a:lnTo>
                      <a:pt x="53944" y="1295399"/>
                    </a:lnTo>
                    <a:lnTo>
                      <a:pt x="53183" y="1308099"/>
                    </a:lnTo>
                    <a:close/>
                  </a:path>
                  <a:path w="2824479" h="2362200">
                    <a:moveTo>
                      <a:pt x="2811049" y="1447799"/>
                    </a:moveTo>
                    <a:lnTo>
                      <a:pt x="2789319" y="1447799"/>
                    </a:lnTo>
                    <a:lnTo>
                      <a:pt x="2790893" y="1435099"/>
                    </a:lnTo>
                    <a:lnTo>
                      <a:pt x="2790875" y="1422399"/>
                    </a:lnTo>
                    <a:lnTo>
                      <a:pt x="2811951" y="1422399"/>
                    </a:lnTo>
                    <a:lnTo>
                      <a:pt x="2811279" y="1435099"/>
                    </a:lnTo>
                    <a:lnTo>
                      <a:pt x="2811049" y="1447799"/>
                    </a:lnTo>
                    <a:close/>
                  </a:path>
                  <a:path w="2824479" h="2362200">
                    <a:moveTo>
                      <a:pt x="2808556" y="2082799"/>
                    </a:moveTo>
                    <a:lnTo>
                      <a:pt x="2788188" y="2082799"/>
                    </a:lnTo>
                    <a:lnTo>
                      <a:pt x="2787946" y="2019299"/>
                    </a:lnTo>
                    <a:lnTo>
                      <a:pt x="2787300" y="1968499"/>
                    </a:lnTo>
                    <a:lnTo>
                      <a:pt x="2786366" y="1917699"/>
                    </a:lnTo>
                    <a:lnTo>
                      <a:pt x="2785262" y="1866899"/>
                    </a:lnTo>
                    <a:lnTo>
                      <a:pt x="2784106" y="1803399"/>
                    </a:lnTo>
                    <a:lnTo>
                      <a:pt x="2783015" y="1752599"/>
                    </a:lnTo>
                    <a:lnTo>
                      <a:pt x="2782106" y="1701799"/>
                    </a:lnTo>
                    <a:lnTo>
                      <a:pt x="2781496" y="1650999"/>
                    </a:lnTo>
                    <a:lnTo>
                      <a:pt x="2781304" y="1612899"/>
                    </a:lnTo>
                    <a:lnTo>
                      <a:pt x="2781647" y="1562099"/>
                    </a:lnTo>
                    <a:lnTo>
                      <a:pt x="2782641" y="1511299"/>
                    </a:lnTo>
                    <a:lnTo>
                      <a:pt x="2784405" y="1473199"/>
                    </a:lnTo>
                    <a:lnTo>
                      <a:pt x="2787056" y="1435099"/>
                    </a:lnTo>
                    <a:lnTo>
                      <a:pt x="2789319" y="1435099"/>
                    </a:lnTo>
                    <a:lnTo>
                      <a:pt x="2789319" y="1447799"/>
                    </a:lnTo>
                    <a:lnTo>
                      <a:pt x="2811049" y="1447799"/>
                    </a:lnTo>
                    <a:lnTo>
                      <a:pt x="2810819" y="1460499"/>
                    </a:lnTo>
                    <a:lnTo>
                      <a:pt x="2810360" y="1498599"/>
                    </a:lnTo>
                    <a:lnTo>
                      <a:pt x="2809688" y="1562099"/>
                    </a:lnTo>
                    <a:lnTo>
                      <a:pt x="2809570" y="1663699"/>
                    </a:lnTo>
                    <a:lnTo>
                      <a:pt x="2809443" y="1714499"/>
                    </a:lnTo>
                    <a:lnTo>
                      <a:pt x="2808769" y="1917699"/>
                    </a:lnTo>
                    <a:lnTo>
                      <a:pt x="2808652" y="1968499"/>
                    </a:lnTo>
                    <a:lnTo>
                      <a:pt x="2808556" y="2082799"/>
                    </a:lnTo>
                    <a:close/>
                  </a:path>
                  <a:path w="2824479" h="2362200">
                    <a:moveTo>
                      <a:pt x="2821003" y="1739899"/>
                    </a:moveTo>
                    <a:lnTo>
                      <a:pt x="2817609" y="1727199"/>
                    </a:lnTo>
                    <a:lnTo>
                      <a:pt x="2820809" y="1727199"/>
                    </a:lnTo>
                    <a:lnTo>
                      <a:pt x="2821003" y="1739899"/>
                    </a:lnTo>
                    <a:close/>
                  </a:path>
                  <a:path w="2824479" h="2362200">
                    <a:moveTo>
                      <a:pt x="44601" y="2247899"/>
                    </a:moveTo>
                    <a:lnTo>
                      <a:pt x="13578" y="2247899"/>
                    </a:lnTo>
                    <a:lnTo>
                      <a:pt x="21658" y="2222499"/>
                    </a:lnTo>
                    <a:lnTo>
                      <a:pt x="23055" y="2184399"/>
                    </a:lnTo>
                    <a:lnTo>
                      <a:pt x="21694" y="2133599"/>
                    </a:lnTo>
                    <a:lnTo>
                      <a:pt x="21499" y="2095499"/>
                    </a:lnTo>
                    <a:lnTo>
                      <a:pt x="18105" y="1917699"/>
                    </a:lnTo>
                    <a:lnTo>
                      <a:pt x="17928" y="1904999"/>
                    </a:lnTo>
                    <a:lnTo>
                      <a:pt x="17150" y="1866899"/>
                    </a:lnTo>
                    <a:lnTo>
                      <a:pt x="16973" y="1854199"/>
                    </a:lnTo>
                    <a:lnTo>
                      <a:pt x="14710" y="1841499"/>
                    </a:lnTo>
                    <a:lnTo>
                      <a:pt x="13295" y="1816099"/>
                    </a:lnTo>
                    <a:lnTo>
                      <a:pt x="13154" y="1803399"/>
                    </a:lnTo>
                    <a:lnTo>
                      <a:pt x="14710" y="1777999"/>
                    </a:lnTo>
                    <a:lnTo>
                      <a:pt x="15841" y="1790699"/>
                    </a:lnTo>
                    <a:lnTo>
                      <a:pt x="42990" y="1790699"/>
                    </a:lnTo>
                    <a:lnTo>
                      <a:pt x="43335" y="1816099"/>
                    </a:lnTo>
                    <a:lnTo>
                      <a:pt x="44131" y="1866899"/>
                    </a:lnTo>
                    <a:lnTo>
                      <a:pt x="46482" y="1892299"/>
                    </a:lnTo>
                    <a:lnTo>
                      <a:pt x="48516" y="1904999"/>
                    </a:lnTo>
                    <a:lnTo>
                      <a:pt x="50337" y="1917699"/>
                    </a:lnTo>
                    <a:lnTo>
                      <a:pt x="52052" y="1943099"/>
                    </a:lnTo>
                    <a:lnTo>
                      <a:pt x="51016" y="1993899"/>
                    </a:lnTo>
                    <a:lnTo>
                      <a:pt x="49861" y="2044699"/>
                    </a:lnTo>
                    <a:lnTo>
                      <a:pt x="48608" y="2095499"/>
                    </a:lnTo>
                    <a:lnTo>
                      <a:pt x="47275" y="2146299"/>
                    </a:lnTo>
                    <a:lnTo>
                      <a:pt x="45883" y="2197099"/>
                    </a:lnTo>
                    <a:lnTo>
                      <a:pt x="44601" y="2247899"/>
                    </a:lnTo>
                    <a:close/>
                  </a:path>
                  <a:path w="2824479" h="2362200">
                    <a:moveTo>
                      <a:pt x="2819872" y="2019299"/>
                    </a:moveTo>
                    <a:lnTo>
                      <a:pt x="2817679" y="2006599"/>
                    </a:lnTo>
                    <a:lnTo>
                      <a:pt x="2820105" y="2006599"/>
                    </a:lnTo>
                    <a:lnTo>
                      <a:pt x="2819872" y="2019299"/>
                    </a:lnTo>
                    <a:close/>
                  </a:path>
                  <a:path w="2824479" h="2362200">
                    <a:moveTo>
                      <a:pt x="2814214" y="2120899"/>
                    </a:moveTo>
                    <a:lnTo>
                      <a:pt x="2810625" y="2108199"/>
                    </a:lnTo>
                    <a:lnTo>
                      <a:pt x="2810112" y="2095499"/>
                    </a:lnTo>
                    <a:lnTo>
                      <a:pt x="2810236" y="2070099"/>
                    </a:lnTo>
                    <a:lnTo>
                      <a:pt x="2808556" y="2044699"/>
                    </a:lnTo>
                    <a:lnTo>
                      <a:pt x="2811350" y="2057399"/>
                    </a:lnTo>
                    <a:lnTo>
                      <a:pt x="2813931" y="2070099"/>
                    </a:lnTo>
                    <a:lnTo>
                      <a:pt x="2815239" y="2095499"/>
                    </a:lnTo>
                    <a:lnTo>
                      <a:pt x="2814214" y="2120899"/>
                    </a:lnTo>
                    <a:close/>
                  </a:path>
                  <a:path w="2824479" h="2362200">
                    <a:moveTo>
                      <a:pt x="2808556" y="2324099"/>
                    </a:moveTo>
                    <a:lnTo>
                      <a:pt x="2784793" y="2324099"/>
                    </a:lnTo>
                    <a:lnTo>
                      <a:pt x="2784793" y="2171699"/>
                    </a:lnTo>
                    <a:lnTo>
                      <a:pt x="2784581" y="2146299"/>
                    </a:lnTo>
                    <a:lnTo>
                      <a:pt x="2783944" y="2108199"/>
                    </a:lnTo>
                    <a:lnTo>
                      <a:pt x="2782884" y="2082799"/>
                    </a:lnTo>
                    <a:lnTo>
                      <a:pt x="2781398" y="2057399"/>
                    </a:lnTo>
                    <a:lnTo>
                      <a:pt x="2788188" y="2082799"/>
                    </a:lnTo>
                    <a:lnTo>
                      <a:pt x="2808556" y="2082799"/>
                    </a:lnTo>
                    <a:lnTo>
                      <a:pt x="2808556" y="2324099"/>
                    </a:lnTo>
                    <a:close/>
                  </a:path>
                  <a:path w="2824479" h="2362200">
                    <a:moveTo>
                      <a:pt x="42999" y="2311399"/>
                    </a:moveTo>
                    <a:lnTo>
                      <a:pt x="1131" y="2311399"/>
                    </a:lnTo>
                    <a:lnTo>
                      <a:pt x="1131" y="2298699"/>
                    </a:lnTo>
                    <a:lnTo>
                      <a:pt x="0" y="2285999"/>
                    </a:lnTo>
                    <a:lnTo>
                      <a:pt x="17" y="2260599"/>
                    </a:lnTo>
                    <a:lnTo>
                      <a:pt x="141" y="2247899"/>
                    </a:lnTo>
                    <a:lnTo>
                      <a:pt x="477" y="2235199"/>
                    </a:lnTo>
                    <a:lnTo>
                      <a:pt x="1131" y="2222499"/>
                    </a:lnTo>
                    <a:lnTo>
                      <a:pt x="4985" y="2260599"/>
                    </a:lnTo>
                    <a:lnTo>
                      <a:pt x="44281" y="2260599"/>
                    </a:lnTo>
                    <a:lnTo>
                      <a:pt x="42999" y="2311399"/>
                    </a:lnTo>
                    <a:close/>
                  </a:path>
                  <a:path w="2824479" h="2362200">
                    <a:moveTo>
                      <a:pt x="44281" y="2260599"/>
                    </a:moveTo>
                    <a:lnTo>
                      <a:pt x="4985" y="2260599"/>
                    </a:lnTo>
                    <a:lnTo>
                      <a:pt x="9052" y="2247899"/>
                    </a:lnTo>
                    <a:lnTo>
                      <a:pt x="12270" y="2235199"/>
                    </a:lnTo>
                    <a:lnTo>
                      <a:pt x="13578" y="2247899"/>
                    </a:lnTo>
                    <a:lnTo>
                      <a:pt x="44601" y="2247899"/>
                    </a:lnTo>
                    <a:lnTo>
                      <a:pt x="44281" y="2260599"/>
                    </a:lnTo>
                    <a:close/>
                  </a:path>
                  <a:path w="2824479" h="2362200">
                    <a:moveTo>
                      <a:pt x="986727" y="2311399"/>
                    </a:moveTo>
                    <a:lnTo>
                      <a:pt x="845791" y="2311399"/>
                    </a:lnTo>
                    <a:lnTo>
                      <a:pt x="889438" y="2298699"/>
                    </a:lnTo>
                    <a:lnTo>
                      <a:pt x="978837" y="2298699"/>
                    </a:lnTo>
                    <a:lnTo>
                      <a:pt x="986727" y="2311399"/>
                    </a:lnTo>
                    <a:close/>
                  </a:path>
                  <a:path w="2824479" h="2362200">
                    <a:moveTo>
                      <a:pt x="1154948" y="2311399"/>
                    </a:moveTo>
                    <a:lnTo>
                      <a:pt x="986727" y="2311399"/>
                    </a:lnTo>
                    <a:lnTo>
                      <a:pt x="1019245" y="2298699"/>
                    </a:lnTo>
                    <a:lnTo>
                      <a:pt x="1145150" y="2298699"/>
                    </a:lnTo>
                    <a:lnTo>
                      <a:pt x="1154948" y="2311399"/>
                    </a:lnTo>
                    <a:close/>
                  </a:path>
                  <a:path w="2824479" h="2362200">
                    <a:moveTo>
                      <a:pt x="1370897" y="2311399"/>
                    </a:moveTo>
                    <a:lnTo>
                      <a:pt x="1179237" y="2311399"/>
                    </a:lnTo>
                    <a:lnTo>
                      <a:pt x="1208969" y="2298699"/>
                    </a:lnTo>
                    <a:lnTo>
                      <a:pt x="1349252" y="2298699"/>
                    </a:lnTo>
                    <a:lnTo>
                      <a:pt x="1370897" y="2311399"/>
                    </a:lnTo>
                    <a:close/>
                  </a:path>
                  <a:path w="2824479" h="2362200">
                    <a:moveTo>
                      <a:pt x="1633692" y="2311399"/>
                    </a:moveTo>
                    <a:lnTo>
                      <a:pt x="1370897" y="2311399"/>
                    </a:lnTo>
                    <a:lnTo>
                      <a:pt x="1397256" y="2298699"/>
                    </a:lnTo>
                    <a:lnTo>
                      <a:pt x="1632515" y="2298699"/>
                    </a:lnTo>
                    <a:lnTo>
                      <a:pt x="1633692" y="2311399"/>
                    </a:lnTo>
                    <a:close/>
                  </a:path>
                  <a:path w="2824479" h="2362200">
                    <a:moveTo>
                      <a:pt x="1776212" y="2311399"/>
                    </a:moveTo>
                    <a:lnTo>
                      <a:pt x="1636929" y="2311399"/>
                    </a:lnTo>
                    <a:lnTo>
                      <a:pt x="1653115" y="2298699"/>
                    </a:lnTo>
                    <a:lnTo>
                      <a:pt x="1760960" y="2298699"/>
                    </a:lnTo>
                    <a:lnTo>
                      <a:pt x="1776212" y="2311399"/>
                    </a:lnTo>
                    <a:close/>
                  </a:path>
                  <a:path w="2824479" h="2362200">
                    <a:moveTo>
                      <a:pt x="2418164" y="2311399"/>
                    </a:moveTo>
                    <a:lnTo>
                      <a:pt x="2346310" y="2311399"/>
                    </a:lnTo>
                    <a:lnTo>
                      <a:pt x="2378383" y="2298699"/>
                    </a:lnTo>
                    <a:lnTo>
                      <a:pt x="2403454" y="2298699"/>
                    </a:lnTo>
                    <a:lnTo>
                      <a:pt x="2418164" y="2311399"/>
                    </a:lnTo>
                    <a:close/>
                  </a:path>
                  <a:path w="2824479" h="2362200">
                    <a:moveTo>
                      <a:pt x="2603212" y="2311399"/>
                    </a:moveTo>
                    <a:lnTo>
                      <a:pt x="2525416" y="2311399"/>
                    </a:lnTo>
                    <a:lnTo>
                      <a:pt x="2561874" y="2298699"/>
                    </a:lnTo>
                    <a:lnTo>
                      <a:pt x="2603212" y="2311399"/>
                    </a:lnTo>
                    <a:close/>
                  </a:path>
                  <a:path w="2824479" h="2362200">
                    <a:moveTo>
                      <a:pt x="1830189" y="2324099"/>
                    </a:moveTo>
                    <a:lnTo>
                      <a:pt x="3536" y="2324099"/>
                    </a:lnTo>
                    <a:lnTo>
                      <a:pt x="2174" y="2311399"/>
                    </a:lnTo>
                    <a:lnTo>
                      <a:pt x="1815771" y="2311399"/>
                    </a:lnTo>
                    <a:lnTo>
                      <a:pt x="1830189" y="2324099"/>
                    </a:lnTo>
                    <a:close/>
                  </a:path>
                  <a:path w="2824479" h="2362200">
                    <a:moveTo>
                      <a:pt x="2732741" y="2324099"/>
                    </a:moveTo>
                    <a:lnTo>
                      <a:pt x="1830189" y="2324099"/>
                    </a:lnTo>
                    <a:lnTo>
                      <a:pt x="1828669" y="2311399"/>
                    </a:lnTo>
                    <a:lnTo>
                      <a:pt x="2676127" y="2311399"/>
                    </a:lnTo>
                    <a:lnTo>
                      <a:pt x="2732741" y="2324099"/>
                    </a:lnTo>
                    <a:close/>
                  </a:path>
                  <a:path w="2824479" h="2362200">
                    <a:moveTo>
                      <a:pt x="24293" y="2349499"/>
                    </a:moveTo>
                    <a:lnTo>
                      <a:pt x="18953" y="2349499"/>
                    </a:lnTo>
                    <a:lnTo>
                      <a:pt x="13189" y="2336799"/>
                    </a:lnTo>
                    <a:lnTo>
                      <a:pt x="6789" y="2324099"/>
                    </a:lnTo>
                    <a:lnTo>
                      <a:pt x="29420" y="2324099"/>
                    </a:lnTo>
                    <a:lnTo>
                      <a:pt x="24293" y="2349499"/>
                    </a:lnTo>
                    <a:close/>
                  </a:path>
                  <a:path w="2824479" h="2362200">
                    <a:moveTo>
                      <a:pt x="1129654" y="2336799"/>
                    </a:moveTo>
                    <a:lnTo>
                      <a:pt x="335995" y="2336799"/>
                    </a:lnTo>
                    <a:lnTo>
                      <a:pt x="243287" y="2324099"/>
                    </a:lnTo>
                    <a:lnTo>
                      <a:pt x="1157642" y="2324099"/>
                    </a:lnTo>
                    <a:lnTo>
                      <a:pt x="1129654" y="2336799"/>
                    </a:lnTo>
                    <a:close/>
                  </a:path>
                  <a:path w="2824479" h="2362200">
                    <a:moveTo>
                      <a:pt x="1415684" y="2336799"/>
                    </a:moveTo>
                    <a:lnTo>
                      <a:pt x="1341308" y="2336799"/>
                    </a:lnTo>
                    <a:lnTo>
                      <a:pt x="1366070" y="2324099"/>
                    </a:lnTo>
                    <a:lnTo>
                      <a:pt x="1392657" y="2324099"/>
                    </a:lnTo>
                    <a:lnTo>
                      <a:pt x="1415684" y="2336799"/>
                    </a:lnTo>
                    <a:close/>
                  </a:path>
                  <a:path w="2824479" h="2362200">
                    <a:moveTo>
                      <a:pt x="2808556" y="2349499"/>
                    </a:moveTo>
                    <a:lnTo>
                      <a:pt x="1923044" y="2349499"/>
                    </a:lnTo>
                    <a:lnTo>
                      <a:pt x="1881331" y="2336799"/>
                    </a:lnTo>
                    <a:lnTo>
                      <a:pt x="1472948" y="2336799"/>
                    </a:lnTo>
                    <a:lnTo>
                      <a:pt x="1519031" y="2324099"/>
                    </a:lnTo>
                    <a:lnTo>
                      <a:pt x="2810625" y="2324099"/>
                    </a:lnTo>
                    <a:lnTo>
                      <a:pt x="2808556" y="2336799"/>
                    </a:lnTo>
                    <a:lnTo>
                      <a:pt x="2808556" y="2349499"/>
                    </a:lnTo>
                    <a:close/>
                  </a:path>
                  <a:path w="2824479" h="2362200">
                    <a:moveTo>
                      <a:pt x="1016482" y="2349499"/>
                    </a:moveTo>
                    <a:lnTo>
                      <a:pt x="997197" y="2349499"/>
                    </a:lnTo>
                    <a:lnTo>
                      <a:pt x="1017955" y="2336799"/>
                    </a:lnTo>
                    <a:lnTo>
                      <a:pt x="1016482" y="2349499"/>
                    </a:lnTo>
                    <a:close/>
                  </a:path>
                  <a:path w="2824479" h="2362200">
                    <a:moveTo>
                      <a:pt x="1770092" y="2349499"/>
                    </a:moveTo>
                    <a:lnTo>
                      <a:pt x="1120741" y="2349499"/>
                    </a:lnTo>
                    <a:lnTo>
                      <a:pt x="1170453" y="2336799"/>
                    </a:lnTo>
                    <a:lnTo>
                      <a:pt x="1795428" y="2336799"/>
                    </a:lnTo>
                    <a:lnTo>
                      <a:pt x="1770092" y="2349499"/>
                    </a:lnTo>
                    <a:close/>
                  </a:path>
                  <a:path w="2824479" h="2362200">
                    <a:moveTo>
                      <a:pt x="429451" y="2362199"/>
                    </a:moveTo>
                    <a:lnTo>
                      <a:pt x="329286" y="2362199"/>
                    </a:lnTo>
                    <a:lnTo>
                      <a:pt x="340726" y="2349499"/>
                    </a:lnTo>
                    <a:lnTo>
                      <a:pt x="476815" y="2349499"/>
                    </a:lnTo>
                    <a:lnTo>
                      <a:pt x="429451" y="2362199"/>
                    </a:lnTo>
                    <a:close/>
                  </a:path>
                  <a:path w="2824479" h="2362200">
                    <a:moveTo>
                      <a:pt x="636631" y="2362199"/>
                    </a:moveTo>
                    <a:lnTo>
                      <a:pt x="604258" y="2362199"/>
                    </a:lnTo>
                    <a:lnTo>
                      <a:pt x="616705" y="2349499"/>
                    </a:lnTo>
                    <a:lnTo>
                      <a:pt x="645984" y="2349499"/>
                    </a:lnTo>
                    <a:lnTo>
                      <a:pt x="636631" y="2362199"/>
                    </a:lnTo>
                    <a:close/>
                  </a:path>
                  <a:path w="2824479" h="2362200">
                    <a:moveTo>
                      <a:pt x="944283" y="2362199"/>
                    </a:moveTo>
                    <a:lnTo>
                      <a:pt x="701325" y="2362199"/>
                    </a:lnTo>
                    <a:lnTo>
                      <a:pt x="690257" y="2349499"/>
                    </a:lnTo>
                    <a:lnTo>
                      <a:pt x="972880" y="2349499"/>
                    </a:lnTo>
                    <a:lnTo>
                      <a:pt x="944283" y="2362199"/>
                    </a:lnTo>
                    <a:close/>
                  </a:path>
                  <a:path w="2824479" h="2362200">
                    <a:moveTo>
                      <a:pt x="1047946" y="2362199"/>
                    </a:moveTo>
                    <a:lnTo>
                      <a:pt x="983274" y="2362199"/>
                    </a:lnTo>
                    <a:lnTo>
                      <a:pt x="972880" y="2349499"/>
                    </a:lnTo>
                    <a:lnTo>
                      <a:pt x="1051836" y="2349499"/>
                    </a:lnTo>
                    <a:lnTo>
                      <a:pt x="1047946" y="2362199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6452656" y="2552101"/>
                <a:ext cx="5298440" cy="3500120"/>
              </a:xfrm>
              <a:custGeom>
                <a:avLst/>
                <a:gdLst/>
                <a:ahLst/>
                <a:cxnLst/>
                <a:rect l="l" t="t" r="r" b="b"/>
                <a:pathLst>
                  <a:path w="5298440" h="3500120">
                    <a:moveTo>
                      <a:pt x="5297878" y="3500104"/>
                    </a:moveTo>
                    <a:lnTo>
                      <a:pt x="0" y="3500104"/>
                    </a:lnTo>
                    <a:lnTo>
                      <a:pt x="0" y="0"/>
                    </a:lnTo>
                    <a:lnTo>
                      <a:pt x="5297878" y="0"/>
                    </a:lnTo>
                    <a:lnTo>
                      <a:pt x="5297878" y="3500104"/>
                    </a:lnTo>
                    <a:close/>
                  </a:path>
                </a:pathLst>
              </a:custGeom>
              <a:solidFill>
                <a:srgbClr val="7E9A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6610352" y="2714287"/>
                <a:ext cx="4972050" cy="3152775"/>
              </a:xfrm>
              <a:custGeom>
                <a:avLst/>
                <a:gdLst/>
                <a:ahLst/>
                <a:cxnLst/>
                <a:rect l="l" t="t" r="r" b="b"/>
                <a:pathLst>
                  <a:path w="4972050" h="3152775">
                    <a:moveTo>
                      <a:pt x="4971855" y="3152774"/>
                    </a:moveTo>
                    <a:lnTo>
                      <a:pt x="0" y="3152774"/>
                    </a:lnTo>
                    <a:lnTo>
                      <a:pt x="0" y="0"/>
                    </a:lnTo>
                    <a:lnTo>
                      <a:pt x="4971855" y="0"/>
                    </a:lnTo>
                    <a:lnTo>
                      <a:pt x="4971855" y="315277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6440246" y="2539707"/>
                <a:ext cx="5312410" cy="3523615"/>
              </a:xfrm>
              <a:custGeom>
                <a:avLst/>
                <a:gdLst/>
                <a:ahLst/>
                <a:cxnLst/>
                <a:rect l="l" t="t" r="r" b="b"/>
                <a:pathLst>
                  <a:path w="5312409" h="3523615">
                    <a:moveTo>
                      <a:pt x="5312054" y="15278"/>
                    </a:moveTo>
                    <a:lnTo>
                      <a:pt x="5311610" y="8407"/>
                    </a:lnTo>
                    <a:lnTo>
                      <a:pt x="5302529" y="0"/>
                    </a:lnTo>
                    <a:lnTo>
                      <a:pt x="5295658" y="444"/>
                    </a:lnTo>
                    <a:lnTo>
                      <a:pt x="5137099" y="174993"/>
                    </a:lnTo>
                    <a:lnTo>
                      <a:pt x="174942" y="174993"/>
                    </a:lnTo>
                    <a:lnTo>
                      <a:pt x="16395" y="444"/>
                    </a:lnTo>
                    <a:lnTo>
                      <a:pt x="9309" y="215"/>
                    </a:lnTo>
                    <a:lnTo>
                      <a:pt x="444" y="8407"/>
                    </a:lnTo>
                    <a:lnTo>
                      <a:pt x="0" y="15506"/>
                    </a:lnTo>
                    <a:lnTo>
                      <a:pt x="159029" y="190500"/>
                    </a:lnTo>
                    <a:lnTo>
                      <a:pt x="159029" y="192265"/>
                    </a:lnTo>
                    <a:lnTo>
                      <a:pt x="159029" y="3334410"/>
                    </a:lnTo>
                    <a:lnTo>
                      <a:pt x="0" y="3509619"/>
                    </a:lnTo>
                    <a:lnTo>
                      <a:pt x="444" y="3516490"/>
                    </a:lnTo>
                    <a:lnTo>
                      <a:pt x="7086" y="3522688"/>
                    </a:lnTo>
                    <a:lnTo>
                      <a:pt x="9740" y="3523577"/>
                    </a:lnTo>
                    <a:lnTo>
                      <a:pt x="15506" y="3523577"/>
                    </a:lnTo>
                    <a:lnTo>
                      <a:pt x="18389" y="3522472"/>
                    </a:lnTo>
                    <a:lnTo>
                      <a:pt x="181178" y="3343046"/>
                    </a:lnTo>
                    <a:lnTo>
                      <a:pt x="181178" y="197142"/>
                    </a:lnTo>
                    <a:lnTo>
                      <a:pt x="5130876" y="197142"/>
                    </a:lnTo>
                    <a:lnTo>
                      <a:pt x="5130876" y="3343046"/>
                    </a:lnTo>
                    <a:lnTo>
                      <a:pt x="5293677" y="3522256"/>
                    </a:lnTo>
                    <a:lnTo>
                      <a:pt x="5296547" y="3523577"/>
                    </a:lnTo>
                    <a:lnTo>
                      <a:pt x="5302313" y="3523577"/>
                    </a:lnTo>
                    <a:lnTo>
                      <a:pt x="5304968" y="3522688"/>
                    </a:lnTo>
                    <a:lnTo>
                      <a:pt x="5311610" y="3516719"/>
                    </a:lnTo>
                    <a:lnTo>
                      <a:pt x="5312054" y="3509619"/>
                    </a:lnTo>
                    <a:lnTo>
                      <a:pt x="5153025" y="3334626"/>
                    </a:lnTo>
                    <a:lnTo>
                      <a:pt x="5153025" y="192265"/>
                    </a:lnTo>
                    <a:lnTo>
                      <a:pt x="5153025" y="190500"/>
                    </a:lnTo>
                    <a:lnTo>
                      <a:pt x="5312054" y="15278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7985076" y="2854377"/>
                <a:ext cx="2185929" cy="691591"/>
              </a:xfrm>
              <a:custGeom>
                <a:avLst/>
                <a:gdLst/>
                <a:ahLst/>
                <a:cxnLst/>
                <a:rect l="l" t="t" r="r" b="b"/>
                <a:pathLst>
                  <a:path w="2186304" h="306705">
                    <a:moveTo>
                      <a:pt x="2186260" y="306350"/>
                    </a:moveTo>
                    <a:lnTo>
                      <a:pt x="0" y="306350"/>
                    </a:lnTo>
                    <a:lnTo>
                      <a:pt x="0" y="0"/>
                    </a:lnTo>
                    <a:lnTo>
                      <a:pt x="2186260" y="0"/>
                    </a:lnTo>
                    <a:lnTo>
                      <a:pt x="2186260" y="306350"/>
                    </a:lnTo>
                    <a:close/>
                  </a:path>
                </a:pathLst>
              </a:custGeom>
              <a:solidFill>
                <a:srgbClr val="F7D96E"/>
              </a:solidFill>
            </p:spPr>
            <p:txBody>
              <a:bodyPr wrap="square" lIns="0" tIns="0" rIns="0" bIns="0" rtlCol="0"/>
              <a:lstStyle/>
              <a:p>
                <a:endParaRPr lang="en-US" sz="1200"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8038254" y="2975410"/>
                <a:ext cx="63787" cy="63795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0031825" y="2975410"/>
                <a:ext cx="63787" cy="63795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7974809" y="2842898"/>
                <a:ext cx="2208329" cy="703069"/>
              </a:xfrm>
              <a:custGeom>
                <a:avLst/>
                <a:gdLst/>
                <a:ahLst/>
                <a:cxnLst/>
                <a:rect l="l" t="t" r="r" b="b"/>
                <a:pathLst>
                  <a:path w="2208529" h="328294">
                    <a:moveTo>
                      <a:pt x="2208187" y="328280"/>
                    </a:moveTo>
                    <a:lnTo>
                      <a:pt x="4872" y="328280"/>
                    </a:lnTo>
                    <a:lnTo>
                      <a:pt x="0" y="323406"/>
                    </a:lnTo>
                    <a:lnTo>
                      <a:pt x="0" y="311002"/>
                    </a:lnTo>
                    <a:lnTo>
                      <a:pt x="4872" y="306128"/>
                    </a:lnTo>
                    <a:lnTo>
                      <a:pt x="2186260" y="306128"/>
                    </a:lnTo>
                    <a:lnTo>
                      <a:pt x="2186260" y="4873"/>
                    </a:lnTo>
                    <a:lnTo>
                      <a:pt x="2191133" y="0"/>
                    </a:lnTo>
                    <a:lnTo>
                      <a:pt x="2203536" y="0"/>
                    </a:lnTo>
                    <a:lnTo>
                      <a:pt x="2208409" y="4873"/>
                    </a:lnTo>
                    <a:lnTo>
                      <a:pt x="2208187" y="32828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4475645" y="5071675"/>
                <a:ext cx="963227" cy="2517658"/>
              </a:xfrm>
              <a:prstGeom prst="rect">
                <a:avLst/>
              </a:prstGeom>
              <a:blipFill>
                <a:blip r:embed="rId3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</p:grpSp>
      <p:sp>
        <p:nvSpPr>
          <p:cNvPr id="92" name="object 11"/>
          <p:cNvSpPr/>
          <p:nvPr/>
        </p:nvSpPr>
        <p:spPr>
          <a:xfrm>
            <a:off x="16094075" y="0"/>
            <a:ext cx="2115820" cy="2626995"/>
          </a:xfrm>
          <a:prstGeom prst="rect">
            <a:avLst/>
          </a:prstGeom>
          <a:noFill/>
        </p:spPr>
        <p:txBody>
          <a:bodyPr wrap="square" lIns="0" tIns="0" rIns="0" bIns="0" rtlCol="0"/>
          <a:p/>
        </p:txBody>
      </p:sp>
      <p:sp>
        <p:nvSpPr>
          <p:cNvPr id="93" name="object 11"/>
          <p:cNvSpPr/>
          <p:nvPr/>
        </p:nvSpPr>
        <p:spPr>
          <a:xfrm>
            <a:off x="16221075" y="127000"/>
            <a:ext cx="2115820" cy="2626995"/>
          </a:xfrm>
          <a:prstGeom prst="rect">
            <a:avLst/>
          </a:prstGeom>
          <a:noFill/>
        </p:spPr>
        <p:txBody>
          <a:bodyPr wrap="square" lIns="0" tIns="0" rIns="0" bIns="0" rtlCol="0"/>
          <a:p/>
        </p:txBody>
      </p:sp>
      <p:pic>
        <p:nvPicPr>
          <p:cNvPr id="200" name="object 13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264525" y="3081020"/>
            <a:ext cx="1267460" cy="2944495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1473200" y="1691005"/>
            <a:ext cx="3308886" cy="2132330"/>
            <a:chOff x="227" y="1431"/>
            <a:chExt cx="6171" cy="3358"/>
          </a:xfrm>
        </p:grpSpPr>
        <p:pic>
          <p:nvPicPr>
            <p:cNvPr id="109" name="图片 7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83"/>
            <a:stretch>
              <a:fillRect/>
            </a:stretch>
          </p:blipFill>
          <p:spPr>
            <a:xfrm>
              <a:off x="227" y="1431"/>
              <a:ext cx="6171" cy="3358"/>
            </a:xfrm>
            <a:prstGeom prst="rect">
              <a:avLst/>
            </a:prstGeom>
          </p:spPr>
        </p:pic>
        <p:sp>
          <p:nvSpPr>
            <p:cNvPr id="110" name="文本框 20"/>
            <p:cNvSpPr txBox="1"/>
            <p:nvPr/>
          </p:nvSpPr>
          <p:spPr>
            <a:xfrm>
              <a:off x="2227" y="2367"/>
              <a:ext cx="269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dirty="0">
                  <a:solidFill>
                    <a:srgbClr val="00B0F0"/>
                  </a:solidFill>
                  <a:latin typeface="Times New Roman" panose="02020603050405020304" pitchFamily="18" charset="0"/>
                  <a:ea typeface="字魂7号-温暖童稚体" panose="00000500000000000000" pitchFamily="2" charset="-122"/>
                  <a:cs typeface="Times New Roman" panose="02020603050405020304" pitchFamily="18" charset="0"/>
                </a:rPr>
                <a:t>Unit 6</a:t>
              </a:r>
              <a:endPara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object 77"/>
          <p:cNvSpPr txBox="1">
            <a:spLocks noGrp="1"/>
          </p:cNvSpPr>
          <p:nvPr/>
        </p:nvSpPr>
        <p:spPr>
          <a:xfrm>
            <a:off x="5443855" y="1978660"/>
            <a:ext cx="1647825" cy="324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0400" b="0" i="0">
                <a:solidFill>
                  <a:srgbClr val="202E59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23365" algn="l"/>
                <a:tab pos="2531745" algn="l"/>
                <a:tab pos="3418840" algn="l"/>
              </a:tabLst>
            </a:pPr>
            <a:r>
              <a:rPr lang="en-US" sz="2000" b="1" spc="9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Lesson 1</a:t>
            </a:r>
            <a:endParaRPr lang="en-US" sz="2000" b="1" spc="9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13" name="文本框 20"/>
          <p:cNvSpPr txBox="1"/>
          <p:nvPr/>
        </p:nvSpPr>
        <p:spPr>
          <a:xfrm>
            <a:off x="4636135" y="2598420"/>
            <a:ext cx="35140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5" name="object 8"/>
          <p:cNvSpPr/>
          <p:nvPr/>
        </p:nvSpPr>
        <p:spPr>
          <a:xfrm>
            <a:off x="10203815" y="3517265"/>
            <a:ext cx="582930" cy="161988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6" name="object 12"/>
          <p:cNvSpPr/>
          <p:nvPr/>
        </p:nvSpPr>
        <p:spPr>
          <a:xfrm rot="19980000">
            <a:off x="273050" y="1950720"/>
            <a:ext cx="850265" cy="51117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77"/>
          <p:cNvSpPr txBox="1">
            <a:spLocks noGrp="1"/>
          </p:cNvSpPr>
          <p:nvPr/>
        </p:nvSpPr>
        <p:spPr>
          <a:xfrm>
            <a:off x="6127115" y="3604895"/>
            <a:ext cx="1647825" cy="2012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0400" b="0" i="0">
                <a:solidFill>
                  <a:srgbClr val="202E59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23365" algn="l"/>
                <a:tab pos="2531745" algn="l"/>
                <a:tab pos="3418840" algn="l"/>
              </a:tabLst>
            </a:pPr>
            <a:r>
              <a:rPr lang="en-US" sz="1200" b="1" spc="9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cs typeface="Arial" panose="020B0604020202020204"/>
              </a:rPr>
              <a:t>page 40-41</a:t>
            </a:r>
            <a:endParaRPr lang="en-US" sz="1200" b="1" spc="90" dirty="0">
              <a:solidFill>
                <a:schemeClr val="accent1">
                  <a:lumMod val="75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1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10"/>
          <p:cNvSpPr/>
          <p:nvPr/>
        </p:nvSpPr>
        <p:spPr>
          <a:xfrm>
            <a:off x="3482975" y="367030"/>
            <a:ext cx="6232525" cy="3315970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10: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2773045" y="5374005"/>
            <a:ext cx="3586480" cy="147764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Sit down,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"/>
          <p:cNvSpPr/>
          <p:nvPr/>
        </p:nvSpPr>
        <p:spPr>
          <a:xfrm>
            <a:off x="2773045" y="3789680"/>
            <a:ext cx="3586480" cy="147764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Stand up, please.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"/>
          <p:cNvSpPr/>
          <p:nvPr/>
        </p:nvSpPr>
        <p:spPr>
          <a:xfrm>
            <a:off x="6962140" y="5267325"/>
            <a:ext cx="3586480" cy="1477645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Don’t talk!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3" name="Picture 2" descr="https://s.sachmem.vn/public/images/TA3T1SHS/U6-L1-2-2-ufrdtxmfpbexbdn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35" y="1054100"/>
            <a:ext cx="2798445" cy="194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43" y="5663988"/>
            <a:ext cx="1116753" cy="1265767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2395220" y="329565"/>
            <a:ext cx="2006600" cy="156464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sp>
        <p:nvSpPr>
          <p:cNvPr id="6" name="C"/>
          <p:cNvSpPr/>
          <p:nvPr/>
        </p:nvSpPr>
        <p:spPr>
          <a:xfrm>
            <a:off x="6962140" y="3683000"/>
            <a:ext cx="3586480" cy="147764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Come here, please.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210" y="2450465"/>
            <a:ext cx="1352127" cy="1012613"/>
          </a:xfrm>
          <a:prstGeom prst="rect">
            <a:avLst/>
          </a:prstGeom>
        </p:spPr>
      </p:pic>
      <p:pic>
        <p:nvPicPr>
          <p:cNvPr id="9" name="Picture 8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782" y="2998893"/>
            <a:ext cx="1587500" cy="1446107"/>
          </a:xfrm>
          <a:prstGeom prst="rect">
            <a:avLst/>
          </a:prstGeom>
        </p:spPr>
      </p:pic>
      <p:sp>
        <p:nvSpPr>
          <p:cNvPr id="26" name="object 8"/>
          <p:cNvSpPr/>
          <p:nvPr/>
        </p:nvSpPr>
        <p:spPr>
          <a:xfrm>
            <a:off x="1129665" y="2047240"/>
            <a:ext cx="1320800" cy="1097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p:transition spd="slow" advClick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007 0.423514 L -0.042483 0.421957 L -0.0529239 0.41389 L -0.0607732 0.404178 L -0.0686224 0.392813 L -0.0764716 0.378242 L -0.0829881 0.36532 L -0.0882456 0.350749 L -0.0908373 0.341034 L -0.0947619 0.324813 L -0.0986865 0.308593 L -0.102611 0.292463 L -0.103944 0.277891 L -0.103944 0.266528 L -0.103944 0.253606 L -0.103944 0.239033 L -0.103944 0.22932 L -0.103944 0.216398 L -0.103944 0.200178 L -0.103944 0.187255 L -0.103944 0.174242 L -0.102611 0.159671 L -0.0986865 0.145098 L -0.0960948 0.128969 L -0.0908373 0.112748 L -0.0856539 0.0981765 L -0.0829881 0.0836056 L -0.0764716 0.0690344 L -0.0699553 0.0544622 L -0.0660307 0.0415406 L -0.0594403 0.0269691 L -0.0529239 0.0140473 L -0.0489993 0.00433302 L -0.042483 -0.0118879 L -0.0385584 -0.0216024 L -0.0333007 -0.0329662 L -0.0280433 -0.0426805 L -0.0201941 -0.0507452 " pathEditMode="relative" rAng="0" ptsTypes="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2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291 0.662315 L -0.04875 0.657407 L -0.0552083 0.649167 L -0.0607292 0.642685 L -0.06625 0.637778 L -0.0727083 0.631204 L -0.0791146 0.623056 L -0.0846354 0.616481 L -0.0947916 0.605093 L -0.103958 0.588704 L -0.113177 0.570741 L -0.119583 0.554352 L -0.123281 0.544537 L -0.130625 0.524907 L -0.133386 0.515093 L -0.136146 0.503611 L -0.138906 0.492222 L -0.141667 0.480741 L -0.143542 0.467685 L -0.146302 0.452963 L -0.148125 0.438241 L -0.149063 0.421852 L -0.150886 0.40713 L -0.151823 0.390833 L -0.152708 0.372778 L -0.152708 0.358056 L -0.152708 0.343333 L -0.152708 0.327037 L -0.152708 0.310648 L -0.152708 0.292685 L -0.152708 0.274722 L -0.152708 0.256667 L -0.152708 0.24037 L -0.152708 0.225648 L -0.152708 0.210926 L -0.152708 0.197778 L -0.152708 0.181481 L -0.152708 0.166759 L -0.152708 0.153611 L -0.149948 0.138889 L -0.148125 0.124259 L -0.145365 0.112778 L -0.143542 0.0980561 L -0.140781 0.086574 L -0.137083 0.076759 L -0.12974 0.0587961 L -0.122344 0.047315 L -0.114063 0.0342592 L -0.107656 0.0244444 L -0.102135 0.0146296 L -0.0956771 0.00481483 L -0.0892708 -0.00666667 L -0.0791146 -0.0180556 L -0.0717708 -0.0278704 L -0.0653125 -0.0360186 L -0.0589062 -0.0458334 L -0.0524479 -0.0524074 L -0.0469271 -0.0605556 L -0.0414062 -0.065463 L -0.0358854 -0.0703704 L -0.0303646 -0.0703704 L -0.0248437 -0.0671296 L -0.0193229 -0.065463 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3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969 0.459537 L 0.28151 0.469352 L 0.27599 0.471019 L 0.270469 0.474259 L 0.263125 0.475926 L 0.255729 0.475926 L 0.250208 0.475926 L 0.243802 0.474259 L 0.236458 0.471019 L 0.228177 0.466111 L 0.218021 0.462778 L 0.207917 0.459537 L 0.197813 0.45463 L 0.186771 0.448148 L 0.176615 0.441574 L 0.16651 0.435 L 0.154531 0.426852 L 0.143542 0.420278 L 0.1325 0.410463 L 0.120521 0.403982 L 0.109479 0.394167 L 0.0984379 0.387593 L 0.0883329 0.377778 L 0.0781771 0.367963 L 0.0690104 0.359815 L 0.0607291 0.348333 L 0.0524479 0.340185 L 0.0469271 0.33037 L 0.0386458 0.312315 L 0.0349479 0.300926 L 0.0313021 0.28787 L 0.0285417 0.274722 L 0.0257812 0.258426 L 0.0230208 0.245278 L 0.0193229 0.232222 L 0.0175 0.220741 L 0.0147396 0.206019 L 0.0128646 0.19463 L 0.0101041 0.181482 L 0.00734372 0.170093 L 0.00458332 0.156945 L 0.00182292 0.145556 L -0.00182288 0.125926 L -0.00369788 0.116111 L -0.00552083 0.106296 L -0.00828125 0.0915739 L -0.00921875 0.0800929 L -0.0101042 0.0702779 L -0.0101042 0.0572219 L -0.0101042 0.0474079 L -0.0101042 0.0359259 L -0.0101042 0.0261111 L -0.0101042 0.0162963 L -0.0101042 0.00490738 L -0.0101042 -0.00490741 L -0.0101042 -0.0147222 L -0.0101042 -0.024537 L -0.0101042 -0.0343518 L -0.0110417 -0.0441667 L -0.0119792 -0.0539815 L -0.0119792 -0.0637963 L -0.0138021 -0.0736111 " pathEditMode="relative" rAng="0" ptsTypes="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-25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1885 -0.0754388 L 0.00748513 -0.0818223 L 0.0140602 -0.088116 L 0.0225595 -0.0961178 L 0.031059 -0.100883 L 0.0367252 -0.10403 L 0.0423915 -0.107177 L 0.04902 -0.111942 L 0.0565572 -0.115178 L 0.0631858 -0.119944 L 0.0725939 -0.123091 L 0.0810933 -0.127856 L 0.0895927 -0.13262 L 0.0980922 -0.135767 L 0.107554 -0.137386 L 0.116962 -0.139005 L 0.126423 -0.139005 L 0.133961 -0.139005 L 0.14246 -0.139005 L 0.15096 -0.139005 L 0.160421 -0.139005 L 0.169883 -0.139005 L 0.181216 -0.139005 L 0.191586 -0.139005 L 0.201956 -0.139005 L 0.210455 -0.139005 L 0.217993 -0.139005 L 0.226492 -0.139005 L 0.234083 -0.139005 L 0.243491 -0.139005 L 0.251991 -0.139005 L 0.26049 -0.139005 L 0.269952 -0.139005 L 0.278451 -0.135767 L 0.287913 -0.131003 L 0.296412 -0.127856 L 0.304858 -0.123091 L 0.312448 -0.119944 L 0.319024 -0.115178 L 0.327523 -0.108795 L 0.335114 -0.102411 L 0.343613 -0.0928811 L 0.350188 -0.0865875 L 0.356816 -0.0785856 L 0.363445 -0.0706736 L 0.369112 -0.0627616 L 0.374777 -0.0532313 L 0.380444 -0.0453194 L 0.38611 -0.0373174 L 0.390814 -0.0277871 L 0.400223 -0.0119632 L 0.407813 0.00395065 L 0.414388 0.0213929 L 0.417222 0.0309232 L 0.421979 0.0404537 L 0.425721 0.0499842 L 0.430478 0.0595138 L 0.437053 0.0754277 L 0.445553 0.0928701 L 0.455015 0.108784 L 0.463514 0.119842 L 0.472013 0.130993 L 0.482384 0.14214 L 0.490883 0.150052 L 0.496549 0.153199 L 0.502216 0.157963 L 0.507882 0.161201 L 0.513548 0.165966 L 0.523919 0.172261 L 0.529585 0.175496 L 0.535252 0.178643 L 0.544712 0.183408 L 0.551342 0.186555 L 0.557007 0.189791 L 0.562674 0.189791 L 0.56834 0.189791 L 0.574006 0.189791 " pathEditMode="relative" rAng="0" ptsTypes="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1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156 0.637778 L 0.279635 0.637778 L 0.273229 0.641019 L 0.264948 0.642685 L 0.258489 0.642685 L 0.252969 0.642685 L 0.24651 0.642685 L 0.239166 0.639445 L 0.23 0.636111 L 0.220781 0.631204 L 0.211562 0.626297 L 0.199635 0.621389 L 0.188593 0.614908 L 0.177552 0.61 L 0.16651 0.603426 L 0.154531 0.595278 L 0.141666 0.585463 L 0.131562 0.578889 L 0.120521 0.570741 L 0.110364 0.562593 L 0.101198 0.551111 L 0.0919792 0.541297 L 0.0836979 0.529815 L 0.0763541 0.52 L 0.0689583 0.510185 L 0.062552 0.500371 L 0.0570313 0.490556 L 0.0505729 0.480741 L 0.046927 0.467686 L 0.0432292 0.457871 L 0.0395312 0.448056 L 0.0358854 0.438241 L 0.0312499 0.426852 L 0.0276041 0.415371 L 0.0239063 0.402315 L 0.0211459 0.390834 L 0.0174479 0.379352 L 0.0146874 0.366297 L 0.0119271 0.354815 L 0.00916665 0.340093 L 0.00640625 0.327037 L 0.00364585 0.312315 L 0.000885451 0.29926 L -0.00276042 0.286111 L -0.00463542 0.271389 L -0.00645833 0.26 L -0.00828125 0.240371 L -0.00828125 0.228889 L -0.00921875 0.2175 L -0.00921875 0.204352 L -0.00921875 0.192963 L -0.00921875 0.183148 L -0.00921875 0.171667 L -0.00921875 0.160185 L -0.00921875 0.148797 L -0.00921875 0.138982 L -0.00921875 0.129167 L -0.00921875 0.119352 L -0.00921875 0.109537 L -0.00921875 0.0980557 L -0.00921875 0.0817597 L -0.00921875 0.0719447 L -0.00921875 0.0572227 L -0.00921875 0.0474077 L -0.00921875 0.0326852 L -0.00921875 0.017963 L -0.00921875 0.0064815 L -0.00921875 -0.005 L -0.00921875 -0.0148148 L -0.00921875 -0.0246296 L -0.00921875 -0.0344444 L -0.00921875 -0.0442593 L -0.00921875 -0.0540741 L -0.00921875 -0.0637963 " pathEditMode="relative" rAng="0" ptsTypes="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-34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0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41"/>
          <p:cNvSpPr/>
          <p:nvPr/>
        </p:nvSpPr>
        <p:spPr>
          <a:xfrm>
            <a:off x="6896049" y="87426"/>
            <a:ext cx="2482215" cy="1108710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3280" y="826135"/>
            <a:ext cx="7849870" cy="5672455"/>
          </a:xfrm>
          <a:prstGeom prst="roundRect">
            <a:avLst>
              <a:gd name="adj" fmla="val 3713"/>
            </a:avLst>
          </a:prstGeom>
        </p:spPr>
      </p:pic>
      <p:pic>
        <p:nvPicPr>
          <p:cNvPr id="2050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17" y="2080240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57" y="3934440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57" y="5800705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216117" y="1693525"/>
            <a:ext cx="499143" cy="4991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.VnBodoniH" panose="020B7200000000000000" pitchFamily="34" charset="0"/>
              </a:rPr>
              <a:t>1</a:t>
            </a:r>
            <a:endParaRPr lang="en-US">
              <a:latin typeface=".VnBodoniH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16117" y="3580421"/>
            <a:ext cx="499143" cy="4991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.VnBodoniH" panose="020B7200000000000000" pitchFamily="34" charset="0"/>
              </a:rPr>
              <a:t>2</a:t>
            </a:r>
            <a:endParaRPr lang="en-US">
              <a:latin typeface=".VnBodoniH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16418" y="5581617"/>
            <a:ext cx="499143" cy="4991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.VnBodoniH" panose="020B7200000000000000" pitchFamily="34" charset="0"/>
              </a:rPr>
              <a:t>3</a:t>
            </a:r>
            <a:endParaRPr lang="en-US">
              <a:latin typeface=".VnBodoni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2600" y="364518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1" y="459171"/>
            <a:ext cx="361938" cy="365760"/>
          </a:xfrm>
          <a:prstGeom prst="rect">
            <a:avLst/>
          </a:prstGeom>
        </p:spPr>
      </p:pic>
      <p:sp>
        <p:nvSpPr>
          <p:cNvPr id="2" name="object 4"/>
          <p:cNvSpPr/>
          <p:nvPr/>
        </p:nvSpPr>
        <p:spPr>
          <a:xfrm>
            <a:off x="10892790" y="0"/>
            <a:ext cx="1299210" cy="1124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4"/>
          <p:cNvSpPr/>
          <p:nvPr/>
        </p:nvSpPr>
        <p:spPr>
          <a:xfrm>
            <a:off x="0" y="6563360"/>
            <a:ext cx="11233150" cy="557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" name="object 10"/>
          <p:cNvSpPr/>
          <p:nvPr/>
        </p:nvSpPr>
        <p:spPr>
          <a:xfrm>
            <a:off x="2869859" y="5186669"/>
            <a:ext cx="758874" cy="1504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11"/>
          <p:cNvSpPr/>
          <p:nvPr/>
        </p:nvSpPr>
        <p:spPr>
          <a:xfrm>
            <a:off x="706755" y="1693545"/>
            <a:ext cx="712470" cy="859155"/>
          </a:xfrm>
          <a:custGeom>
            <a:avLst/>
            <a:gdLst/>
            <a:ahLst/>
            <a:cxnLst/>
            <a:rect l="l" t="t" r="r" b="b"/>
            <a:pathLst>
              <a:path w="1766569" h="1778000">
                <a:moveTo>
                  <a:pt x="1246269" y="228600"/>
                </a:moveTo>
                <a:lnTo>
                  <a:pt x="1221427" y="228600"/>
                </a:lnTo>
                <a:lnTo>
                  <a:pt x="1221427" y="0"/>
                </a:lnTo>
                <a:lnTo>
                  <a:pt x="1246269" y="0"/>
                </a:lnTo>
                <a:lnTo>
                  <a:pt x="1246269" y="228600"/>
                </a:lnTo>
                <a:close/>
              </a:path>
              <a:path w="1766569" h="1778000">
                <a:moveTo>
                  <a:pt x="293764" y="393700"/>
                </a:moveTo>
                <a:lnTo>
                  <a:pt x="246121" y="393700"/>
                </a:lnTo>
                <a:lnTo>
                  <a:pt x="293314" y="368300"/>
                </a:lnTo>
                <a:lnTo>
                  <a:pt x="342969" y="342900"/>
                </a:lnTo>
                <a:lnTo>
                  <a:pt x="448010" y="317500"/>
                </a:lnTo>
                <a:lnTo>
                  <a:pt x="448010" y="127000"/>
                </a:lnTo>
                <a:lnTo>
                  <a:pt x="472852" y="127000"/>
                </a:lnTo>
                <a:lnTo>
                  <a:pt x="472852" y="317500"/>
                </a:lnTo>
                <a:lnTo>
                  <a:pt x="518437" y="330200"/>
                </a:lnTo>
                <a:lnTo>
                  <a:pt x="562686" y="330200"/>
                </a:lnTo>
                <a:lnTo>
                  <a:pt x="584035" y="342900"/>
                </a:lnTo>
                <a:lnTo>
                  <a:pt x="421749" y="342900"/>
                </a:lnTo>
                <a:lnTo>
                  <a:pt x="346878" y="368300"/>
                </a:lnTo>
                <a:lnTo>
                  <a:pt x="311037" y="381000"/>
                </a:lnTo>
                <a:lnTo>
                  <a:pt x="293764" y="393700"/>
                </a:lnTo>
                <a:close/>
              </a:path>
              <a:path w="1766569" h="1778000">
                <a:moveTo>
                  <a:pt x="831491" y="546100"/>
                </a:moveTo>
                <a:lnTo>
                  <a:pt x="803948" y="546100"/>
                </a:lnTo>
                <a:lnTo>
                  <a:pt x="831279" y="495300"/>
                </a:lnTo>
                <a:lnTo>
                  <a:pt x="861220" y="444500"/>
                </a:lnTo>
                <a:lnTo>
                  <a:pt x="893587" y="406400"/>
                </a:lnTo>
                <a:lnTo>
                  <a:pt x="928197" y="368300"/>
                </a:lnTo>
                <a:lnTo>
                  <a:pt x="964865" y="330200"/>
                </a:lnTo>
                <a:lnTo>
                  <a:pt x="850546" y="139700"/>
                </a:lnTo>
                <a:lnTo>
                  <a:pt x="871904" y="127000"/>
                </a:lnTo>
                <a:lnTo>
                  <a:pt x="984360" y="317500"/>
                </a:lnTo>
                <a:lnTo>
                  <a:pt x="1025298" y="317500"/>
                </a:lnTo>
                <a:lnTo>
                  <a:pt x="1007780" y="330200"/>
                </a:lnTo>
                <a:lnTo>
                  <a:pt x="974128" y="355600"/>
                </a:lnTo>
                <a:lnTo>
                  <a:pt x="941997" y="393700"/>
                </a:lnTo>
                <a:lnTo>
                  <a:pt x="911529" y="419100"/>
                </a:lnTo>
                <a:lnTo>
                  <a:pt x="882862" y="457200"/>
                </a:lnTo>
                <a:lnTo>
                  <a:pt x="856136" y="495300"/>
                </a:lnTo>
                <a:lnTo>
                  <a:pt x="831491" y="546100"/>
                </a:lnTo>
                <a:close/>
              </a:path>
              <a:path w="1766569" h="1778000">
                <a:moveTo>
                  <a:pt x="1522114" y="330200"/>
                </a:moveTo>
                <a:lnTo>
                  <a:pt x="1495521" y="330200"/>
                </a:lnTo>
                <a:lnTo>
                  <a:pt x="1613752" y="127000"/>
                </a:lnTo>
                <a:lnTo>
                  <a:pt x="1635111" y="139700"/>
                </a:lnTo>
                <a:lnTo>
                  <a:pt x="1522114" y="330200"/>
                </a:lnTo>
                <a:close/>
              </a:path>
              <a:path w="1766569" h="1778000">
                <a:moveTo>
                  <a:pt x="513097" y="1663700"/>
                </a:moveTo>
                <a:lnTo>
                  <a:pt x="416399" y="1663700"/>
                </a:lnTo>
                <a:lnTo>
                  <a:pt x="330959" y="1638300"/>
                </a:lnTo>
                <a:lnTo>
                  <a:pt x="290036" y="1612900"/>
                </a:lnTo>
                <a:lnTo>
                  <a:pt x="250636" y="1587500"/>
                </a:lnTo>
                <a:lnTo>
                  <a:pt x="213000" y="1562100"/>
                </a:lnTo>
                <a:lnTo>
                  <a:pt x="177372" y="1524000"/>
                </a:lnTo>
                <a:lnTo>
                  <a:pt x="143993" y="1473200"/>
                </a:lnTo>
                <a:lnTo>
                  <a:pt x="119022" y="1447800"/>
                </a:lnTo>
                <a:lnTo>
                  <a:pt x="96209" y="1397000"/>
                </a:lnTo>
                <a:lnTo>
                  <a:pt x="75630" y="1358900"/>
                </a:lnTo>
                <a:lnTo>
                  <a:pt x="57361" y="1320800"/>
                </a:lnTo>
                <a:lnTo>
                  <a:pt x="41477" y="1270000"/>
                </a:lnTo>
                <a:lnTo>
                  <a:pt x="28055" y="1219200"/>
                </a:lnTo>
                <a:lnTo>
                  <a:pt x="17170" y="1168400"/>
                </a:lnTo>
                <a:lnTo>
                  <a:pt x="8899" y="1117600"/>
                </a:lnTo>
                <a:lnTo>
                  <a:pt x="3316" y="1066800"/>
                </a:lnTo>
                <a:lnTo>
                  <a:pt x="1870" y="1054100"/>
                </a:lnTo>
                <a:lnTo>
                  <a:pt x="833" y="1028700"/>
                </a:lnTo>
                <a:lnTo>
                  <a:pt x="209" y="1016000"/>
                </a:lnTo>
                <a:lnTo>
                  <a:pt x="0" y="990600"/>
                </a:lnTo>
                <a:lnTo>
                  <a:pt x="1022" y="939800"/>
                </a:lnTo>
                <a:lnTo>
                  <a:pt x="4081" y="901700"/>
                </a:lnTo>
                <a:lnTo>
                  <a:pt x="9162" y="850900"/>
                </a:lnTo>
                <a:lnTo>
                  <a:pt x="16253" y="812800"/>
                </a:lnTo>
                <a:lnTo>
                  <a:pt x="28630" y="762000"/>
                </a:lnTo>
                <a:lnTo>
                  <a:pt x="44173" y="698500"/>
                </a:lnTo>
                <a:lnTo>
                  <a:pt x="62701" y="647700"/>
                </a:lnTo>
                <a:lnTo>
                  <a:pt x="84038" y="609600"/>
                </a:lnTo>
                <a:lnTo>
                  <a:pt x="108004" y="558800"/>
                </a:lnTo>
                <a:lnTo>
                  <a:pt x="134421" y="520700"/>
                </a:lnTo>
                <a:lnTo>
                  <a:pt x="163112" y="482600"/>
                </a:lnTo>
                <a:lnTo>
                  <a:pt x="193898" y="444500"/>
                </a:lnTo>
                <a:lnTo>
                  <a:pt x="226601" y="406400"/>
                </a:lnTo>
                <a:lnTo>
                  <a:pt x="128901" y="241300"/>
                </a:lnTo>
                <a:lnTo>
                  <a:pt x="150260" y="228600"/>
                </a:lnTo>
                <a:lnTo>
                  <a:pt x="246121" y="393700"/>
                </a:lnTo>
                <a:lnTo>
                  <a:pt x="293764" y="393700"/>
                </a:lnTo>
                <a:lnTo>
                  <a:pt x="243417" y="431800"/>
                </a:lnTo>
                <a:lnTo>
                  <a:pt x="211987" y="457200"/>
                </a:lnTo>
                <a:lnTo>
                  <a:pt x="182375" y="495300"/>
                </a:lnTo>
                <a:lnTo>
                  <a:pt x="154757" y="533400"/>
                </a:lnTo>
                <a:lnTo>
                  <a:pt x="129306" y="571500"/>
                </a:lnTo>
                <a:lnTo>
                  <a:pt x="106197" y="609600"/>
                </a:lnTo>
                <a:lnTo>
                  <a:pt x="85604" y="660400"/>
                </a:lnTo>
                <a:lnTo>
                  <a:pt x="67702" y="711200"/>
                </a:lnTo>
                <a:lnTo>
                  <a:pt x="52665" y="762000"/>
                </a:lnTo>
                <a:lnTo>
                  <a:pt x="40667" y="812800"/>
                </a:lnTo>
                <a:lnTo>
                  <a:pt x="33764" y="863600"/>
                </a:lnTo>
                <a:lnTo>
                  <a:pt x="28816" y="901700"/>
                </a:lnTo>
                <a:lnTo>
                  <a:pt x="25838" y="952500"/>
                </a:lnTo>
                <a:lnTo>
                  <a:pt x="24842" y="990600"/>
                </a:lnTo>
                <a:lnTo>
                  <a:pt x="25045" y="1016000"/>
                </a:lnTo>
                <a:lnTo>
                  <a:pt x="25653" y="1028700"/>
                </a:lnTo>
                <a:lnTo>
                  <a:pt x="26663" y="1054100"/>
                </a:lnTo>
                <a:lnTo>
                  <a:pt x="28072" y="1066800"/>
                </a:lnTo>
                <a:lnTo>
                  <a:pt x="34347" y="1130300"/>
                </a:lnTo>
                <a:lnTo>
                  <a:pt x="43897" y="1181100"/>
                </a:lnTo>
                <a:lnTo>
                  <a:pt x="56615" y="1231900"/>
                </a:lnTo>
                <a:lnTo>
                  <a:pt x="72398" y="1282700"/>
                </a:lnTo>
                <a:lnTo>
                  <a:pt x="91143" y="1333500"/>
                </a:lnTo>
                <a:lnTo>
                  <a:pt x="112743" y="1384300"/>
                </a:lnTo>
                <a:lnTo>
                  <a:pt x="137096" y="1422400"/>
                </a:lnTo>
                <a:lnTo>
                  <a:pt x="200236" y="1511300"/>
                </a:lnTo>
                <a:lnTo>
                  <a:pt x="239005" y="1549400"/>
                </a:lnTo>
                <a:lnTo>
                  <a:pt x="280065" y="1574800"/>
                </a:lnTo>
                <a:lnTo>
                  <a:pt x="323077" y="1600200"/>
                </a:lnTo>
                <a:lnTo>
                  <a:pt x="367701" y="1625600"/>
                </a:lnTo>
                <a:lnTo>
                  <a:pt x="413599" y="1638300"/>
                </a:lnTo>
                <a:lnTo>
                  <a:pt x="583215" y="1638300"/>
                </a:lnTo>
                <a:lnTo>
                  <a:pt x="560468" y="1651000"/>
                </a:lnTo>
                <a:lnTo>
                  <a:pt x="513097" y="1663700"/>
                </a:lnTo>
                <a:close/>
              </a:path>
              <a:path w="1766569" h="1778000">
                <a:moveTo>
                  <a:pt x="711710" y="406400"/>
                </a:moveTo>
                <a:lnTo>
                  <a:pt x="685269" y="406400"/>
                </a:lnTo>
                <a:lnTo>
                  <a:pt x="786067" y="228600"/>
                </a:lnTo>
                <a:lnTo>
                  <a:pt x="807426" y="241300"/>
                </a:lnTo>
                <a:lnTo>
                  <a:pt x="711710" y="406400"/>
                </a:lnTo>
                <a:close/>
              </a:path>
              <a:path w="1766569" h="1778000">
                <a:moveTo>
                  <a:pt x="1025298" y="317500"/>
                </a:moveTo>
                <a:lnTo>
                  <a:pt x="984360" y="317500"/>
                </a:lnTo>
                <a:lnTo>
                  <a:pt x="1028395" y="292100"/>
                </a:lnTo>
                <a:lnTo>
                  <a:pt x="1074377" y="266700"/>
                </a:lnTo>
                <a:lnTo>
                  <a:pt x="1122047" y="241300"/>
                </a:lnTo>
                <a:lnTo>
                  <a:pt x="1171149" y="228600"/>
                </a:lnTo>
                <a:lnTo>
                  <a:pt x="1299806" y="228600"/>
                </a:lnTo>
                <a:lnTo>
                  <a:pt x="1351760" y="241300"/>
                </a:lnTo>
                <a:lnTo>
                  <a:pt x="1376815" y="254000"/>
                </a:lnTo>
                <a:lnTo>
                  <a:pt x="1154820" y="254000"/>
                </a:lnTo>
                <a:lnTo>
                  <a:pt x="1116475" y="266700"/>
                </a:lnTo>
                <a:lnTo>
                  <a:pt x="1079094" y="292100"/>
                </a:lnTo>
                <a:lnTo>
                  <a:pt x="1042816" y="304800"/>
                </a:lnTo>
                <a:lnTo>
                  <a:pt x="1025298" y="317500"/>
                </a:lnTo>
                <a:close/>
              </a:path>
              <a:path w="1766569" h="1778000">
                <a:moveTo>
                  <a:pt x="1369610" y="1752600"/>
                </a:moveTo>
                <a:lnTo>
                  <a:pt x="1290545" y="1752600"/>
                </a:lnTo>
                <a:lnTo>
                  <a:pt x="1365675" y="1727200"/>
                </a:lnTo>
                <a:lnTo>
                  <a:pt x="1401571" y="1714500"/>
                </a:lnTo>
                <a:lnTo>
                  <a:pt x="1436223" y="1689100"/>
                </a:lnTo>
                <a:lnTo>
                  <a:pt x="1469533" y="1676400"/>
                </a:lnTo>
                <a:lnTo>
                  <a:pt x="1501405" y="1638300"/>
                </a:lnTo>
                <a:lnTo>
                  <a:pt x="1531739" y="1612900"/>
                </a:lnTo>
                <a:lnTo>
                  <a:pt x="1560437" y="1587500"/>
                </a:lnTo>
                <a:lnTo>
                  <a:pt x="1587403" y="1549400"/>
                </a:lnTo>
                <a:lnTo>
                  <a:pt x="1612537" y="1511300"/>
                </a:lnTo>
                <a:lnTo>
                  <a:pt x="1635743" y="1460500"/>
                </a:lnTo>
                <a:lnTo>
                  <a:pt x="1656921" y="1422400"/>
                </a:lnTo>
                <a:lnTo>
                  <a:pt x="1675975" y="1371600"/>
                </a:lnTo>
                <a:lnTo>
                  <a:pt x="1692806" y="1320800"/>
                </a:lnTo>
                <a:lnTo>
                  <a:pt x="1707316" y="1282700"/>
                </a:lnTo>
                <a:lnTo>
                  <a:pt x="1719408" y="1219200"/>
                </a:lnTo>
                <a:lnTo>
                  <a:pt x="1728983" y="1168400"/>
                </a:lnTo>
                <a:lnTo>
                  <a:pt x="1735943" y="1117600"/>
                </a:lnTo>
                <a:lnTo>
                  <a:pt x="1740192" y="1066800"/>
                </a:lnTo>
                <a:lnTo>
                  <a:pt x="1741629" y="1003300"/>
                </a:lnTo>
                <a:lnTo>
                  <a:pt x="1740234" y="952500"/>
                </a:lnTo>
                <a:lnTo>
                  <a:pt x="1736114" y="889000"/>
                </a:lnTo>
                <a:lnTo>
                  <a:pt x="1729367" y="838200"/>
                </a:lnTo>
                <a:lnTo>
                  <a:pt x="1720094" y="787400"/>
                </a:lnTo>
                <a:lnTo>
                  <a:pt x="1708392" y="736600"/>
                </a:lnTo>
                <a:lnTo>
                  <a:pt x="1694361" y="685800"/>
                </a:lnTo>
                <a:lnTo>
                  <a:pt x="1678100" y="635000"/>
                </a:lnTo>
                <a:lnTo>
                  <a:pt x="1659708" y="596900"/>
                </a:lnTo>
                <a:lnTo>
                  <a:pt x="1639284" y="546100"/>
                </a:lnTo>
                <a:lnTo>
                  <a:pt x="1616926" y="508000"/>
                </a:lnTo>
                <a:lnTo>
                  <a:pt x="1592733" y="469900"/>
                </a:lnTo>
                <a:lnTo>
                  <a:pt x="1566805" y="431800"/>
                </a:lnTo>
                <a:lnTo>
                  <a:pt x="1539241" y="406400"/>
                </a:lnTo>
                <a:lnTo>
                  <a:pt x="1510139" y="368300"/>
                </a:lnTo>
                <a:lnTo>
                  <a:pt x="1479598" y="342900"/>
                </a:lnTo>
                <a:lnTo>
                  <a:pt x="1447718" y="317500"/>
                </a:lnTo>
                <a:lnTo>
                  <a:pt x="1414596" y="304800"/>
                </a:lnTo>
                <a:lnTo>
                  <a:pt x="1380333" y="279400"/>
                </a:lnTo>
                <a:lnTo>
                  <a:pt x="1308777" y="254000"/>
                </a:lnTo>
                <a:lnTo>
                  <a:pt x="1376815" y="254000"/>
                </a:lnTo>
                <a:lnTo>
                  <a:pt x="1401871" y="266700"/>
                </a:lnTo>
                <a:lnTo>
                  <a:pt x="1449878" y="292100"/>
                </a:lnTo>
                <a:lnTo>
                  <a:pt x="1495521" y="330200"/>
                </a:lnTo>
                <a:lnTo>
                  <a:pt x="1522114" y="330200"/>
                </a:lnTo>
                <a:lnTo>
                  <a:pt x="1514581" y="342900"/>
                </a:lnTo>
                <a:lnTo>
                  <a:pt x="1544115" y="368300"/>
                </a:lnTo>
                <a:lnTo>
                  <a:pt x="1572218" y="406400"/>
                </a:lnTo>
                <a:lnTo>
                  <a:pt x="1598799" y="431800"/>
                </a:lnTo>
                <a:lnTo>
                  <a:pt x="1623770" y="469900"/>
                </a:lnTo>
                <a:lnTo>
                  <a:pt x="1647041" y="508000"/>
                </a:lnTo>
                <a:lnTo>
                  <a:pt x="1668521" y="558800"/>
                </a:lnTo>
                <a:lnTo>
                  <a:pt x="1688121" y="596900"/>
                </a:lnTo>
                <a:lnTo>
                  <a:pt x="1705752" y="647700"/>
                </a:lnTo>
                <a:lnTo>
                  <a:pt x="1721323" y="685800"/>
                </a:lnTo>
                <a:lnTo>
                  <a:pt x="1734744" y="736600"/>
                </a:lnTo>
                <a:lnTo>
                  <a:pt x="1745927" y="787400"/>
                </a:lnTo>
                <a:lnTo>
                  <a:pt x="1754781" y="838200"/>
                </a:lnTo>
                <a:lnTo>
                  <a:pt x="1761216" y="889000"/>
                </a:lnTo>
                <a:lnTo>
                  <a:pt x="1765143" y="952500"/>
                </a:lnTo>
                <a:lnTo>
                  <a:pt x="1766472" y="1003300"/>
                </a:lnTo>
                <a:lnTo>
                  <a:pt x="1765107" y="1054100"/>
                </a:lnTo>
                <a:lnTo>
                  <a:pt x="1761071" y="1117600"/>
                </a:lnTo>
                <a:lnTo>
                  <a:pt x="1754452" y="1168400"/>
                </a:lnTo>
                <a:lnTo>
                  <a:pt x="1745340" y="1219200"/>
                </a:lnTo>
                <a:lnTo>
                  <a:pt x="1733822" y="1270000"/>
                </a:lnTo>
                <a:lnTo>
                  <a:pt x="1719988" y="1320800"/>
                </a:lnTo>
                <a:lnTo>
                  <a:pt x="1703926" y="1371600"/>
                </a:lnTo>
                <a:lnTo>
                  <a:pt x="1685723" y="1422400"/>
                </a:lnTo>
                <a:lnTo>
                  <a:pt x="1665470" y="1460500"/>
                </a:lnTo>
                <a:lnTo>
                  <a:pt x="1643254" y="1498600"/>
                </a:lnTo>
                <a:lnTo>
                  <a:pt x="1619164" y="1536700"/>
                </a:lnTo>
                <a:lnTo>
                  <a:pt x="1593289" y="1574800"/>
                </a:lnTo>
                <a:lnTo>
                  <a:pt x="1565717" y="1612900"/>
                </a:lnTo>
                <a:lnTo>
                  <a:pt x="1536537" y="1651000"/>
                </a:lnTo>
                <a:lnTo>
                  <a:pt x="1505837" y="1676400"/>
                </a:lnTo>
                <a:lnTo>
                  <a:pt x="1473705" y="1701800"/>
                </a:lnTo>
                <a:lnTo>
                  <a:pt x="1440231" y="1727200"/>
                </a:lnTo>
                <a:lnTo>
                  <a:pt x="1405504" y="1739900"/>
                </a:lnTo>
                <a:lnTo>
                  <a:pt x="1369610" y="1752600"/>
                </a:lnTo>
                <a:close/>
              </a:path>
              <a:path w="1766569" h="1778000">
                <a:moveTo>
                  <a:pt x="775830" y="673100"/>
                </a:moveTo>
                <a:lnTo>
                  <a:pt x="753368" y="673100"/>
                </a:lnTo>
                <a:lnTo>
                  <a:pt x="761978" y="647700"/>
                </a:lnTo>
                <a:lnTo>
                  <a:pt x="771166" y="622300"/>
                </a:lnTo>
                <a:lnTo>
                  <a:pt x="780922" y="596900"/>
                </a:lnTo>
                <a:lnTo>
                  <a:pt x="791241" y="571500"/>
                </a:lnTo>
                <a:lnTo>
                  <a:pt x="763196" y="520700"/>
                </a:lnTo>
                <a:lnTo>
                  <a:pt x="732491" y="482600"/>
                </a:lnTo>
                <a:lnTo>
                  <a:pt x="699332" y="444500"/>
                </a:lnTo>
                <a:lnTo>
                  <a:pt x="663927" y="419100"/>
                </a:lnTo>
                <a:lnTo>
                  <a:pt x="626481" y="393700"/>
                </a:lnTo>
                <a:lnTo>
                  <a:pt x="587202" y="368300"/>
                </a:lnTo>
                <a:lnTo>
                  <a:pt x="546296" y="355600"/>
                </a:lnTo>
                <a:lnTo>
                  <a:pt x="503970" y="342900"/>
                </a:lnTo>
                <a:lnTo>
                  <a:pt x="584035" y="342900"/>
                </a:lnTo>
                <a:lnTo>
                  <a:pt x="605384" y="355600"/>
                </a:lnTo>
                <a:lnTo>
                  <a:pt x="646317" y="381000"/>
                </a:lnTo>
                <a:lnTo>
                  <a:pt x="685269" y="406400"/>
                </a:lnTo>
                <a:lnTo>
                  <a:pt x="711710" y="406400"/>
                </a:lnTo>
                <a:lnTo>
                  <a:pt x="704348" y="419100"/>
                </a:lnTo>
                <a:lnTo>
                  <a:pt x="731468" y="444500"/>
                </a:lnTo>
                <a:lnTo>
                  <a:pt x="757171" y="482600"/>
                </a:lnTo>
                <a:lnTo>
                  <a:pt x="781361" y="508000"/>
                </a:lnTo>
                <a:lnTo>
                  <a:pt x="803948" y="546100"/>
                </a:lnTo>
                <a:lnTo>
                  <a:pt x="831491" y="546100"/>
                </a:lnTo>
                <a:lnTo>
                  <a:pt x="809067" y="596900"/>
                </a:lnTo>
                <a:lnTo>
                  <a:pt x="789003" y="635000"/>
                </a:lnTo>
                <a:lnTo>
                  <a:pt x="775830" y="673100"/>
                </a:lnTo>
                <a:close/>
              </a:path>
              <a:path w="1766569" h="1778000">
                <a:moveTo>
                  <a:pt x="1348254" y="1282700"/>
                </a:moveTo>
                <a:lnTo>
                  <a:pt x="1314636" y="1282700"/>
                </a:lnTo>
                <a:lnTo>
                  <a:pt x="1268396" y="1270000"/>
                </a:lnTo>
                <a:lnTo>
                  <a:pt x="1224401" y="1257300"/>
                </a:lnTo>
                <a:lnTo>
                  <a:pt x="1183188" y="1231900"/>
                </a:lnTo>
                <a:lnTo>
                  <a:pt x="1145294" y="1206500"/>
                </a:lnTo>
                <a:lnTo>
                  <a:pt x="1111256" y="1155700"/>
                </a:lnTo>
                <a:lnTo>
                  <a:pt x="1087811" y="1130300"/>
                </a:lnTo>
                <a:lnTo>
                  <a:pt x="1067283" y="1079500"/>
                </a:lnTo>
                <a:lnTo>
                  <a:pt x="1049925" y="1041400"/>
                </a:lnTo>
                <a:lnTo>
                  <a:pt x="1035993" y="990600"/>
                </a:lnTo>
                <a:lnTo>
                  <a:pt x="1025742" y="939800"/>
                </a:lnTo>
                <a:lnTo>
                  <a:pt x="1019426" y="889000"/>
                </a:lnTo>
                <a:lnTo>
                  <a:pt x="1017385" y="850900"/>
                </a:lnTo>
                <a:lnTo>
                  <a:pt x="1017252" y="838200"/>
                </a:lnTo>
                <a:lnTo>
                  <a:pt x="1017938" y="812800"/>
                </a:lnTo>
                <a:lnTo>
                  <a:pt x="1023302" y="749300"/>
                </a:lnTo>
                <a:lnTo>
                  <a:pt x="1040637" y="673100"/>
                </a:lnTo>
                <a:lnTo>
                  <a:pt x="1057864" y="622300"/>
                </a:lnTo>
                <a:lnTo>
                  <a:pt x="1079223" y="571500"/>
                </a:lnTo>
                <a:lnTo>
                  <a:pt x="1104360" y="533400"/>
                </a:lnTo>
                <a:lnTo>
                  <a:pt x="1132920" y="495300"/>
                </a:lnTo>
                <a:lnTo>
                  <a:pt x="1164547" y="469900"/>
                </a:lnTo>
                <a:lnTo>
                  <a:pt x="1198887" y="444500"/>
                </a:lnTo>
                <a:lnTo>
                  <a:pt x="1235585" y="419100"/>
                </a:lnTo>
                <a:lnTo>
                  <a:pt x="1274286" y="406400"/>
                </a:lnTo>
                <a:lnTo>
                  <a:pt x="1351934" y="406400"/>
                </a:lnTo>
                <a:lnTo>
                  <a:pt x="1422102" y="431800"/>
                </a:lnTo>
                <a:lnTo>
                  <a:pt x="1454415" y="457200"/>
                </a:lnTo>
                <a:lnTo>
                  <a:pt x="1484509" y="482600"/>
                </a:lnTo>
                <a:lnTo>
                  <a:pt x="1512106" y="520700"/>
                </a:lnTo>
                <a:lnTo>
                  <a:pt x="1524516" y="533400"/>
                </a:lnTo>
                <a:lnTo>
                  <a:pt x="1233798" y="533400"/>
                </a:lnTo>
                <a:lnTo>
                  <a:pt x="1198904" y="546100"/>
                </a:lnTo>
                <a:lnTo>
                  <a:pt x="1170409" y="558800"/>
                </a:lnTo>
                <a:lnTo>
                  <a:pt x="1151198" y="584200"/>
                </a:lnTo>
                <a:lnTo>
                  <a:pt x="1144154" y="622300"/>
                </a:lnTo>
                <a:lnTo>
                  <a:pt x="1151198" y="660400"/>
                </a:lnTo>
                <a:lnTo>
                  <a:pt x="1170409" y="685800"/>
                </a:lnTo>
                <a:lnTo>
                  <a:pt x="1198904" y="711200"/>
                </a:lnTo>
                <a:lnTo>
                  <a:pt x="1597415" y="711200"/>
                </a:lnTo>
                <a:lnTo>
                  <a:pt x="1602882" y="736600"/>
                </a:lnTo>
                <a:lnTo>
                  <a:pt x="1609646" y="787400"/>
                </a:lnTo>
                <a:lnTo>
                  <a:pt x="1611964" y="838200"/>
                </a:lnTo>
                <a:lnTo>
                  <a:pt x="1609609" y="901700"/>
                </a:lnTo>
                <a:lnTo>
                  <a:pt x="1602737" y="952500"/>
                </a:lnTo>
                <a:lnTo>
                  <a:pt x="1591631" y="1003300"/>
                </a:lnTo>
                <a:lnTo>
                  <a:pt x="1576577" y="1054100"/>
                </a:lnTo>
                <a:lnTo>
                  <a:pt x="1557861" y="1092200"/>
                </a:lnTo>
                <a:lnTo>
                  <a:pt x="1535767" y="1130300"/>
                </a:lnTo>
                <a:lnTo>
                  <a:pt x="1510581" y="1168400"/>
                </a:lnTo>
                <a:lnTo>
                  <a:pt x="1482588" y="1206500"/>
                </a:lnTo>
                <a:lnTo>
                  <a:pt x="1452074" y="1231900"/>
                </a:lnTo>
                <a:lnTo>
                  <a:pt x="1419323" y="1257300"/>
                </a:lnTo>
                <a:lnTo>
                  <a:pt x="1384622" y="1270000"/>
                </a:lnTo>
                <a:lnTo>
                  <a:pt x="1348254" y="1282700"/>
                </a:lnTo>
                <a:close/>
              </a:path>
              <a:path w="1766569" h="1778000">
                <a:moveTo>
                  <a:pt x="558938" y="1231900"/>
                </a:moveTo>
                <a:lnTo>
                  <a:pt x="529990" y="1231900"/>
                </a:lnTo>
                <a:lnTo>
                  <a:pt x="480509" y="1219200"/>
                </a:lnTo>
                <a:lnTo>
                  <a:pt x="434228" y="1206500"/>
                </a:lnTo>
                <a:lnTo>
                  <a:pt x="392049" y="1168400"/>
                </a:lnTo>
                <a:lnTo>
                  <a:pt x="354875" y="1130300"/>
                </a:lnTo>
                <a:lnTo>
                  <a:pt x="330943" y="1092200"/>
                </a:lnTo>
                <a:lnTo>
                  <a:pt x="310691" y="1041400"/>
                </a:lnTo>
                <a:lnTo>
                  <a:pt x="294497" y="1003300"/>
                </a:lnTo>
                <a:lnTo>
                  <a:pt x="282741" y="952500"/>
                </a:lnTo>
                <a:lnTo>
                  <a:pt x="275801" y="901700"/>
                </a:lnTo>
                <a:lnTo>
                  <a:pt x="274047" y="863600"/>
                </a:lnTo>
                <a:lnTo>
                  <a:pt x="273932" y="850900"/>
                </a:lnTo>
                <a:lnTo>
                  <a:pt x="274522" y="825500"/>
                </a:lnTo>
                <a:lnTo>
                  <a:pt x="279141" y="774700"/>
                </a:lnTo>
                <a:lnTo>
                  <a:pt x="295531" y="698500"/>
                </a:lnTo>
                <a:lnTo>
                  <a:pt x="312692" y="647700"/>
                </a:lnTo>
                <a:lnTo>
                  <a:pt x="334162" y="609600"/>
                </a:lnTo>
                <a:lnTo>
                  <a:pt x="359522" y="571500"/>
                </a:lnTo>
                <a:lnTo>
                  <a:pt x="388352" y="533400"/>
                </a:lnTo>
                <a:lnTo>
                  <a:pt x="420234" y="508000"/>
                </a:lnTo>
                <a:lnTo>
                  <a:pt x="491476" y="482600"/>
                </a:lnTo>
                <a:lnTo>
                  <a:pt x="529996" y="469900"/>
                </a:lnTo>
                <a:lnTo>
                  <a:pt x="570284" y="482600"/>
                </a:lnTo>
                <a:lnTo>
                  <a:pt x="608577" y="495300"/>
                </a:lnTo>
                <a:lnTo>
                  <a:pt x="644397" y="508000"/>
                </a:lnTo>
                <a:lnTo>
                  <a:pt x="677264" y="546100"/>
                </a:lnTo>
                <a:lnTo>
                  <a:pt x="706701" y="584200"/>
                </a:lnTo>
                <a:lnTo>
                  <a:pt x="460388" y="584200"/>
                </a:lnTo>
                <a:lnTo>
                  <a:pt x="430342" y="596900"/>
                </a:lnTo>
                <a:lnTo>
                  <a:pt x="405806" y="609600"/>
                </a:lnTo>
                <a:lnTo>
                  <a:pt x="389262" y="635000"/>
                </a:lnTo>
                <a:lnTo>
                  <a:pt x="383196" y="660400"/>
                </a:lnTo>
                <a:lnTo>
                  <a:pt x="389261" y="698500"/>
                </a:lnTo>
                <a:lnTo>
                  <a:pt x="405803" y="723900"/>
                </a:lnTo>
                <a:lnTo>
                  <a:pt x="430339" y="736600"/>
                </a:lnTo>
                <a:lnTo>
                  <a:pt x="759499" y="736600"/>
                </a:lnTo>
                <a:lnTo>
                  <a:pt x="756514" y="749300"/>
                </a:lnTo>
                <a:lnTo>
                  <a:pt x="744369" y="800100"/>
                </a:lnTo>
                <a:lnTo>
                  <a:pt x="736339" y="850900"/>
                </a:lnTo>
                <a:lnTo>
                  <a:pt x="730584" y="901700"/>
                </a:lnTo>
                <a:lnTo>
                  <a:pt x="727119" y="952500"/>
                </a:lnTo>
                <a:lnTo>
                  <a:pt x="725961" y="1003300"/>
                </a:lnTo>
                <a:lnTo>
                  <a:pt x="726197" y="1028700"/>
                </a:lnTo>
                <a:lnTo>
                  <a:pt x="726902" y="1054100"/>
                </a:lnTo>
                <a:lnTo>
                  <a:pt x="728075" y="1066800"/>
                </a:lnTo>
                <a:lnTo>
                  <a:pt x="729712" y="1092200"/>
                </a:lnTo>
                <a:lnTo>
                  <a:pt x="732480" y="1117600"/>
                </a:lnTo>
                <a:lnTo>
                  <a:pt x="707453" y="1117600"/>
                </a:lnTo>
                <a:lnTo>
                  <a:pt x="675662" y="1155700"/>
                </a:lnTo>
                <a:lnTo>
                  <a:pt x="639917" y="1193800"/>
                </a:lnTo>
                <a:lnTo>
                  <a:pt x="600811" y="1219200"/>
                </a:lnTo>
                <a:lnTo>
                  <a:pt x="558938" y="1231900"/>
                </a:lnTo>
                <a:close/>
              </a:path>
              <a:path w="1766569" h="1778000">
                <a:moveTo>
                  <a:pt x="1597415" y="711200"/>
                </a:moveTo>
                <a:lnTo>
                  <a:pt x="1268690" y="711200"/>
                </a:lnTo>
                <a:lnTo>
                  <a:pt x="1297185" y="685800"/>
                </a:lnTo>
                <a:lnTo>
                  <a:pt x="1316397" y="660400"/>
                </a:lnTo>
                <a:lnTo>
                  <a:pt x="1323442" y="622300"/>
                </a:lnTo>
                <a:lnTo>
                  <a:pt x="1316398" y="584200"/>
                </a:lnTo>
                <a:lnTo>
                  <a:pt x="1297187" y="558800"/>
                </a:lnTo>
                <a:lnTo>
                  <a:pt x="1268693" y="546100"/>
                </a:lnTo>
                <a:lnTo>
                  <a:pt x="1233798" y="533400"/>
                </a:lnTo>
                <a:lnTo>
                  <a:pt x="1524516" y="533400"/>
                </a:lnTo>
                <a:lnTo>
                  <a:pt x="1536927" y="546100"/>
                </a:lnTo>
                <a:lnTo>
                  <a:pt x="1558693" y="596900"/>
                </a:lnTo>
                <a:lnTo>
                  <a:pt x="1577127" y="635000"/>
                </a:lnTo>
                <a:lnTo>
                  <a:pt x="1591949" y="685800"/>
                </a:lnTo>
                <a:lnTo>
                  <a:pt x="1597415" y="711200"/>
                </a:lnTo>
                <a:close/>
              </a:path>
              <a:path w="1766569" h="1778000">
                <a:moveTo>
                  <a:pt x="759499" y="736600"/>
                </a:moveTo>
                <a:lnTo>
                  <a:pt x="490436" y="736600"/>
                </a:lnTo>
                <a:lnTo>
                  <a:pt x="514972" y="723900"/>
                </a:lnTo>
                <a:lnTo>
                  <a:pt x="531514" y="698500"/>
                </a:lnTo>
                <a:lnTo>
                  <a:pt x="537580" y="660400"/>
                </a:lnTo>
                <a:lnTo>
                  <a:pt x="514970" y="609600"/>
                </a:lnTo>
                <a:lnTo>
                  <a:pt x="460388" y="584200"/>
                </a:lnTo>
                <a:lnTo>
                  <a:pt x="706701" y="584200"/>
                </a:lnTo>
                <a:lnTo>
                  <a:pt x="732229" y="622300"/>
                </a:lnTo>
                <a:lnTo>
                  <a:pt x="753368" y="673100"/>
                </a:lnTo>
                <a:lnTo>
                  <a:pt x="775830" y="673100"/>
                </a:lnTo>
                <a:lnTo>
                  <a:pt x="771439" y="685800"/>
                </a:lnTo>
                <a:lnTo>
                  <a:pt x="759499" y="736600"/>
                </a:lnTo>
                <a:close/>
              </a:path>
              <a:path w="1766569" h="1778000">
                <a:moveTo>
                  <a:pt x="583215" y="1638300"/>
                </a:moveTo>
                <a:lnTo>
                  <a:pt x="508961" y="1638300"/>
                </a:lnTo>
                <a:lnTo>
                  <a:pt x="555304" y="1625600"/>
                </a:lnTo>
                <a:lnTo>
                  <a:pt x="599744" y="1600200"/>
                </a:lnTo>
                <a:lnTo>
                  <a:pt x="642038" y="1574800"/>
                </a:lnTo>
                <a:lnTo>
                  <a:pt x="681942" y="1549400"/>
                </a:lnTo>
                <a:lnTo>
                  <a:pt x="719213" y="1511300"/>
                </a:lnTo>
                <a:lnTo>
                  <a:pt x="753607" y="1473200"/>
                </a:lnTo>
                <a:lnTo>
                  <a:pt x="784881" y="1422400"/>
                </a:lnTo>
                <a:lnTo>
                  <a:pt x="766174" y="1371600"/>
                </a:lnTo>
                <a:lnTo>
                  <a:pt x="749703" y="1333500"/>
                </a:lnTo>
                <a:lnTo>
                  <a:pt x="735530" y="1282700"/>
                </a:lnTo>
                <a:lnTo>
                  <a:pt x="723722" y="1231900"/>
                </a:lnTo>
                <a:lnTo>
                  <a:pt x="714341" y="1181100"/>
                </a:lnTo>
                <a:lnTo>
                  <a:pt x="707453" y="1117600"/>
                </a:lnTo>
                <a:lnTo>
                  <a:pt x="732480" y="1117600"/>
                </a:lnTo>
                <a:lnTo>
                  <a:pt x="735249" y="1143000"/>
                </a:lnTo>
                <a:lnTo>
                  <a:pt x="743239" y="1193800"/>
                </a:lnTo>
                <a:lnTo>
                  <a:pt x="753622" y="1244600"/>
                </a:lnTo>
                <a:lnTo>
                  <a:pt x="766335" y="1295400"/>
                </a:lnTo>
                <a:lnTo>
                  <a:pt x="781315" y="1346200"/>
                </a:lnTo>
                <a:lnTo>
                  <a:pt x="798502" y="1397000"/>
                </a:lnTo>
                <a:lnTo>
                  <a:pt x="817832" y="1435100"/>
                </a:lnTo>
                <a:lnTo>
                  <a:pt x="824969" y="1447800"/>
                </a:lnTo>
                <a:lnTo>
                  <a:pt x="797097" y="1447800"/>
                </a:lnTo>
                <a:lnTo>
                  <a:pt x="764497" y="1498600"/>
                </a:lnTo>
                <a:lnTo>
                  <a:pt x="728849" y="1536700"/>
                </a:lnTo>
                <a:lnTo>
                  <a:pt x="690388" y="1574800"/>
                </a:lnTo>
                <a:lnTo>
                  <a:pt x="649347" y="1600200"/>
                </a:lnTo>
                <a:lnTo>
                  <a:pt x="605963" y="1625600"/>
                </a:lnTo>
                <a:lnTo>
                  <a:pt x="583215" y="1638300"/>
                </a:lnTo>
                <a:close/>
              </a:path>
              <a:path w="1766569" h="1778000">
                <a:moveTo>
                  <a:pt x="1294681" y="1778000"/>
                </a:moveTo>
                <a:lnTo>
                  <a:pt x="1188563" y="1778000"/>
                </a:lnTo>
                <a:lnTo>
                  <a:pt x="1057695" y="1739900"/>
                </a:lnTo>
                <a:lnTo>
                  <a:pt x="1016385" y="1714500"/>
                </a:lnTo>
                <a:lnTo>
                  <a:pt x="976559" y="1689100"/>
                </a:lnTo>
                <a:lnTo>
                  <a:pt x="938415" y="1651000"/>
                </a:lnTo>
                <a:lnTo>
                  <a:pt x="902150" y="1612900"/>
                </a:lnTo>
                <a:lnTo>
                  <a:pt x="867961" y="1574800"/>
                </a:lnTo>
                <a:lnTo>
                  <a:pt x="848596" y="1536700"/>
                </a:lnTo>
                <a:lnTo>
                  <a:pt x="830326" y="1511300"/>
                </a:lnTo>
                <a:lnTo>
                  <a:pt x="813157" y="1485900"/>
                </a:lnTo>
                <a:lnTo>
                  <a:pt x="797097" y="1447800"/>
                </a:lnTo>
                <a:lnTo>
                  <a:pt x="824969" y="1447800"/>
                </a:lnTo>
                <a:lnTo>
                  <a:pt x="839244" y="1473200"/>
                </a:lnTo>
                <a:lnTo>
                  <a:pt x="862675" y="1511300"/>
                </a:lnTo>
                <a:lnTo>
                  <a:pt x="888064" y="1549400"/>
                </a:lnTo>
                <a:lnTo>
                  <a:pt x="924768" y="1600200"/>
                </a:lnTo>
                <a:lnTo>
                  <a:pt x="963865" y="1638300"/>
                </a:lnTo>
                <a:lnTo>
                  <a:pt x="1005090" y="1676400"/>
                </a:lnTo>
                <a:lnTo>
                  <a:pt x="1048176" y="1701800"/>
                </a:lnTo>
                <a:lnTo>
                  <a:pt x="1092860" y="1727200"/>
                </a:lnTo>
                <a:lnTo>
                  <a:pt x="1185958" y="1752600"/>
                </a:lnTo>
                <a:lnTo>
                  <a:pt x="1369610" y="1752600"/>
                </a:lnTo>
                <a:lnTo>
                  <a:pt x="1294681" y="177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7" name="object 17"/>
          <p:cNvSpPr/>
          <p:nvPr/>
        </p:nvSpPr>
        <p:spPr>
          <a:xfrm>
            <a:off x="219075" y="1196340"/>
            <a:ext cx="1837690" cy="360680"/>
          </a:xfrm>
          <a:custGeom>
            <a:avLst/>
            <a:gdLst/>
            <a:ahLst/>
            <a:cxnLst/>
            <a:rect l="l" t="t" r="r" b="b"/>
            <a:pathLst>
              <a:path w="2454275" h="697229">
                <a:moveTo>
                  <a:pt x="2453694" y="142492"/>
                </a:moveTo>
                <a:lnTo>
                  <a:pt x="1925953" y="142492"/>
                </a:lnTo>
                <a:lnTo>
                  <a:pt x="1925953" y="9725"/>
                </a:lnTo>
                <a:lnTo>
                  <a:pt x="2453694" y="9725"/>
                </a:lnTo>
                <a:lnTo>
                  <a:pt x="2453694" y="142492"/>
                </a:lnTo>
                <a:close/>
              </a:path>
              <a:path w="2454275" h="697229">
                <a:moveTo>
                  <a:pt x="2272931" y="690232"/>
                </a:moveTo>
                <a:lnTo>
                  <a:pt x="2106716" y="690232"/>
                </a:lnTo>
                <a:lnTo>
                  <a:pt x="2106716" y="142492"/>
                </a:lnTo>
                <a:lnTo>
                  <a:pt x="2272931" y="142492"/>
                </a:lnTo>
                <a:lnTo>
                  <a:pt x="2272931" y="690232"/>
                </a:lnTo>
                <a:close/>
              </a:path>
              <a:path w="2454275" h="697229">
                <a:moveTo>
                  <a:pt x="1842381" y="690232"/>
                </a:moveTo>
                <a:lnTo>
                  <a:pt x="1676243" y="690232"/>
                </a:lnTo>
                <a:lnTo>
                  <a:pt x="1676243" y="633884"/>
                </a:lnTo>
                <a:lnTo>
                  <a:pt x="1842381" y="633884"/>
                </a:lnTo>
                <a:lnTo>
                  <a:pt x="1842381" y="690232"/>
                </a:lnTo>
                <a:close/>
              </a:path>
              <a:path w="2454275" h="697229">
                <a:moveTo>
                  <a:pt x="1842381" y="606867"/>
                </a:moveTo>
                <a:lnTo>
                  <a:pt x="1676243" y="606867"/>
                </a:lnTo>
                <a:lnTo>
                  <a:pt x="1676243" y="543726"/>
                </a:lnTo>
                <a:lnTo>
                  <a:pt x="1842381" y="543726"/>
                </a:lnTo>
                <a:lnTo>
                  <a:pt x="1842381" y="606867"/>
                </a:lnTo>
                <a:close/>
              </a:path>
              <a:path w="2454275" h="697229">
                <a:moveTo>
                  <a:pt x="1842381" y="516709"/>
                </a:moveTo>
                <a:lnTo>
                  <a:pt x="1676243" y="516709"/>
                </a:lnTo>
                <a:lnTo>
                  <a:pt x="1676243" y="453645"/>
                </a:lnTo>
                <a:lnTo>
                  <a:pt x="1842381" y="453645"/>
                </a:lnTo>
                <a:lnTo>
                  <a:pt x="1842381" y="516709"/>
                </a:lnTo>
                <a:close/>
              </a:path>
              <a:path w="2454275" h="697229">
                <a:moveTo>
                  <a:pt x="1842381" y="426551"/>
                </a:moveTo>
                <a:lnTo>
                  <a:pt x="1676243" y="426551"/>
                </a:lnTo>
                <a:lnTo>
                  <a:pt x="1676243" y="363487"/>
                </a:lnTo>
                <a:lnTo>
                  <a:pt x="1842381" y="363487"/>
                </a:lnTo>
                <a:lnTo>
                  <a:pt x="1842381" y="426551"/>
                </a:lnTo>
                <a:close/>
              </a:path>
              <a:path w="2454275" h="697229">
                <a:moveTo>
                  <a:pt x="1842381" y="336471"/>
                </a:moveTo>
                <a:lnTo>
                  <a:pt x="1676243" y="336471"/>
                </a:lnTo>
                <a:lnTo>
                  <a:pt x="1676243" y="273329"/>
                </a:lnTo>
                <a:lnTo>
                  <a:pt x="1842381" y="273329"/>
                </a:lnTo>
                <a:lnTo>
                  <a:pt x="1842381" y="336471"/>
                </a:lnTo>
                <a:close/>
              </a:path>
              <a:path w="2454275" h="697229">
                <a:moveTo>
                  <a:pt x="1842381" y="246313"/>
                </a:moveTo>
                <a:lnTo>
                  <a:pt x="1676243" y="246313"/>
                </a:lnTo>
                <a:lnTo>
                  <a:pt x="1676243" y="183171"/>
                </a:lnTo>
                <a:lnTo>
                  <a:pt x="1842381" y="183171"/>
                </a:lnTo>
                <a:lnTo>
                  <a:pt x="1842381" y="246313"/>
                </a:lnTo>
                <a:close/>
              </a:path>
              <a:path w="2454275" h="697229">
                <a:moveTo>
                  <a:pt x="1842381" y="156155"/>
                </a:moveTo>
                <a:lnTo>
                  <a:pt x="1676243" y="156155"/>
                </a:lnTo>
                <a:lnTo>
                  <a:pt x="1676243" y="93091"/>
                </a:lnTo>
                <a:lnTo>
                  <a:pt x="1842381" y="93091"/>
                </a:lnTo>
                <a:lnTo>
                  <a:pt x="1842381" y="156155"/>
                </a:lnTo>
                <a:close/>
              </a:path>
              <a:path w="2454275" h="697229">
                <a:moveTo>
                  <a:pt x="1842381" y="65997"/>
                </a:moveTo>
                <a:lnTo>
                  <a:pt x="1676243" y="65997"/>
                </a:lnTo>
                <a:lnTo>
                  <a:pt x="1676243" y="9725"/>
                </a:lnTo>
                <a:lnTo>
                  <a:pt x="1842381" y="9725"/>
                </a:lnTo>
                <a:lnTo>
                  <a:pt x="1842381" y="65997"/>
                </a:lnTo>
                <a:close/>
              </a:path>
              <a:path w="2454275" h="697229">
                <a:moveTo>
                  <a:pt x="1029095" y="697025"/>
                </a:moveTo>
                <a:lnTo>
                  <a:pt x="981569" y="694065"/>
                </a:lnTo>
                <a:lnTo>
                  <a:pt x="935962" y="685380"/>
                </a:lnTo>
                <a:lnTo>
                  <a:pt x="892694" y="671263"/>
                </a:lnTo>
                <a:lnTo>
                  <a:pt x="852189" y="652006"/>
                </a:lnTo>
                <a:lnTo>
                  <a:pt x="814869" y="627903"/>
                </a:lnTo>
                <a:lnTo>
                  <a:pt x="781155" y="599245"/>
                </a:lnTo>
                <a:lnTo>
                  <a:pt x="751470" y="566325"/>
                </a:lnTo>
                <a:lnTo>
                  <a:pt x="726235" y="529437"/>
                </a:lnTo>
                <a:lnTo>
                  <a:pt x="705874" y="488873"/>
                </a:lnTo>
                <a:lnTo>
                  <a:pt x="690807" y="444925"/>
                </a:lnTo>
                <a:lnTo>
                  <a:pt x="681458" y="397886"/>
                </a:lnTo>
                <a:lnTo>
                  <a:pt x="678248" y="348049"/>
                </a:lnTo>
                <a:lnTo>
                  <a:pt x="681458" y="298231"/>
                </a:lnTo>
                <a:lnTo>
                  <a:pt x="690807" y="251242"/>
                </a:lnTo>
                <a:lnTo>
                  <a:pt x="705874" y="207370"/>
                </a:lnTo>
                <a:lnTo>
                  <a:pt x="726235" y="166901"/>
                </a:lnTo>
                <a:lnTo>
                  <a:pt x="751470" y="130121"/>
                </a:lnTo>
                <a:lnTo>
                  <a:pt x="781155" y="97317"/>
                </a:lnTo>
                <a:lnTo>
                  <a:pt x="814869" y="68774"/>
                </a:lnTo>
                <a:lnTo>
                  <a:pt x="852189" y="44778"/>
                </a:lnTo>
                <a:lnTo>
                  <a:pt x="892694" y="25617"/>
                </a:lnTo>
                <a:lnTo>
                  <a:pt x="935962" y="11576"/>
                </a:lnTo>
                <a:lnTo>
                  <a:pt x="981569" y="2941"/>
                </a:lnTo>
                <a:lnTo>
                  <a:pt x="1029095" y="0"/>
                </a:lnTo>
                <a:lnTo>
                  <a:pt x="1076778" y="2941"/>
                </a:lnTo>
                <a:lnTo>
                  <a:pt x="1122404" y="11576"/>
                </a:lnTo>
                <a:lnTo>
                  <a:pt x="1165576" y="25617"/>
                </a:lnTo>
                <a:lnTo>
                  <a:pt x="1205895" y="44778"/>
                </a:lnTo>
                <a:lnTo>
                  <a:pt x="1242962" y="68774"/>
                </a:lnTo>
                <a:lnTo>
                  <a:pt x="1276380" y="97317"/>
                </a:lnTo>
                <a:lnTo>
                  <a:pt x="1305749" y="130121"/>
                </a:lnTo>
                <a:lnTo>
                  <a:pt x="1319415" y="150288"/>
                </a:lnTo>
                <a:lnTo>
                  <a:pt x="1029095" y="150288"/>
                </a:lnTo>
                <a:lnTo>
                  <a:pt x="984191" y="154883"/>
                </a:lnTo>
                <a:lnTo>
                  <a:pt x="944799" y="168296"/>
                </a:lnTo>
                <a:lnTo>
                  <a:pt x="911428" y="189966"/>
                </a:lnTo>
                <a:lnTo>
                  <a:pt x="884587" y="219335"/>
                </a:lnTo>
                <a:lnTo>
                  <a:pt x="864785" y="255845"/>
                </a:lnTo>
                <a:lnTo>
                  <a:pt x="852530" y="298936"/>
                </a:lnTo>
                <a:lnTo>
                  <a:pt x="848332" y="348049"/>
                </a:lnTo>
                <a:lnTo>
                  <a:pt x="852530" y="396530"/>
                </a:lnTo>
                <a:lnTo>
                  <a:pt x="864785" y="439375"/>
                </a:lnTo>
                <a:lnTo>
                  <a:pt x="884587" y="475920"/>
                </a:lnTo>
                <a:lnTo>
                  <a:pt x="911428" y="505501"/>
                </a:lnTo>
                <a:lnTo>
                  <a:pt x="944799" y="527452"/>
                </a:lnTo>
                <a:lnTo>
                  <a:pt x="984191" y="541110"/>
                </a:lnTo>
                <a:lnTo>
                  <a:pt x="1029095" y="545810"/>
                </a:lnTo>
                <a:lnTo>
                  <a:pt x="1319368" y="545810"/>
                </a:lnTo>
                <a:lnTo>
                  <a:pt x="1305465" y="566325"/>
                </a:lnTo>
                <a:lnTo>
                  <a:pt x="1276029" y="599245"/>
                </a:lnTo>
                <a:lnTo>
                  <a:pt x="1242564" y="627903"/>
                </a:lnTo>
                <a:lnTo>
                  <a:pt x="1205479" y="652006"/>
                </a:lnTo>
                <a:lnTo>
                  <a:pt x="1165181" y="671263"/>
                </a:lnTo>
                <a:lnTo>
                  <a:pt x="1122079" y="685380"/>
                </a:lnTo>
                <a:lnTo>
                  <a:pt x="1076581" y="694065"/>
                </a:lnTo>
                <a:lnTo>
                  <a:pt x="1029095" y="697025"/>
                </a:lnTo>
                <a:close/>
              </a:path>
              <a:path w="2454275" h="697229">
                <a:moveTo>
                  <a:pt x="1319368" y="545810"/>
                </a:moveTo>
                <a:lnTo>
                  <a:pt x="1029095" y="545810"/>
                </a:lnTo>
                <a:lnTo>
                  <a:pt x="1073312" y="541110"/>
                </a:lnTo>
                <a:lnTo>
                  <a:pt x="1112315" y="527452"/>
                </a:lnTo>
                <a:lnTo>
                  <a:pt x="1145524" y="505501"/>
                </a:lnTo>
                <a:lnTo>
                  <a:pt x="1172362" y="475920"/>
                </a:lnTo>
                <a:lnTo>
                  <a:pt x="1192248" y="439375"/>
                </a:lnTo>
                <a:lnTo>
                  <a:pt x="1204604" y="396530"/>
                </a:lnTo>
                <a:lnTo>
                  <a:pt x="1208852" y="348049"/>
                </a:lnTo>
                <a:lnTo>
                  <a:pt x="1204604" y="298936"/>
                </a:lnTo>
                <a:lnTo>
                  <a:pt x="1192247" y="255845"/>
                </a:lnTo>
                <a:lnTo>
                  <a:pt x="1172359" y="219335"/>
                </a:lnTo>
                <a:lnTo>
                  <a:pt x="1145521" y="189966"/>
                </a:lnTo>
                <a:lnTo>
                  <a:pt x="1112311" y="168296"/>
                </a:lnTo>
                <a:lnTo>
                  <a:pt x="1073309" y="154883"/>
                </a:lnTo>
                <a:lnTo>
                  <a:pt x="1029095" y="150288"/>
                </a:lnTo>
                <a:lnTo>
                  <a:pt x="1319415" y="150288"/>
                </a:lnTo>
                <a:lnTo>
                  <a:pt x="1350750" y="207370"/>
                </a:lnTo>
                <a:lnTo>
                  <a:pt x="1365584" y="251242"/>
                </a:lnTo>
                <a:lnTo>
                  <a:pt x="1374777" y="298231"/>
                </a:lnTo>
                <a:lnTo>
                  <a:pt x="1377930" y="348049"/>
                </a:lnTo>
                <a:lnTo>
                  <a:pt x="1374759" y="397886"/>
                </a:lnTo>
                <a:lnTo>
                  <a:pt x="1365519" y="444925"/>
                </a:lnTo>
                <a:lnTo>
                  <a:pt x="1350618" y="488873"/>
                </a:lnTo>
                <a:lnTo>
                  <a:pt x="1330464" y="529437"/>
                </a:lnTo>
                <a:lnTo>
                  <a:pt x="1319368" y="545810"/>
                </a:lnTo>
                <a:close/>
              </a:path>
              <a:path w="2454275" h="697229">
                <a:moveTo>
                  <a:pt x="255590" y="690232"/>
                </a:moveTo>
                <a:lnTo>
                  <a:pt x="0" y="690232"/>
                </a:lnTo>
                <a:lnTo>
                  <a:pt x="0" y="633884"/>
                </a:lnTo>
                <a:lnTo>
                  <a:pt x="467228" y="633884"/>
                </a:lnTo>
                <a:lnTo>
                  <a:pt x="421809" y="657928"/>
                </a:lnTo>
                <a:lnTo>
                  <a:pt x="371188" y="675605"/>
                </a:lnTo>
                <a:lnTo>
                  <a:pt x="315678" y="686508"/>
                </a:lnTo>
                <a:lnTo>
                  <a:pt x="255590" y="690232"/>
                </a:lnTo>
                <a:close/>
              </a:path>
              <a:path w="2454275" h="697229">
                <a:moveTo>
                  <a:pt x="599558" y="246313"/>
                </a:moveTo>
                <a:lnTo>
                  <a:pt x="421968" y="246313"/>
                </a:lnTo>
                <a:lnTo>
                  <a:pt x="411038" y="227589"/>
                </a:lnTo>
                <a:lnTo>
                  <a:pt x="398018" y="210805"/>
                </a:lnTo>
                <a:lnTo>
                  <a:pt x="382968" y="195990"/>
                </a:lnTo>
                <a:lnTo>
                  <a:pt x="365944" y="183171"/>
                </a:lnTo>
                <a:lnTo>
                  <a:pt x="575106" y="183171"/>
                </a:lnTo>
                <a:lnTo>
                  <a:pt x="582333" y="198204"/>
                </a:lnTo>
                <a:lnTo>
                  <a:pt x="588812" y="213758"/>
                </a:lnTo>
                <a:lnTo>
                  <a:pt x="594552" y="229804"/>
                </a:lnTo>
                <a:lnTo>
                  <a:pt x="599558" y="246313"/>
                </a:lnTo>
                <a:close/>
              </a:path>
              <a:path w="2454275" h="697229">
                <a:moveTo>
                  <a:pt x="599860" y="247393"/>
                </a:moveTo>
                <a:lnTo>
                  <a:pt x="599705" y="247007"/>
                </a:lnTo>
                <a:lnTo>
                  <a:pt x="599551" y="246313"/>
                </a:lnTo>
                <a:lnTo>
                  <a:pt x="599705" y="246699"/>
                </a:lnTo>
                <a:lnTo>
                  <a:pt x="599868" y="247007"/>
                </a:lnTo>
                <a:lnTo>
                  <a:pt x="599860" y="247393"/>
                </a:lnTo>
                <a:close/>
              </a:path>
              <a:path w="2454275" h="697229">
                <a:moveTo>
                  <a:pt x="612868" y="336471"/>
                </a:moveTo>
                <a:lnTo>
                  <a:pt x="443635" y="336471"/>
                </a:lnTo>
                <a:lnTo>
                  <a:pt x="442345" y="319582"/>
                </a:lnTo>
                <a:lnTo>
                  <a:pt x="440104" y="303424"/>
                </a:lnTo>
                <a:lnTo>
                  <a:pt x="436921" y="288004"/>
                </a:lnTo>
                <a:lnTo>
                  <a:pt x="432801" y="273329"/>
                </a:lnTo>
                <a:lnTo>
                  <a:pt x="605981" y="273329"/>
                </a:lnTo>
                <a:lnTo>
                  <a:pt x="608624" y="288612"/>
                </a:lnTo>
                <a:lnTo>
                  <a:pt x="610643" y="304234"/>
                </a:lnTo>
                <a:lnTo>
                  <a:pt x="612053" y="320190"/>
                </a:lnTo>
                <a:lnTo>
                  <a:pt x="612868" y="336471"/>
                </a:lnTo>
                <a:close/>
              </a:path>
              <a:path w="2454275" h="697229">
                <a:moveTo>
                  <a:pt x="613015" y="340716"/>
                </a:moveTo>
                <a:lnTo>
                  <a:pt x="612938" y="339327"/>
                </a:lnTo>
                <a:lnTo>
                  <a:pt x="612860" y="336471"/>
                </a:lnTo>
                <a:lnTo>
                  <a:pt x="613015" y="340716"/>
                </a:lnTo>
                <a:close/>
              </a:path>
              <a:path w="2454275" h="697229">
                <a:moveTo>
                  <a:pt x="612945" y="363487"/>
                </a:moveTo>
                <a:lnTo>
                  <a:pt x="612938" y="362021"/>
                </a:lnTo>
                <a:lnTo>
                  <a:pt x="613023" y="359010"/>
                </a:lnTo>
                <a:lnTo>
                  <a:pt x="612945" y="363487"/>
                </a:lnTo>
                <a:close/>
              </a:path>
              <a:path w="2454275" h="697229">
                <a:moveTo>
                  <a:pt x="605826" y="426551"/>
                </a:moveTo>
                <a:lnTo>
                  <a:pt x="432724" y="426551"/>
                </a:lnTo>
                <a:lnTo>
                  <a:pt x="436888" y="411921"/>
                </a:lnTo>
                <a:lnTo>
                  <a:pt x="440095" y="396524"/>
                </a:lnTo>
                <a:lnTo>
                  <a:pt x="442344" y="380375"/>
                </a:lnTo>
                <a:lnTo>
                  <a:pt x="443635" y="363487"/>
                </a:lnTo>
                <a:lnTo>
                  <a:pt x="612868" y="363487"/>
                </a:lnTo>
                <a:lnTo>
                  <a:pt x="612029" y="379724"/>
                </a:lnTo>
                <a:lnTo>
                  <a:pt x="610566" y="395656"/>
                </a:lnTo>
                <a:lnTo>
                  <a:pt x="608493" y="411270"/>
                </a:lnTo>
                <a:lnTo>
                  <a:pt x="605826" y="426551"/>
                </a:lnTo>
                <a:close/>
              </a:path>
              <a:path w="2454275" h="697229">
                <a:moveTo>
                  <a:pt x="574866" y="516709"/>
                </a:moveTo>
                <a:lnTo>
                  <a:pt x="364079" y="516709"/>
                </a:lnTo>
                <a:lnTo>
                  <a:pt x="381629" y="504055"/>
                </a:lnTo>
                <a:lnTo>
                  <a:pt x="397111" y="489288"/>
                </a:lnTo>
                <a:lnTo>
                  <a:pt x="410490" y="472465"/>
                </a:lnTo>
                <a:lnTo>
                  <a:pt x="421728" y="453645"/>
                </a:lnTo>
                <a:lnTo>
                  <a:pt x="599473" y="453645"/>
                </a:lnTo>
                <a:lnTo>
                  <a:pt x="594420" y="470109"/>
                </a:lnTo>
                <a:lnTo>
                  <a:pt x="588650" y="486132"/>
                </a:lnTo>
                <a:lnTo>
                  <a:pt x="582139" y="501678"/>
                </a:lnTo>
                <a:lnTo>
                  <a:pt x="574866" y="516709"/>
                </a:lnTo>
                <a:close/>
              </a:path>
              <a:path w="2454275" h="697229">
                <a:moveTo>
                  <a:pt x="166145" y="156155"/>
                </a:moveTo>
                <a:lnTo>
                  <a:pt x="7" y="156155"/>
                </a:lnTo>
                <a:lnTo>
                  <a:pt x="7" y="93091"/>
                </a:lnTo>
                <a:lnTo>
                  <a:pt x="504224" y="93091"/>
                </a:lnTo>
                <a:lnTo>
                  <a:pt x="519574" y="107362"/>
                </a:lnTo>
                <a:lnTo>
                  <a:pt x="533820" y="122683"/>
                </a:lnTo>
                <a:lnTo>
                  <a:pt x="546965" y="138974"/>
                </a:lnTo>
                <a:lnTo>
                  <a:pt x="555547" y="151215"/>
                </a:lnTo>
                <a:lnTo>
                  <a:pt x="166145" y="151215"/>
                </a:lnTo>
                <a:lnTo>
                  <a:pt x="166145" y="156155"/>
                </a:lnTo>
                <a:close/>
              </a:path>
              <a:path w="2454275" h="697229">
                <a:moveTo>
                  <a:pt x="559011" y="156155"/>
                </a:moveTo>
                <a:lnTo>
                  <a:pt x="296842" y="156155"/>
                </a:lnTo>
                <a:lnTo>
                  <a:pt x="284507" y="154080"/>
                </a:lnTo>
                <a:lnTo>
                  <a:pt x="271751" y="152527"/>
                </a:lnTo>
                <a:lnTo>
                  <a:pt x="258560" y="151552"/>
                </a:lnTo>
                <a:lnTo>
                  <a:pt x="244919" y="151215"/>
                </a:lnTo>
                <a:lnTo>
                  <a:pt x="555547" y="151215"/>
                </a:lnTo>
                <a:lnTo>
                  <a:pt x="559011" y="156155"/>
                </a:lnTo>
                <a:close/>
              </a:path>
              <a:path w="2454275" h="697229">
                <a:moveTo>
                  <a:pt x="567522" y="169432"/>
                </a:moveTo>
                <a:lnTo>
                  <a:pt x="564814" y="164877"/>
                </a:lnTo>
                <a:lnTo>
                  <a:pt x="561823" y="160477"/>
                </a:lnTo>
                <a:lnTo>
                  <a:pt x="559011" y="156155"/>
                </a:lnTo>
                <a:lnTo>
                  <a:pt x="559320" y="156155"/>
                </a:lnTo>
                <a:lnTo>
                  <a:pt x="562154" y="160555"/>
                </a:lnTo>
                <a:lnTo>
                  <a:pt x="564884" y="164955"/>
                </a:lnTo>
                <a:lnTo>
                  <a:pt x="567522" y="169432"/>
                </a:lnTo>
                <a:close/>
              </a:path>
              <a:path w="2454275" h="697229">
                <a:moveTo>
                  <a:pt x="503838" y="606867"/>
                </a:moveTo>
                <a:lnTo>
                  <a:pt x="7" y="606867"/>
                </a:lnTo>
                <a:lnTo>
                  <a:pt x="7" y="543726"/>
                </a:lnTo>
                <a:lnTo>
                  <a:pt x="166145" y="543726"/>
                </a:lnTo>
                <a:lnTo>
                  <a:pt x="166145" y="546736"/>
                </a:lnTo>
                <a:lnTo>
                  <a:pt x="556660" y="546736"/>
                </a:lnTo>
                <a:lnTo>
                  <a:pt x="546690" y="560908"/>
                </a:lnTo>
                <a:lnTo>
                  <a:pt x="533513" y="577207"/>
                </a:lnTo>
                <a:lnTo>
                  <a:pt x="519234" y="592551"/>
                </a:lnTo>
                <a:lnTo>
                  <a:pt x="503838" y="606867"/>
                </a:lnTo>
                <a:close/>
              </a:path>
              <a:path w="2454275" h="697229">
                <a:moveTo>
                  <a:pt x="556660" y="546736"/>
                </a:moveTo>
                <a:lnTo>
                  <a:pt x="244919" y="546736"/>
                </a:lnTo>
                <a:lnTo>
                  <a:pt x="255758" y="546537"/>
                </a:lnTo>
                <a:lnTo>
                  <a:pt x="266335" y="545955"/>
                </a:lnTo>
                <a:lnTo>
                  <a:pt x="276651" y="545010"/>
                </a:lnTo>
                <a:lnTo>
                  <a:pt x="286705" y="543726"/>
                </a:lnTo>
                <a:lnTo>
                  <a:pt x="558778" y="543726"/>
                </a:lnTo>
                <a:lnTo>
                  <a:pt x="556660" y="546736"/>
                </a:lnTo>
                <a:close/>
              </a:path>
              <a:path w="2454275" h="697229">
                <a:moveTo>
                  <a:pt x="166137" y="516709"/>
                </a:moveTo>
                <a:lnTo>
                  <a:pt x="0" y="516709"/>
                </a:lnTo>
                <a:lnTo>
                  <a:pt x="0" y="453645"/>
                </a:lnTo>
                <a:lnTo>
                  <a:pt x="166137" y="453645"/>
                </a:lnTo>
                <a:lnTo>
                  <a:pt x="166137" y="516709"/>
                </a:lnTo>
                <a:close/>
              </a:path>
              <a:path w="2454275" h="697229">
                <a:moveTo>
                  <a:pt x="166137" y="426551"/>
                </a:moveTo>
                <a:lnTo>
                  <a:pt x="0" y="426551"/>
                </a:lnTo>
                <a:lnTo>
                  <a:pt x="0" y="363487"/>
                </a:lnTo>
                <a:lnTo>
                  <a:pt x="166137" y="363487"/>
                </a:lnTo>
                <a:lnTo>
                  <a:pt x="166137" y="426551"/>
                </a:lnTo>
                <a:close/>
              </a:path>
              <a:path w="2454275" h="697229">
                <a:moveTo>
                  <a:pt x="166137" y="336471"/>
                </a:moveTo>
                <a:lnTo>
                  <a:pt x="0" y="336471"/>
                </a:lnTo>
                <a:lnTo>
                  <a:pt x="0" y="273329"/>
                </a:lnTo>
                <a:lnTo>
                  <a:pt x="166137" y="273329"/>
                </a:lnTo>
                <a:lnTo>
                  <a:pt x="166137" y="336471"/>
                </a:lnTo>
                <a:close/>
              </a:path>
              <a:path w="2454275" h="697229">
                <a:moveTo>
                  <a:pt x="166137" y="246313"/>
                </a:moveTo>
                <a:lnTo>
                  <a:pt x="0" y="246313"/>
                </a:lnTo>
                <a:lnTo>
                  <a:pt x="0" y="183171"/>
                </a:lnTo>
                <a:lnTo>
                  <a:pt x="166137" y="183171"/>
                </a:lnTo>
                <a:lnTo>
                  <a:pt x="166137" y="246313"/>
                </a:lnTo>
                <a:close/>
              </a:path>
              <a:path w="2454275" h="697229">
                <a:moveTo>
                  <a:pt x="467623" y="65997"/>
                </a:moveTo>
                <a:lnTo>
                  <a:pt x="7" y="65997"/>
                </a:lnTo>
                <a:lnTo>
                  <a:pt x="7" y="9725"/>
                </a:lnTo>
                <a:lnTo>
                  <a:pt x="255598" y="9725"/>
                </a:lnTo>
                <a:lnTo>
                  <a:pt x="315801" y="13438"/>
                </a:lnTo>
                <a:lnTo>
                  <a:pt x="371419" y="24314"/>
                </a:lnTo>
                <a:lnTo>
                  <a:pt x="422132" y="41964"/>
                </a:lnTo>
                <a:lnTo>
                  <a:pt x="467623" y="65997"/>
                </a:lnTo>
                <a:close/>
              </a:path>
            </a:pathLst>
          </a:custGeom>
          <a:solidFill>
            <a:srgbClr val="F1FF7B"/>
          </a:solidFill>
        </p:spPr>
        <p:txBody>
          <a:bodyPr wrap="square" lIns="0" tIns="0" rIns="0" bIns="0" rtlCol="0"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212"/>
            <a:ext cx="12161097" cy="6877473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2"/>
            </p:custDataLst>
          </p:nvPr>
        </p:nvSpPr>
        <p:spPr>
          <a:xfrm>
            <a:off x="1314305" y="-264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Homelink</a:t>
            </a:r>
            <a:endParaRPr lang="en-US" altLang="zh-CN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MsPham11"/>
          <p:cNvSpPr/>
          <p:nvPr>
            <p:custDataLst>
              <p:tags r:id="rId3"/>
            </p:custDataLst>
          </p:nvPr>
        </p:nvSpPr>
        <p:spPr>
          <a:xfrm>
            <a:off x="2822171" y="147279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Dặn dò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32205" y="2643505"/>
            <a:ext cx="441769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Review the “Commands sentences” .</a:t>
            </a:r>
            <a:endParaRPr 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568440" y="2419985"/>
            <a:ext cx="439928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80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Do the homework in WB (SBT): A(1,2,3) - page 24</a:t>
            </a:r>
            <a:endParaRPr lang="en-US" sz="280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785870" y="4684395"/>
            <a:ext cx="425323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Prepare the new lesson : Unit 6 - Lesson 2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>
            <a:spLocks noGrp="1"/>
          </p:cNvSpPr>
          <p:nvPr/>
        </p:nvSpPr>
        <p:spPr>
          <a:xfrm>
            <a:off x="71755" y="0"/>
            <a:ext cx="6537960" cy="445135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28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28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7720" y="5558155"/>
            <a:ext cx="1224280" cy="122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6685" y="13123"/>
            <a:ext cx="12216130" cy="6891443"/>
            <a:chOff x="20" y="1213"/>
            <a:chExt cx="16840" cy="9474"/>
          </a:xfrm>
        </p:grpSpPr>
        <p:sp>
          <p:nvSpPr>
            <p:cNvPr id="2" name="object 2"/>
            <p:cNvSpPr/>
            <p:nvPr/>
          </p:nvSpPr>
          <p:spPr>
            <a:xfrm>
              <a:off x="20" y="1214"/>
              <a:ext cx="16840" cy="9473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F5CB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4" name="object 4"/>
            <p:cNvSpPr/>
            <p:nvPr/>
          </p:nvSpPr>
          <p:spPr>
            <a:xfrm>
              <a:off x="140" y="1213"/>
              <a:ext cx="11610" cy="9473"/>
            </a:xfrm>
            <a:custGeom>
              <a:avLst/>
              <a:gdLst/>
              <a:ahLst/>
              <a:cxnLst/>
              <a:rect l="l" t="t" r="r" b="b"/>
              <a:pathLst>
                <a:path w="7372350" h="6015355">
                  <a:moveTo>
                    <a:pt x="7372084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40838" y="0"/>
                  </a:lnTo>
                  <a:lnTo>
                    <a:pt x="48100" y="13798"/>
                  </a:lnTo>
                  <a:lnTo>
                    <a:pt x="67149" y="52789"/>
                  </a:lnTo>
                  <a:lnTo>
                    <a:pt x="84627" y="91205"/>
                  </a:lnTo>
                  <a:lnTo>
                    <a:pt x="100718" y="129009"/>
                  </a:lnTo>
                  <a:lnTo>
                    <a:pt x="115608" y="166166"/>
                  </a:lnTo>
                  <a:lnTo>
                    <a:pt x="129480" y="202636"/>
                  </a:lnTo>
                  <a:lnTo>
                    <a:pt x="154911" y="273375"/>
                  </a:lnTo>
                  <a:lnTo>
                    <a:pt x="182124" y="353050"/>
                  </a:lnTo>
                  <a:lnTo>
                    <a:pt x="197516" y="397177"/>
                  </a:lnTo>
                  <a:lnTo>
                    <a:pt x="213549" y="440159"/>
                  </a:lnTo>
                  <a:lnTo>
                    <a:pt x="230758" y="482208"/>
                  </a:lnTo>
                  <a:lnTo>
                    <a:pt x="249679" y="523535"/>
                  </a:lnTo>
                  <a:lnTo>
                    <a:pt x="270846" y="564351"/>
                  </a:lnTo>
                  <a:lnTo>
                    <a:pt x="294795" y="604866"/>
                  </a:lnTo>
                  <a:lnTo>
                    <a:pt x="322059" y="645293"/>
                  </a:lnTo>
                  <a:lnTo>
                    <a:pt x="353175" y="685842"/>
                  </a:lnTo>
                  <a:lnTo>
                    <a:pt x="388676" y="726723"/>
                  </a:lnTo>
                  <a:lnTo>
                    <a:pt x="429099" y="768149"/>
                  </a:lnTo>
                  <a:lnTo>
                    <a:pt x="474977" y="810330"/>
                  </a:lnTo>
                  <a:lnTo>
                    <a:pt x="526846" y="853478"/>
                  </a:lnTo>
                  <a:lnTo>
                    <a:pt x="580659" y="894178"/>
                  </a:lnTo>
                  <a:lnTo>
                    <a:pt x="632216" y="929210"/>
                  </a:lnTo>
                  <a:lnTo>
                    <a:pt x="681831" y="959063"/>
                  </a:lnTo>
                  <a:lnTo>
                    <a:pt x="729817" y="984224"/>
                  </a:lnTo>
                  <a:lnTo>
                    <a:pt x="776489" y="1005183"/>
                  </a:lnTo>
                  <a:lnTo>
                    <a:pt x="822161" y="1022429"/>
                  </a:lnTo>
                  <a:lnTo>
                    <a:pt x="867146" y="1036451"/>
                  </a:lnTo>
                  <a:lnTo>
                    <a:pt x="911758" y="1047736"/>
                  </a:lnTo>
                  <a:lnTo>
                    <a:pt x="956312" y="1056775"/>
                  </a:lnTo>
                  <a:lnTo>
                    <a:pt x="1001121" y="1064055"/>
                  </a:lnTo>
                  <a:lnTo>
                    <a:pt x="1046499" y="1070067"/>
                  </a:lnTo>
                  <a:lnTo>
                    <a:pt x="1213115" y="1088228"/>
                  </a:lnTo>
                  <a:lnTo>
                    <a:pt x="1250890" y="1092819"/>
                  </a:lnTo>
                  <a:lnTo>
                    <a:pt x="1289557" y="1098058"/>
                  </a:lnTo>
                  <a:lnTo>
                    <a:pt x="1329123" y="1104132"/>
                  </a:lnTo>
                  <a:lnTo>
                    <a:pt x="1369592" y="1111230"/>
                  </a:lnTo>
                  <a:lnTo>
                    <a:pt x="1410972" y="1119540"/>
                  </a:lnTo>
                  <a:lnTo>
                    <a:pt x="1453267" y="1129250"/>
                  </a:lnTo>
                  <a:lnTo>
                    <a:pt x="1496485" y="1140547"/>
                  </a:lnTo>
                  <a:lnTo>
                    <a:pt x="1540630" y="1153620"/>
                  </a:lnTo>
                  <a:lnTo>
                    <a:pt x="1585709" y="1168657"/>
                  </a:lnTo>
                  <a:lnTo>
                    <a:pt x="1631728" y="1185846"/>
                  </a:lnTo>
                  <a:lnTo>
                    <a:pt x="1678693" y="1205374"/>
                  </a:lnTo>
                  <a:lnTo>
                    <a:pt x="1726609" y="1227431"/>
                  </a:lnTo>
                  <a:lnTo>
                    <a:pt x="1775483" y="1252204"/>
                  </a:lnTo>
                  <a:lnTo>
                    <a:pt x="1825321" y="1279881"/>
                  </a:lnTo>
                  <a:lnTo>
                    <a:pt x="1876128" y="1310650"/>
                  </a:lnTo>
                  <a:lnTo>
                    <a:pt x="1927910" y="1344699"/>
                  </a:lnTo>
                  <a:lnTo>
                    <a:pt x="1980674" y="1382216"/>
                  </a:lnTo>
                  <a:lnTo>
                    <a:pt x="2034425" y="1423390"/>
                  </a:lnTo>
                  <a:lnTo>
                    <a:pt x="2086720" y="1466399"/>
                  </a:lnTo>
                  <a:lnTo>
                    <a:pt x="2135229" y="1509274"/>
                  </a:lnTo>
                  <a:lnTo>
                    <a:pt x="2180137" y="1551981"/>
                  </a:lnTo>
                  <a:lnTo>
                    <a:pt x="2221628" y="1594481"/>
                  </a:lnTo>
                  <a:lnTo>
                    <a:pt x="2259888" y="1636738"/>
                  </a:lnTo>
                  <a:lnTo>
                    <a:pt x="2295101" y="1678715"/>
                  </a:lnTo>
                  <a:lnTo>
                    <a:pt x="2327450" y="1720376"/>
                  </a:lnTo>
                  <a:lnTo>
                    <a:pt x="2357122" y="1761683"/>
                  </a:lnTo>
                  <a:lnTo>
                    <a:pt x="2384300" y="1802599"/>
                  </a:lnTo>
                  <a:lnTo>
                    <a:pt x="2409169" y="1843089"/>
                  </a:lnTo>
                  <a:lnTo>
                    <a:pt x="2431913" y="1883114"/>
                  </a:lnTo>
                  <a:lnTo>
                    <a:pt x="2452717" y="1922639"/>
                  </a:lnTo>
                  <a:lnTo>
                    <a:pt x="2471766" y="1961626"/>
                  </a:lnTo>
                  <a:lnTo>
                    <a:pt x="2489244" y="2000039"/>
                  </a:lnTo>
                  <a:lnTo>
                    <a:pt x="2505336" y="2037840"/>
                  </a:lnTo>
                  <a:lnTo>
                    <a:pt x="2520226" y="2074994"/>
                  </a:lnTo>
                  <a:lnTo>
                    <a:pt x="2534098" y="2111462"/>
                  </a:lnTo>
                  <a:lnTo>
                    <a:pt x="2559529" y="2182198"/>
                  </a:lnTo>
                  <a:lnTo>
                    <a:pt x="2586740" y="2261871"/>
                  </a:lnTo>
                  <a:lnTo>
                    <a:pt x="2602130" y="2305998"/>
                  </a:lnTo>
                  <a:lnTo>
                    <a:pt x="2618162" y="2348983"/>
                  </a:lnTo>
                  <a:lnTo>
                    <a:pt x="2635371" y="2391036"/>
                  </a:lnTo>
                  <a:lnTo>
                    <a:pt x="2654292" y="2432368"/>
                  </a:lnTo>
                  <a:lnTo>
                    <a:pt x="2675459" y="2473190"/>
                  </a:lnTo>
                  <a:lnTo>
                    <a:pt x="2699408" y="2513711"/>
                  </a:lnTo>
                  <a:lnTo>
                    <a:pt x="2726674" y="2554143"/>
                  </a:lnTo>
                  <a:lnTo>
                    <a:pt x="2757790" y="2594697"/>
                  </a:lnTo>
                  <a:lnTo>
                    <a:pt x="2793293" y="2635583"/>
                  </a:lnTo>
                  <a:lnTo>
                    <a:pt x="2833716" y="2677011"/>
                  </a:lnTo>
                  <a:lnTo>
                    <a:pt x="2879595" y="2719193"/>
                  </a:lnTo>
                  <a:lnTo>
                    <a:pt x="2931464" y="2762338"/>
                  </a:lnTo>
                  <a:lnTo>
                    <a:pt x="2985275" y="2803031"/>
                  </a:lnTo>
                  <a:lnTo>
                    <a:pt x="3036830" y="2838055"/>
                  </a:lnTo>
                  <a:lnTo>
                    <a:pt x="3086444" y="2867902"/>
                  </a:lnTo>
                  <a:lnTo>
                    <a:pt x="3134430" y="2893058"/>
                  </a:lnTo>
                  <a:lnTo>
                    <a:pt x="3181102" y="2914014"/>
                  </a:lnTo>
                  <a:lnTo>
                    <a:pt x="3226774" y="2931258"/>
                  </a:lnTo>
                  <a:lnTo>
                    <a:pt x="3271759" y="2945280"/>
                  </a:lnTo>
                  <a:lnTo>
                    <a:pt x="3316373" y="2956567"/>
                  </a:lnTo>
                  <a:lnTo>
                    <a:pt x="3360927" y="2965610"/>
                  </a:lnTo>
                  <a:lnTo>
                    <a:pt x="3405737" y="2972896"/>
                  </a:lnTo>
                  <a:lnTo>
                    <a:pt x="3451116" y="2978916"/>
                  </a:lnTo>
                  <a:lnTo>
                    <a:pt x="3617733" y="2997088"/>
                  </a:lnTo>
                  <a:lnTo>
                    <a:pt x="3655508" y="3001673"/>
                  </a:lnTo>
                  <a:lnTo>
                    <a:pt x="3694175" y="3006907"/>
                  </a:lnTo>
                  <a:lnTo>
                    <a:pt x="3733741" y="3012976"/>
                  </a:lnTo>
                  <a:lnTo>
                    <a:pt x="3774210" y="3020070"/>
                  </a:lnTo>
                  <a:lnTo>
                    <a:pt x="3815590" y="3028376"/>
                  </a:lnTo>
                  <a:lnTo>
                    <a:pt x="3857885" y="3038082"/>
                  </a:lnTo>
                  <a:lnTo>
                    <a:pt x="3901103" y="3049377"/>
                  </a:lnTo>
                  <a:lnTo>
                    <a:pt x="3945248" y="3062447"/>
                  </a:lnTo>
                  <a:lnTo>
                    <a:pt x="3990327" y="3077482"/>
                  </a:lnTo>
                  <a:lnTo>
                    <a:pt x="4036346" y="3094669"/>
                  </a:lnTo>
                  <a:lnTo>
                    <a:pt x="4083311" y="3114196"/>
                  </a:lnTo>
                  <a:lnTo>
                    <a:pt x="4131227" y="3136251"/>
                  </a:lnTo>
                  <a:lnTo>
                    <a:pt x="4180101" y="3161022"/>
                  </a:lnTo>
                  <a:lnTo>
                    <a:pt x="4229939" y="3188698"/>
                  </a:lnTo>
                  <a:lnTo>
                    <a:pt x="4280746" y="3219465"/>
                  </a:lnTo>
                  <a:lnTo>
                    <a:pt x="4332528" y="3253513"/>
                  </a:lnTo>
                  <a:lnTo>
                    <a:pt x="4385292" y="3291028"/>
                  </a:lnTo>
                  <a:lnTo>
                    <a:pt x="4439043" y="3332200"/>
                  </a:lnTo>
                  <a:lnTo>
                    <a:pt x="4491338" y="3375211"/>
                  </a:lnTo>
                  <a:lnTo>
                    <a:pt x="4539847" y="3418089"/>
                  </a:lnTo>
                  <a:lnTo>
                    <a:pt x="4584755" y="3460798"/>
                  </a:lnTo>
                  <a:lnTo>
                    <a:pt x="4626246" y="3503301"/>
                  </a:lnTo>
                  <a:lnTo>
                    <a:pt x="4664506" y="3545561"/>
                  </a:lnTo>
                  <a:lnTo>
                    <a:pt x="4699718" y="3587541"/>
                  </a:lnTo>
                  <a:lnTo>
                    <a:pt x="4732068" y="3629204"/>
                  </a:lnTo>
                  <a:lnTo>
                    <a:pt x="4761739" y="3670513"/>
                  </a:lnTo>
                  <a:lnTo>
                    <a:pt x="4788917" y="3711432"/>
                  </a:lnTo>
                  <a:lnTo>
                    <a:pt x="4813785" y="3751924"/>
                  </a:lnTo>
                  <a:lnTo>
                    <a:pt x="4836529" y="3791951"/>
                  </a:lnTo>
                  <a:lnTo>
                    <a:pt x="4857333" y="3831477"/>
                  </a:lnTo>
                  <a:lnTo>
                    <a:pt x="4876381" y="3870465"/>
                  </a:lnTo>
                  <a:lnTo>
                    <a:pt x="4893858" y="3908878"/>
                  </a:lnTo>
                  <a:lnTo>
                    <a:pt x="4909948" y="3946679"/>
                  </a:lnTo>
                  <a:lnTo>
                    <a:pt x="4924837" y="3983831"/>
                  </a:lnTo>
                  <a:lnTo>
                    <a:pt x="4938708" y="4020297"/>
                  </a:lnTo>
                  <a:lnTo>
                    <a:pt x="4964137" y="4091025"/>
                  </a:lnTo>
                  <a:lnTo>
                    <a:pt x="4991348" y="4170694"/>
                  </a:lnTo>
                  <a:lnTo>
                    <a:pt x="5006740" y="4214821"/>
                  </a:lnTo>
                  <a:lnTo>
                    <a:pt x="5022774" y="4257806"/>
                  </a:lnTo>
                  <a:lnTo>
                    <a:pt x="5039985" y="4299859"/>
                  </a:lnTo>
                  <a:lnTo>
                    <a:pt x="5058907" y="4341191"/>
                  </a:lnTo>
                  <a:lnTo>
                    <a:pt x="5080075" y="4382012"/>
                  </a:lnTo>
                  <a:lnTo>
                    <a:pt x="5104025" y="4422534"/>
                  </a:lnTo>
                  <a:lnTo>
                    <a:pt x="5131291" y="4462966"/>
                  </a:lnTo>
                  <a:lnTo>
                    <a:pt x="5162408" y="4503520"/>
                  </a:lnTo>
                  <a:lnTo>
                    <a:pt x="5197911" y="4544405"/>
                  </a:lnTo>
                  <a:lnTo>
                    <a:pt x="5238334" y="4585834"/>
                  </a:lnTo>
                  <a:lnTo>
                    <a:pt x="5284213" y="4628016"/>
                  </a:lnTo>
                  <a:lnTo>
                    <a:pt x="5336082" y="4671161"/>
                  </a:lnTo>
                  <a:lnTo>
                    <a:pt x="5389903" y="4711861"/>
                  </a:lnTo>
                  <a:lnTo>
                    <a:pt x="5441464" y="4746891"/>
                  </a:lnTo>
                  <a:lnTo>
                    <a:pt x="5491081" y="4776740"/>
                  </a:lnTo>
                  <a:lnTo>
                    <a:pt x="5539068" y="4801898"/>
                  </a:lnTo>
                  <a:lnTo>
                    <a:pt x="5585738" y="4822854"/>
                  </a:lnTo>
                  <a:lnTo>
                    <a:pt x="5631408" y="4840096"/>
                  </a:lnTo>
                  <a:lnTo>
                    <a:pt x="5676390" y="4854116"/>
                  </a:lnTo>
                  <a:lnTo>
                    <a:pt x="5720999" y="4865400"/>
                  </a:lnTo>
                  <a:lnTo>
                    <a:pt x="5765550" y="4874440"/>
                  </a:lnTo>
                  <a:lnTo>
                    <a:pt x="5810356" y="4881724"/>
                  </a:lnTo>
                  <a:lnTo>
                    <a:pt x="5855733" y="4887741"/>
                  </a:lnTo>
                  <a:lnTo>
                    <a:pt x="6022351" y="4905923"/>
                  </a:lnTo>
                  <a:lnTo>
                    <a:pt x="6060126" y="4910512"/>
                  </a:lnTo>
                  <a:lnTo>
                    <a:pt x="6098793" y="4915749"/>
                  </a:lnTo>
                  <a:lnTo>
                    <a:pt x="6138359" y="4921820"/>
                  </a:lnTo>
                  <a:lnTo>
                    <a:pt x="6178828" y="4928915"/>
                  </a:lnTo>
                  <a:lnTo>
                    <a:pt x="6220208" y="4937221"/>
                  </a:lnTo>
                  <a:lnTo>
                    <a:pt x="6262503" y="4946927"/>
                  </a:lnTo>
                  <a:lnTo>
                    <a:pt x="6305721" y="4958220"/>
                  </a:lnTo>
                  <a:lnTo>
                    <a:pt x="6349866" y="4971289"/>
                  </a:lnTo>
                  <a:lnTo>
                    <a:pt x="6394945" y="4986322"/>
                  </a:lnTo>
                  <a:lnTo>
                    <a:pt x="6440964" y="5003506"/>
                  </a:lnTo>
                  <a:lnTo>
                    <a:pt x="6487929" y="5023031"/>
                  </a:lnTo>
                  <a:lnTo>
                    <a:pt x="6535845" y="5045083"/>
                  </a:lnTo>
                  <a:lnTo>
                    <a:pt x="6584719" y="5069852"/>
                  </a:lnTo>
                  <a:lnTo>
                    <a:pt x="6634557" y="5097525"/>
                  </a:lnTo>
                  <a:lnTo>
                    <a:pt x="6685364" y="5128291"/>
                  </a:lnTo>
                  <a:lnTo>
                    <a:pt x="6737146" y="5162337"/>
                  </a:lnTo>
                  <a:lnTo>
                    <a:pt x="6789910" y="5199851"/>
                  </a:lnTo>
                  <a:lnTo>
                    <a:pt x="6843661" y="5241023"/>
                  </a:lnTo>
                  <a:lnTo>
                    <a:pt x="6895956" y="5284034"/>
                  </a:lnTo>
                  <a:lnTo>
                    <a:pt x="6944464" y="5326914"/>
                  </a:lnTo>
                  <a:lnTo>
                    <a:pt x="6989370" y="5369627"/>
                  </a:lnTo>
                  <a:lnTo>
                    <a:pt x="7030856" y="5412139"/>
                  </a:lnTo>
                  <a:lnTo>
                    <a:pt x="7069106" y="5454414"/>
                  </a:lnTo>
                  <a:lnTo>
                    <a:pt x="7104303" y="5496416"/>
                  </a:lnTo>
                  <a:lnTo>
                    <a:pt x="7136631" y="5538109"/>
                  </a:lnTo>
                  <a:lnTo>
                    <a:pt x="7166273" y="5579460"/>
                  </a:lnTo>
                  <a:lnTo>
                    <a:pt x="7193412" y="5620431"/>
                  </a:lnTo>
                  <a:lnTo>
                    <a:pt x="7218232" y="5660988"/>
                  </a:lnTo>
                  <a:lnTo>
                    <a:pt x="7240915" y="5701095"/>
                  </a:lnTo>
                  <a:lnTo>
                    <a:pt x="7261646" y="5740717"/>
                  </a:lnTo>
                  <a:lnTo>
                    <a:pt x="7280608" y="5779818"/>
                  </a:lnTo>
                  <a:lnTo>
                    <a:pt x="7297983" y="5818363"/>
                  </a:lnTo>
                  <a:lnTo>
                    <a:pt x="7313956" y="5856316"/>
                  </a:lnTo>
                  <a:lnTo>
                    <a:pt x="7328709" y="5893642"/>
                  </a:lnTo>
                  <a:lnTo>
                    <a:pt x="7342426" y="5930305"/>
                  </a:lnTo>
                  <a:lnTo>
                    <a:pt x="7355291" y="5966271"/>
                  </a:lnTo>
                  <a:lnTo>
                    <a:pt x="7367486" y="6001503"/>
                  </a:lnTo>
                  <a:lnTo>
                    <a:pt x="7372084" y="6015037"/>
                  </a:lnTo>
                  <a:close/>
                </a:path>
              </a:pathLst>
            </a:custGeom>
            <a:solidFill>
              <a:srgbClr val="F0CCB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044" y="1215"/>
              <a:ext cx="2792" cy="280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480060" y="1155700"/>
            <a:ext cx="4396105" cy="5701030"/>
            <a:chOff x="-756" y="1856"/>
            <a:chExt cx="7314" cy="8943"/>
          </a:xfrm>
        </p:grpSpPr>
        <p:sp>
          <p:nvSpPr>
            <p:cNvPr id="28" name="object 7"/>
            <p:cNvSpPr/>
            <p:nvPr/>
          </p:nvSpPr>
          <p:spPr>
            <a:xfrm>
              <a:off x="999" y="5642"/>
              <a:ext cx="2370" cy="27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2" name="object 8"/>
            <p:cNvSpPr/>
            <p:nvPr/>
          </p:nvSpPr>
          <p:spPr>
            <a:xfrm>
              <a:off x="2533" y="4147"/>
              <a:ext cx="1554" cy="46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4" name="object 5"/>
            <p:cNvSpPr/>
            <p:nvPr/>
          </p:nvSpPr>
          <p:spPr>
            <a:xfrm>
              <a:off x="-756" y="1856"/>
              <a:ext cx="4074" cy="6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grpSp>
          <p:nvGrpSpPr>
            <p:cNvPr id="15" name="Group 14"/>
            <p:cNvGrpSpPr/>
            <p:nvPr/>
          </p:nvGrpSpPr>
          <p:grpSpPr>
            <a:xfrm>
              <a:off x="0" y="7519"/>
              <a:ext cx="6558" cy="3281"/>
              <a:chOff x="8612" y="2128"/>
              <a:chExt cx="7280" cy="4535"/>
            </a:xfrm>
          </p:grpSpPr>
          <p:sp>
            <p:nvSpPr>
              <p:cNvPr id="16" name="object 26"/>
              <p:cNvSpPr/>
              <p:nvPr/>
            </p:nvSpPr>
            <p:spPr>
              <a:xfrm>
                <a:off x="8612" y="2264"/>
                <a:ext cx="6489" cy="4399"/>
              </a:xfrm>
              <a:custGeom>
                <a:avLst/>
                <a:gdLst/>
                <a:ahLst/>
                <a:cxnLst/>
                <a:rect l="l" t="t" r="r" b="b"/>
                <a:pathLst>
                  <a:path w="2404745" h="1630679">
                    <a:moveTo>
                      <a:pt x="2403356" y="1630464"/>
                    </a:moveTo>
                    <a:lnTo>
                      <a:pt x="0" y="1630464"/>
                    </a:lnTo>
                    <a:lnTo>
                      <a:pt x="0" y="0"/>
                    </a:lnTo>
                    <a:lnTo>
                      <a:pt x="1918042" y="0"/>
                    </a:lnTo>
                    <a:lnTo>
                      <a:pt x="1926083" y="66936"/>
                    </a:lnTo>
                    <a:lnTo>
                      <a:pt x="1958066" y="250710"/>
                    </a:lnTo>
                    <a:lnTo>
                      <a:pt x="2025788" y="525772"/>
                    </a:lnTo>
                    <a:lnTo>
                      <a:pt x="2141042" y="866571"/>
                    </a:lnTo>
                    <a:lnTo>
                      <a:pt x="2240969" y="1123219"/>
                    </a:lnTo>
                    <a:lnTo>
                      <a:pt x="2324936" y="1340651"/>
                    </a:lnTo>
                    <a:lnTo>
                      <a:pt x="2382774" y="1491315"/>
                    </a:lnTo>
                    <a:lnTo>
                      <a:pt x="2404313" y="1547660"/>
                    </a:lnTo>
                    <a:lnTo>
                      <a:pt x="2403356" y="1630464"/>
                    </a:lnTo>
                    <a:close/>
                  </a:path>
                </a:pathLst>
              </a:custGeom>
              <a:solidFill>
                <a:srgbClr val="9D5B1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7" name="object 27"/>
              <p:cNvSpPr/>
              <p:nvPr/>
            </p:nvSpPr>
            <p:spPr>
              <a:xfrm>
                <a:off x="9403" y="2128"/>
                <a:ext cx="6489" cy="4399"/>
              </a:xfrm>
              <a:custGeom>
                <a:avLst/>
                <a:gdLst/>
                <a:ahLst/>
                <a:cxnLst/>
                <a:rect l="l" t="t" r="r" b="b"/>
                <a:pathLst>
                  <a:path w="2404745" h="1630679">
                    <a:moveTo>
                      <a:pt x="2404313" y="1547660"/>
                    </a:moveTo>
                    <a:lnTo>
                      <a:pt x="2382774" y="1491322"/>
                    </a:lnTo>
                    <a:lnTo>
                      <a:pt x="2324925" y="1340662"/>
                    </a:lnTo>
                    <a:lnTo>
                      <a:pt x="2240965" y="1123226"/>
                    </a:lnTo>
                    <a:lnTo>
                      <a:pt x="2141042" y="866571"/>
                    </a:lnTo>
                    <a:lnTo>
                      <a:pt x="2025777" y="525780"/>
                    </a:lnTo>
                    <a:lnTo>
                      <a:pt x="1958060" y="250710"/>
                    </a:lnTo>
                    <a:lnTo>
                      <a:pt x="1926082" y="66941"/>
                    </a:lnTo>
                    <a:lnTo>
                      <a:pt x="1918042" y="0"/>
                    </a:lnTo>
                    <a:lnTo>
                      <a:pt x="1784997" y="0"/>
                    </a:lnTo>
                    <a:lnTo>
                      <a:pt x="1732254" y="0"/>
                    </a:lnTo>
                    <a:lnTo>
                      <a:pt x="1599209" y="0"/>
                    </a:lnTo>
                    <a:lnTo>
                      <a:pt x="1591157" y="66941"/>
                    </a:lnTo>
                    <a:lnTo>
                      <a:pt x="1559153" y="250710"/>
                    </a:lnTo>
                    <a:lnTo>
                      <a:pt x="1491437" y="525780"/>
                    </a:lnTo>
                    <a:lnTo>
                      <a:pt x="1376210" y="866571"/>
                    </a:lnTo>
                    <a:lnTo>
                      <a:pt x="1276261" y="1123226"/>
                    </a:lnTo>
                    <a:lnTo>
                      <a:pt x="1192301" y="1340662"/>
                    </a:lnTo>
                    <a:lnTo>
                      <a:pt x="1134465" y="1491322"/>
                    </a:lnTo>
                    <a:lnTo>
                      <a:pt x="1113447" y="1546326"/>
                    </a:lnTo>
                    <a:lnTo>
                      <a:pt x="0" y="1546326"/>
                    </a:lnTo>
                    <a:lnTo>
                      <a:pt x="0" y="1630451"/>
                    </a:lnTo>
                    <a:lnTo>
                      <a:pt x="1113878" y="1630451"/>
                    </a:lnTo>
                    <a:lnTo>
                      <a:pt x="1299743" y="1630464"/>
                    </a:lnTo>
                    <a:lnTo>
                      <a:pt x="1298867" y="1547660"/>
                    </a:lnTo>
                    <a:lnTo>
                      <a:pt x="1320393" y="1491322"/>
                    </a:lnTo>
                    <a:lnTo>
                      <a:pt x="1378204" y="1340662"/>
                    </a:lnTo>
                    <a:lnTo>
                      <a:pt x="1462112" y="1123226"/>
                    </a:lnTo>
                    <a:lnTo>
                      <a:pt x="1561947" y="866571"/>
                    </a:lnTo>
                    <a:lnTo>
                      <a:pt x="1677263" y="525780"/>
                    </a:lnTo>
                    <a:lnTo>
                      <a:pt x="1745005" y="250710"/>
                    </a:lnTo>
                    <a:lnTo>
                      <a:pt x="1758607" y="172453"/>
                    </a:lnTo>
                    <a:lnTo>
                      <a:pt x="1772221" y="250710"/>
                    </a:lnTo>
                    <a:lnTo>
                      <a:pt x="1839937" y="525780"/>
                    </a:lnTo>
                    <a:lnTo>
                      <a:pt x="1955253" y="866571"/>
                    </a:lnTo>
                    <a:lnTo>
                      <a:pt x="2055088" y="1123226"/>
                    </a:lnTo>
                    <a:lnTo>
                      <a:pt x="2139010" y="1340662"/>
                    </a:lnTo>
                    <a:lnTo>
                      <a:pt x="2196846" y="1491322"/>
                    </a:lnTo>
                    <a:lnTo>
                      <a:pt x="2218385" y="1547660"/>
                    </a:lnTo>
                    <a:lnTo>
                      <a:pt x="2217483" y="1630464"/>
                    </a:lnTo>
                    <a:lnTo>
                      <a:pt x="2403348" y="1630464"/>
                    </a:lnTo>
                    <a:lnTo>
                      <a:pt x="2404313" y="1547660"/>
                    </a:lnTo>
                    <a:close/>
                  </a:path>
                </a:pathLst>
              </a:custGeom>
              <a:solidFill>
                <a:srgbClr val="F4832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" name="object 28"/>
              <p:cNvSpPr/>
              <p:nvPr/>
            </p:nvSpPr>
            <p:spPr>
              <a:xfrm>
                <a:off x="13282" y="3856"/>
                <a:ext cx="1720" cy="2671"/>
              </a:xfrm>
              <a:custGeom>
                <a:avLst/>
                <a:gdLst/>
                <a:ahLst/>
                <a:cxnLst/>
                <a:rect l="l" t="t" r="r" b="b"/>
                <a:pathLst>
                  <a:path w="637539" h="989965">
                    <a:moveTo>
                      <a:pt x="637542" y="989952"/>
                    </a:moveTo>
                    <a:lnTo>
                      <a:pt x="0" y="989952"/>
                    </a:lnTo>
                    <a:lnTo>
                      <a:pt x="34074" y="919553"/>
                    </a:lnTo>
                    <a:lnTo>
                      <a:pt x="110933" y="747973"/>
                    </a:lnTo>
                    <a:lnTo>
                      <a:pt x="173747" y="582167"/>
                    </a:lnTo>
                    <a:lnTo>
                      <a:pt x="222529" y="407531"/>
                    </a:lnTo>
                    <a:lnTo>
                      <a:pt x="268271" y="216708"/>
                    </a:lnTo>
                    <a:lnTo>
                      <a:pt x="302172" y="63072"/>
                    </a:lnTo>
                    <a:lnTo>
                      <a:pt x="315428" y="0"/>
                    </a:lnTo>
                    <a:lnTo>
                      <a:pt x="330333" y="60328"/>
                    </a:lnTo>
                    <a:lnTo>
                      <a:pt x="369186" y="210680"/>
                    </a:lnTo>
                    <a:lnTo>
                      <a:pt x="423190" y="405104"/>
                    </a:lnTo>
                    <a:lnTo>
                      <a:pt x="483551" y="597649"/>
                    </a:lnTo>
                    <a:lnTo>
                      <a:pt x="549699" y="776605"/>
                    </a:lnTo>
                    <a:lnTo>
                      <a:pt x="616570" y="941133"/>
                    </a:lnTo>
                    <a:lnTo>
                      <a:pt x="637542" y="989952"/>
                    </a:lnTo>
                    <a:close/>
                  </a:path>
                </a:pathLst>
              </a:custGeom>
              <a:solidFill>
                <a:srgbClr val="44423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" name="object 29"/>
              <p:cNvSpPr/>
              <p:nvPr/>
            </p:nvSpPr>
            <p:spPr>
              <a:xfrm>
                <a:off x="8989" y="3285"/>
                <a:ext cx="2091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774700" h="500379">
                    <a:moveTo>
                      <a:pt x="0" y="500002"/>
                    </a:moveTo>
                    <a:lnTo>
                      <a:pt x="0" y="27256"/>
                    </a:lnTo>
                    <a:lnTo>
                      <a:pt x="10312" y="1485"/>
                    </a:lnTo>
                    <a:lnTo>
                      <a:pt x="774496" y="0"/>
                    </a:lnTo>
                    <a:lnTo>
                      <a:pt x="606869" y="499363"/>
                    </a:lnTo>
                    <a:lnTo>
                      <a:pt x="0" y="500002"/>
                    </a:lnTo>
                    <a:close/>
                  </a:path>
                </a:pathLst>
              </a:custGeom>
              <a:solidFill>
                <a:srgbClr val="F4EFD8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738" y="7982"/>
              <a:ext cx="1155" cy="2720"/>
              <a:chOff x="17520" y="4257"/>
              <a:chExt cx="3008" cy="6299"/>
            </a:xfrm>
          </p:grpSpPr>
          <p:sp>
            <p:nvSpPr>
              <p:cNvPr id="21" name="object 9"/>
              <p:cNvSpPr/>
              <p:nvPr/>
            </p:nvSpPr>
            <p:spPr>
              <a:xfrm>
                <a:off x="17640" y="4620"/>
                <a:ext cx="2889" cy="59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p/>
            </p:txBody>
          </p:sp>
          <p:sp>
            <p:nvSpPr>
              <p:cNvPr id="22" name="object 8"/>
              <p:cNvSpPr/>
              <p:nvPr/>
            </p:nvSpPr>
            <p:spPr>
              <a:xfrm>
                <a:off x="17520" y="4257"/>
                <a:ext cx="2982" cy="3501"/>
              </a:xfrm>
              <a:custGeom>
                <a:avLst/>
                <a:gdLst/>
                <a:ahLst/>
                <a:cxnLst/>
                <a:rect l="l" t="t" r="r" b="b"/>
                <a:pathLst>
                  <a:path w="1893569" h="2223134">
                    <a:moveTo>
                      <a:pt x="946769" y="2008425"/>
                    </a:moveTo>
                    <a:lnTo>
                      <a:pt x="920741" y="1929508"/>
                    </a:lnTo>
                    <a:lnTo>
                      <a:pt x="863479" y="1714298"/>
                    </a:lnTo>
                    <a:lnTo>
                      <a:pt x="806216" y="1395103"/>
                    </a:lnTo>
                    <a:lnTo>
                      <a:pt x="780188" y="1004232"/>
                    </a:lnTo>
                    <a:lnTo>
                      <a:pt x="782791" y="676565"/>
                    </a:lnTo>
                    <a:lnTo>
                      <a:pt x="801011" y="462735"/>
                    </a:lnTo>
                    <a:lnTo>
                      <a:pt x="850464" y="268595"/>
                    </a:lnTo>
                    <a:lnTo>
                      <a:pt x="946769" y="0"/>
                    </a:lnTo>
                    <a:lnTo>
                      <a:pt x="972796" y="78917"/>
                    </a:lnTo>
                    <a:lnTo>
                      <a:pt x="1030056" y="294132"/>
                    </a:lnTo>
                    <a:lnTo>
                      <a:pt x="1087316" y="613338"/>
                    </a:lnTo>
                    <a:lnTo>
                      <a:pt x="1113344" y="1004232"/>
                    </a:lnTo>
                    <a:lnTo>
                      <a:pt x="1110741" y="1331877"/>
                    </a:lnTo>
                    <a:lnTo>
                      <a:pt x="1092522" y="1545695"/>
                    </a:lnTo>
                    <a:lnTo>
                      <a:pt x="1043070" y="1739830"/>
                    </a:lnTo>
                    <a:lnTo>
                      <a:pt x="946769" y="2008425"/>
                    </a:lnTo>
                    <a:close/>
                  </a:path>
                  <a:path w="1893569" h="2223134">
                    <a:moveTo>
                      <a:pt x="709256" y="2102748"/>
                    </a:moveTo>
                    <a:lnTo>
                      <a:pt x="671382" y="2036508"/>
                    </a:lnTo>
                    <a:lnTo>
                      <a:pt x="580440" y="1853357"/>
                    </a:lnTo>
                    <a:lnTo>
                      <a:pt x="470453" y="1576644"/>
                    </a:lnTo>
                    <a:lnTo>
                      <a:pt x="375442" y="1229722"/>
                    </a:lnTo>
                    <a:lnTo>
                      <a:pt x="317773" y="934442"/>
                    </a:lnTo>
                    <a:lnTo>
                      <a:pt x="295004" y="738728"/>
                    </a:lnTo>
                    <a:lnTo>
                      <a:pt x="303942" y="555023"/>
                    </a:lnTo>
                    <a:lnTo>
                      <a:pt x="341396" y="295768"/>
                    </a:lnTo>
                    <a:lnTo>
                      <a:pt x="379266" y="362007"/>
                    </a:lnTo>
                    <a:lnTo>
                      <a:pt x="470200" y="545158"/>
                    </a:lnTo>
                    <a:lnTo>
                      <a:pt x="580186" y="821870"/>
                    </a:lnTo>
                    <a:lnTo>
                      <a:pt x="675210" y="1168796"/>
                    </a:lnTo>
                    <a:lnTo>
                      <a:pt x="732879" y="1464071"/>
                    </a:lnTo>
                    <a:lnTo>
                      <a:pt x="755648" y="1659783"/>
                    </a:lnTo>
                    <a:lnTo>
                      <a:pt x="746710" y="1843489"/>
                    </a:lnTo>
                    <a:lnTo>
                      <a:pt x="709256" y="2102748"/>
                    </a:lnTo>
                    <a:close/>
                  </a:path>
                  <a:path w="1893569" h="2223134">
                    <a:moveTo>
                      <a:pt x="518023" y="2222629"/>
                    </a:moveTo>
                    <a:lnTo>
                      <a:pt x="481023" y="2178862"/>
                    </a:lnTo>
                    <a:lnTo>
                      <a:pt x="388892" y="2055971"/>
                    </a:lnTo>
                    <a:lnTo>
                      <a:pt x="269940" y="1866568"/>
                    </a:lnTo>
                    <a:lnTo>
                      <a:pt x="152473" y="1623264"/>
                    </a:lnTo>
                    <a:lnTo>
                      <a:pt x="69625" y="1413043"/>
                    </a:lnTo>
                    <a:lnTo>
                      <a:pt x="26127" y="1271601"/>
                    </a:lnTo>
                    <a:lnTo>
                      <a:pt x="7683" y="1134706"/>
                    </a:lnTo>
                    <a:lnTo>
                      <a:pt x="0" y="938125"/>
                    </a:lnTo>
                    <a:lnTo>
                      <a:pt x="37000" y="981897"/>
                    </a:lnTo>
                    <a:lnTo>
                      <a:pt x="129131" y="1104797"/>
                    </a:lnTo>
                    <a:lnTo>
                      <a:pt x="248084" y="1294203"/>
                    </a:lnTo>
                    <a:lnTo>
                      <a:pt x="365550" y="1537490"/>
                    </a:lnTo>
                    <a:lnTo>
                      <a:pt x="448398" y="1747715"/>
                    </a:lnTo>
                    <a:lnTo>
                      <a:pt x="491896" y="1889159"/>
                    </a:lnTo>
                    <a:lnTo>
                      <a:pt x="510340" y="2026053"/>
                    </a:lnTo>
                    <a:lnTo>
                      <a:pt x="518023" y="2222629"/>
                    </a:lnTo>
                    <a:close/>
                  </a:path>
                  <a:path w="1893569" h="2223134">
                    <a:moveTo>
                      <a:pt x="1184308" y="2102748"/>
                    </a:moveTo>
                    <a:lnTo>
                      <a:pt x="1146855" y="1843489"/>
                    </a:lnTo>
                    <a:lnTo>
                      <a:pt x="1137917" y="1659783"/>
                    </a:lnTo>
                    <a:lnTo>
                      <a:pt x="1160687" y="1464071"/>
                    </a:lnTo>
                    <a:lnTo>
                      <a:pt x="1218357" y="1168796"/>
                    </a:lnTo>
                    <a:lnTo>
                      <a:pt x="1313368" y="821870"/>
                    </a:lnTo>
                    <a:lnTo>
                      <a:pt x="1423354" y="545158"/>
                    </a:lnTo>
                    <a:lnTo>
                      <a:pt x="1514295" y="362007"/>
                    </a:lnTo>
                    <a:lnTo>
                      <a:pt x="1552169" y="295768"/>
                    </a:lnTo>
                    <a:lnTo>
                      <a:pt x="1589622" y="555023"/>
                    </a:lnTo>
                    <a:lnTo>
                      <a:pt x="1598556" y="738728"/>
                    </a:lnTo>
                    <a:lnTo>
                      <a:pt x="1575777" y="934442"/>
                    </a:lnTo>
                    <a:lnTo>
                      <a:pt x="1518089" y="1229722"/>
                    </a:lnTo>
                    <a:lnTo>
                      <a:pt x="1423086" y="1576644"/>
                    </a:lnTo>
                    <a:lnTo>
                      <a:pt x="1313110" y="1853357"/>
                    </a:lnTo>
                    <a:lnTo>
                      <a:pt x="1222178" y="2036508"/>
                    </a:lnTo>
                    <a:lnTo>
                      <a:pt x="1184308" y="2102748"/>
                    </a:lnTo>
                    <a:close/>
                  </a:path>
                  <a:path w="1893569" h="2223134">
                    <a:moveTo>
                      <a:pt x="1375513" y="2222629"/>
                    </a:moveTo>
                    <a:lnTo>
                      <a:pt x="1379219" y="2165456"/>
                    </a:lnTo>
                    <a:lnTo>
                      <a:pt x="1398104" y="2013072"/>
                    </a:lnTo>
                    <a:lnTo>
                      <a:pt x="1443811" y="1794183"/>
                    </a:lnTo>
                    <a:lnTo>
                      <a:pt x="1527987" y="1537490"/>
                    </a:lnTo>
                    <a:lnTo>
                      <a:pt x="1614163" y="1328610"/>
                    </a:lnTo>
                    <a:lnTo>
                      <a:pt x="1680966" y="1196549"/>
                    </a:lnTo>
                    <a:lnTo>
                      <a:pt x="1762665" y="1085118"/>
                    </a:lnTo>
                    <a:lnTo>
                      <a:pt x="1893531" y="938125"/>
                    </a:lnTo>
                    <a:lnTo>
                      <a:pt x="1889828" y="995299"/>
                    </a:lnTo>
                    <a:lnTo>
                      <a:pt x="1870951" y="1147684"/>
                    </a:lnTo>
                    <a:lnTo>
                      <a:pt x="1825246" y="1366575"/>
                    </a:lnTo>
                    <a:lnTo>
                      <a:pt x="1741056" y="1623264"/>
                    </a:lnTo>
                    <a:lnTo>
                      <a:pt x="1654881" y="1832167"/>
                    </a:lnTo>
                    <a:lnTo>
                      <a:pt x="1588078" y="1964235"/>
                    </a:lnTo>
                    <a:lnTo>
                      <a:pt x="1506378" y="2075659"/>
                    </a:lnTo>
                    <a:lnTo>
                      <a:pt x="1375513" y="2222629"/>
                    </a:lnTo>
                    <a:close/>
                  </a:path>
                </a:pathLst>
              </a:custGeom>
              <a:solidFill>
                <a:srgbClr val="4F735E"/>
              </a:solidFill>
            </p:spPr>
            <p:txBody>
              <a:bodyPr wrap="square" lIns="0" tIns="0" rIns="0" bIns="0" rtlCol="0"/>
              <a:p/>
            </p:txBody>
          </p:sp>
        </p:grpSp>
        <p:sp>
          <p:nvSpPr>
            <p:cNvPr id="23" name="object 21"/>
            <p:cNvSpPr/>
            <p:nvPr/>
          </p:nvSpPr>
          <p:spPr>
            <a:xfrm>
              <a:off x="500" y="8529"/>
              <a:ext cx="1114" cy="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24" name="object 22"/>
            <p:cNvSpPr/>
            <p:nvPr/>
          </p:nvSpPr>
          <p:spPr>
            <a:xfrm>
              <a:off x="500" y="8139"/>
              <a:ext cx="1165" cy="1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</p:grpSp>
      <p:sp>
        <p:nvSpPr>
          <p:cNvPr id="25" name="object 17"/>
          <p:cNvSpPr/>
          <p:nvPr/>
        </p:nvSpPr>
        <p:spPr>
          <a:xfrm rot="17280000">
            <a:off x="2194560" y="-11430"/>
            <a:ext cx="814705" cy="878840"/>
          </a:xfrm>
          <a:custGeom>
            <a:avLst/>
            <a:gdLst/>
            <a:ahLst/>
            <a:cxnLst/>
            <a:rect l="l" t="t" r="r" b="b"/>
            <a:pathLst>
              <a:path w="850900" h="636269">
                <a:moveTo>
                  <a:pt x="732951" y="636159"/>
                </a:moveTo>
                <a:lnTo>
                  <a:pt x="720523" y="635050"/>
                </a:lnTo>
                <a:lnTo>
                  <a:pt x="712738" y="633259"/>
                </a:lnTo>
                <a:lnTo>
                  <a:pt x="705296" y="630490"/>
                </a:lnTo>
                <a:lnTo>
                  <a:pt x="663424" y="606767"/>
                </a:lnTo>
                <a:lnTo>
                  <a:pt x="635773" y="591138"/>
                </a:lnTo>
                <a:lnTo>
                  <a:pt x="619965" y="581115"/>
                </a:lnTo>
                <a:lnTo>
                  <a:pt x="529477" y="521842"/>
                </a:lnTo>
                <a:lnTo>
                  <a:pt x="505618" y="506552"/>
                </a:lnTo>
                <a:lnTo>
                  <a:pt x="467030" y="485727"/>
                </a:lnTo>
                <a:lnTo>
                  <a:pt x="407499" y="458263"/>
                </a:lnTo>
                <a:lnTo>
                  <a:pt x="378607" y="447182"/>
                </a:lnTo>
                <a:lnTo>
                  <a:pt x="342962" y="433086"/>
                </a:lnTo>
                <a:lnTo>
                  <a:pt x="293346" y="411111"/>
                </a:lnTo>
                <a:lnTo>
                  <a:pt x="260338" y="395182"/>
                </a:lnTo>
                <a:lnTo>
                  <a:pt x="249137" y="390232"/>
                </a:lnTo>
                <a:lnTo>
                  <a:pt x="205841" y="372674"/>
                </a:lnTo>
                <a:lnTo>
                  <a:pt x="141776" y="340472"/>
                </a:lnTo>
                <a:lnTo>
                  <a:pt x="106516" y="315670"/>
                </a:lnTo>
                <a:lnTo>
                  <a:pt x="66665" y="281696"/>
                </a:lnTo>
                <a:lnTo>
                  <a:pt x="32691" y="241845"/>
                </a:lnTo>
                <a:lnTo>
                  <a:pt x="2082" y="189558"/>
                </a:lnTo>
                <a:lnTo>
                  <a:pt x="0" y="166262"/>
                </a:lnTo>
                <a:lnTo>
                  <a:pt x="15927" y="151700"/>
                </a:lnTo>
                <a:lnTo>
                  <a:pt x="19445" y="150570"/>
                </a:lnTo>
                <a:lnTo>
                  <a:pt x="23064" y="150024"/>
                </a:lnTo>
                <a:lnTo>
                  <a:pt x="32094" y="150316"/>
                </a:lnTo>
                <a:lnTo>
                  <a:pt x="77362" y="160811"/>
                </a:lnTo>
                <a:lnTo>
                  <a:pt x="95404" y="168528"/>
                </a:lnTo>
                <a:lnTo>
                  <a:pt x="102490" y="171398"/>
                </a:lnTo>
                <a:lnTo>
                  <a:pt x="148833" y="201118"/>
                </a:lnTo>
                <a:lnTo>
                  <a:pt x="183758" y="233120"/>
                </a:lnTo>
                <a:lnTo>
                  <a:pt x="224227" y="275761"/>
                </a:lnTo>
                <a:lnTo>
                  <a:pt x="248680" y="301083"/>
                </a:lnTo>
                <a:lnTo>
                  <a:pt x="263703" y="314771"/>
                </a:lnTo>
                <a:lnTo>
                  <a:pt x="275883" y="322515"/>
                </a:lnTo>
                <a:lnTo>
                  <a:pt x="280938" y="325386"/>
                </a:lnTo>
                <a:lnTo>
                  <a:pt x="282183" y="324547"/>
                </a:lnTo>
                <a:lnTo>
                  <a:pt x="281120" y="316908"/>
                </a:lnTo>
                <a:lnTo>
                  <a:pt x="275042" y="297903"/>
                </a:lnTo>
                <a:lnTo>
                  <a:pt x="267188" y="268258"/>
                </a:lnTo>
                <a:lnTo>
                  <a:pt x="260796" y="228701"/>
                </a:lnTo>
                <a:lnTo>
                  <a:pt x="257619" y="191615"/>
                </a:lnTo>
                <a:lnTo>
                  <a:pt x="256365" y="154494"/>
                </a:lnTo>
                <a:lnTo>
                  <a:pt x="257390" y="117354"/>
                </a:lnTo>
                <a:lnTo>
                  <a:pt x="263032" y="68204"/>
                </a:lnTo>
                <a:lnTo>
                  <a:pt x="275579" y="29819"/>
                </a:lnTo>
                <a:lnTo>
                  <a:pt x="291577" y="20008"/>
                </a:lnTo>
                <a:lnTo>
                  <a:pt x="300557" y="21642"/>
                </a:lnTo>
                <a:lnTo>
                  <a:pt x="308776" y="27685"/>
                </a:lnTo>
                <a:lnTo>
                  <a:pt x="320218" y="54407"/>
                </a:lnTo>
                <a:lnTo>
                  <a:pt x="327865" y="96322"/>
                </a:lnTo>
                <a:lnTo>
                  <a:pt x="335983" y="146043"/>
                </a:lnTo>
                <a:lnTo>
                  <a:pt x="348836" y="196187"/>
                </a:lnTo>
                <a:lnTo>
                  <a:pt x="370689" y="239369"/>
                </a:lnTo>
                <a:lnTo>
                  <a:pt x="384208" y="251986"/>
                </a:lnTo>
                <a:lnTo>
                  <a:pt x="396013" y="250592"/>
                </a:lnTo>
                <a:lnTo>
                  <a:pt x="408722" y="237583"/>
                </a:lnTo>
                <a:lnTo>
                  <a:pt x="424956" y="215353"/>
                </a:lnTo>
                <a:lnTo>
                  <a:pt x="453147" y="177936"/>
                </a:lnTo>
                <a:lnTo>
                  <a:pt x="483006" y="141915"/>
                </a:lnTo>
                <a:lnTo>
                  <a:pt x="515296" y="107562"/>
                </a:lnTo>
                <a:lnTo>
                  <a:pt x="550776" y="75147"/>
                </a:lnTo>
                <a:lnTo>
                  <a:pt x="590209" y="44942"/>
                </a:lnTo>
                <a:lnTo>
                  <a:pt x="634354" y="17220"/>
                </a:lnTo>
                <a:lnTo>
                  <a:pt x="683738" y="0"/>
                </a:lnTo>
                <a:lnTo>
                  <a:pt x="695047" y="5811"/>
                </a:lnTo>
                <a:lnTo>
                  <a:pt x="698869" y="17882"/>
                </a:lnTo>
                <a:lnTo>
                  <a:pt x="693993" y="33984"/>
                </a:lnTo>
                <a:lnTo>
                  <a:pt x="681234" y="54216"/>
                </a:lnTo>
                <a:lnTo>
                  <a:pt x="642067" y="110492"/>
                </a:lnTo>
                <a:lnTo>
                  <a:pt x="623343" y="138061"/>
                </a:lnTo>
                <a:lnTo>
                  <a:pt x="602720" y="171419"/>
                </a:lnTo>
                <a:lnTo>
                  <a:pt x="574814" y="220184"/>
                </a:lnTo>
                <a:lnTo>
                  <a:pt x="548935" y="271022"/>
                </a:lnTo>
                <a:lnTo>
                  <a:pt x="534049" y="311898"/>
                </a:lnTo>
                <a:lnTo>
                  <a:pt x="534341" y="312990"/>
                </a:lnTo>
                <a:lnTo>
                  <a:pt x="536233" y="314819"/>
                </a:lnTo>
                <a:lnTo>
                  <a:pt x="537376" y="315022"/>
                </a:lnTo>
                <a:lnTo>
                  <a:pt x="551709" y="311158"/>
                </a:lnTo>
                <a:lnTo>
                  <a:pt x="607226" y="293242"/>
                </a:lnTo>
                <a:lnTo>
                  <a:pt x="658308" y="281631"/>
                </a:lnTo>
                <a:lnTo>
                  <a:pt x="706567" y="276491"/>
                </a:lnTo>
                <a:lnTo>
                  <a:pt x="750430" y="277087"/>
                </a:lnTo>
                <a:lnTo>
                  <a:pt x="788326" y="282684"/>
                </a:lnTo>
                <a:lnTo>
                  <a:pt x="818680" y="292547"/>
                </a:lnTo>
                <a:lnTo>
                  <a:pt x="839920" y="305939"/>
                </a:lnTo>
                <a:lnTo>
                  <a:pt x="850474" y="322127"/>
                </a:lnTo>
                <a:lnTo>
                  <a:pt x="848768" y="340375"/>
                </a:lnTo>
                <a:lnTo>
                  <a:pt x="802286" y="380110"/>
                </a:lnTo>
                <a:lnTo>
                  <a:pt x="760102" y="398178"/>
                </a:lnTo>
                <a:lnTo>
                  <a:pt x="705769" y="418224"/>
                </a:lnTo>
                <a:lnTo>
                  <a:pt x="655975" y="436215"/>
                </a:lnTo>
                <a:lnTo>
                  <a:pt x="627407" y="448118"/>
                </a:lnTo>
                <a:lnTo>
                  <a:pt x="622149" y="451192"/>
                </a:lnTo>
                <a:lnTo>
                  <a:pt x="621463" y="453872"/>
                </a:lnTo>
                <a:lnTo>
                  <a:pt x="624930" y="458583"/>
                </a:lnTo>
                <a:lnTo>
                  <a:pt x="650639" y="485319"/>
                </a:lnTo>
                <a:lnTo>
                  <a:pt x="686536" y="517152"/>
                </a:lnTo>
                <a:lnTo>
                  <a:pt x="722830" y="551359"/>
                </a:lnTo>
                <a:lnTo>
                  <a:pt x="749729" y="585216"/>
                </a:lnTo>
                <a:lnTo>
                  <a:pt x="757442" y="616000"/>
                </a:lnTo>
                <a:lnTo>
                  <a:pt x="752722" y="626777"/>
                </a:lnTo>
                <a:lnTo>
                  <a:pt x="744121" y="633450"/>
                </a:lnTo>
                <a:lnTo>
                  <a:pt x="732951" y="636159"/>
                </a:lnTo>
                <a:close/>
              </a:path>
            </a:pathLst>
          </a:custGeom>
          <a:solidFill>
            <a:srgbClr val="FF9975"/>
          </a:solidFill>
        </p:spPr>
        <p:txBody>
          <a:bodyPr wrap="square" lIns="0" tIns="0" rIns="0" bIns="0" rtlCol="0"/>
          <a:p>
            <a:endParaRPr sz="2450"/>
          </a:p>
        </p:txBody>
      </p:sp>
      <p:sp>
        <p:nvSpPr>
          <p:cNvPr id="26" name="object 15"/>
          <p:cNvSpPr/>
          <p:nvPr/>
        </p:nvSpPr>
        <p:spPr>
          <a:xfrm>
            <a:off x="370840" y="297180"/>
            <a:ext cx="1316355" cy="816610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sp>
        <p:nvSpPr>
          <p:cNvPr id="61" name="object 61"/>
          <p:cNvSpPr/>
          <p:nvPr/>
        </p:nvSpPr>
        <p:spPr>
          <a:xfrm>
            <a:off x="8776970" y="6426835"/>
            <a:ext cx="603885" cy="367665"/>
          </a:xfrm>
          <a:custGeom>
            <a:avLst/>
            <a:gdLst/>
            <a:ahLst/>
            <a:cxnLst/>
            <a:rect l="l" t="t" r="r" b="b"/>
            <a:pathLst>
              <a:path w="873125" h="814070">
                <a:moveTo>
                  <a:pt x="330546" y="353059"/>
                </a:moveTo>
                <a:lnTo>
                  <a:pt x="327384" y="342899"/>
                </a:lnTo>
                <a:lnTo>
                  <a:pt x="324120" y="332739"/>
                </a:lnTo>
                <a:lnTo>
                  <a:pt x="321224" y="322579"/>
                </a:lnTo>
                <a:lnTo>
                  <a:pt x="319170" y="312419"/>
                </a:lnTo>
                <a:lnTo>
                  <a:pt x="316904" y="293369"/>
                </a:lnTo>
                <a:lnTo>
                  <a:pt x="315150" y="274319"/>
                </a:lnTo>
                <a:lnTo>
                  <a:pt x="313602" y="255269"/>
                </a:lnTo>
                <a:lnTo>
                  <a:pt x="311366" y="229869"/>
                </a:lnTo>
                <a:lnTo>
                  <a:pt x="309604" y="210819"/>
                </a:lnTo>
                <a:lnTo>
                  <a:pt x="307466" y="189229"/>
                </a:lnTo>
                <a:lnTo>
                  <a:pt x="305368" y="165099"/>
                </a:lnTo>
                <a:lnTo>
                  <a:pt x="301991" y="113029"/>
                </a:lnTo>
                <a:lnTo>
                  <a:pt x="299516" y="57149"/>
                </a:lnTo>
                <a:lnTo>
                  <a:pt x="298596" y="19049"/>
                </a:lnTo>
                <a:lnTo>
                  <a:pt x="300165" y="11429"/>
                </a:lnTo>
                <a:lnTo>
                  <a:pt x="304729" y="3809"/>
                </a:lnTo>
                <a:lnTo>
                  <a:pt x="313701" y="0"/>
                </a:lnTo>
                <a:lnTo>
                  <a:pt x="323822" y="0"/>
                </a:lnTo>
                <a:lnTo>
                  <a:pt x="348733" y="46989"/>
                </a:lnTo>
                <a:lnTo>
                  <a:pt x="359569" y="105409"/>
                </a:lnTo>
                <a:lnTo>
                  <a:pt x="362485" y="135889"/>
                </a:lnTo>
                <a:lnTo>
                  <a:pt x="364590" y="156209"/>
                </a:lnTo>
                <a:lnTo>
                  <a:pt x="367352" y="176529"/>
                </a:lnTo>
                <a:lnTo>
                  <a:pt x="370360" y="196849"/>
                </a:lnTo>
                <a:lnTo>
                  <a:pt x="373204" y="217169"/>
                </a:lnTo>
                <a:lnTo>
                  <a:pt x="374643" y="229869"/>
                </a:lnTo>
                <a:lnTo>
                  <a:pt x="375856" y="242569"/>
                </a:lnTo>
                <a:lnTo>
                  <a:pt x="377111" y="255269"/>
                </a:lnTo>
                <a:lnTo>
                  <a:pt x="378673" y="267969"/>
                </a:lnTo>
                <a:lnTo>
                  <a:pt x="384634" y="309879"/>
                </a:lnTo>
                <a:lnTo>
                  <a:pt x="390923" y="350519"/>
                </a:lnTo>
                <a:lnTo>
                  <a:pt x="396174" y="351789"/>
                </a:lnTo>
                <a:lnTo>
                  <a:pt x="331858" y="351789"/>
                </a:lnTo>
                <a:lnTo>
                  <a:pt x="330546" y="353059"/>
                </a:lnTo>
                <a:close/>
              </a:path>
              <a:path w="873125" h="814070">
                <a:moveTo>
                  <a:pt x="457303" y="386079"/>
                </a:moveTo>
                <a:lnTo>
                  <a:pt x="315670" y="386079"/>
                </a:lnTo>
                <a:lnTo>
                  <a:pt x="331858" y="382269"/>
                </a:lnTo>
                <a:lnTo>
                  <a:pt x="331858" y="351789"/>
                </a:lnTo>
                <a:lnTo>
                  <a:pt x="396174" y="351789"/>
                </a:lnTo>
                <a:lnTo>
                  <a:pt x="404897" y="341629"/>
                </a:lnTo>
                <a:lnTo>
                  <a:pt x="409063" y="336549"/>
                </a:lnTo>
                <a:lnTo>
                  <a:pt x="412799" y="331469"/>
                </a:lnTo>
                <a:lnTo>
                  <a:pt x="433257" y="300989"/>
                </a:lnTo>
                <a:lnTo>
                  <a:pt x="454555" y="270509"/>
                </a:lnTo>
                <a:lnTo>
                  <a:pt x="477125" y="241299"/>
                </a:lnTo>
                <a:lnTo>
                  <a:pt x="501397" y="213359"/>
                </a:lnTo>
                <a:lnTo>
                  <a:pt x="514201" y="196849"/>
                </a:lnTo>
                <a:lnTo>
                  <a:pt x="525406" y="179069"/>
                </a:lnTo>
                <a:lnTo>
                  <a:pt x="536036" y="161289"/>
                </a:lnTo>
                <a:lnTo>
                  <a:pt x="547118" y="143509"/>
                </a:lnTo>
                <a:lnTo>
                  <a:pt x="571667" y="107949"/>
                </a:lnTo>
                <a:lnTo>
                  <a:pt x="610104" y="86359"/>
                </a:lnTo>
                <a:lnTo>
                  <a:pt x="619090" y="87629"/>
                </a:lnTo>
                <a:lnTo>
                  <a:pt x="628165" y="93979"/>
                </a:lnTo>
                <a:lnTo>
                  <a:pt x="631805" y="104139"/>
                </a:lnTo>
                <a:lnTo>
                  <a:pt x="631549" y="114299"/>
                </a:lnTo>
                <a:lnTo>
                  <a:pt x="616328" y="156209"/>
                </a:lnTo>
                <a:lnTo>
                  <a:pt x="593505" y="199389"/>
                </a:lnTo>
                <a:lnTo>
                  <a:pt x="585483" y="210819"/>
                </a:lnTo>
                <a:lnTo>
                  <a:pt x="577091" y="223519"/>
                </a:lnTo>
                <a:lnTo>
                  <a:pt x="538326" y="275589"/>
                </a:lnTo>
                <a:lnTo>
                  <a:pt x="508015" y="317499"/>
                </a:lnTo>
                <a:lnTo>
                  <a:pt x="477621" y="358139"/>
                </a:lnTo>
                <a:lnTo>
                  <a:pt x="457303" y="386079"/>
                </a:lnTo>
                <a:close/>
              </a:path>
              <a:path w="873125" h="814070">
                <a:moveTo>
                  <a:pt x="22313" y="251459"/>
                </a:moveTo>
                <a:lnTo>
                  <a:pt x="12578" y="238759"/>
                </a:lnTo>
                <a:lnTo>
                  <a:pt x="8039" y="231139"/>
                </a:lnTo>
                <a:lnTo>
                  <a:pt x="4156" y="223519"/>
                </a:lnTo>
                <a:lnTo>
                  <a:pt x="1312" y="218439"/>
                </a:lnTo>
                <a:lnTo>
                  <a:pt x="0" y="208279"/>
                </a:lnTo>
                <a:lnTo>
                  <a:pt x="2843" y="204469"/>
                </a:lnTo>
                <a:lnTo>
                  <a:pt x="6562" y="198119"/>
                </a:lnTo>
                <a:lnTo>
                  <a:pt x="15531" y="193039"/>
                </a:lnTo>
                <a:lnTo>
                  <a:pt x="22094" y="193039"/>
                </a:lnTo>
                <a:lnTo>
                  <a:pt x="30506" y="194309"/>
                </a:lnTo>
                <a:lnTo>
                  <a:pt x="38365" y="195579"/>
                </a:lnTo>
                <a:lnTo>
                  <a:pt x="45197" y="200659"/>
                </a:lnTo>
                <a:lnTo>
                  <a:pt x="50533" y="210819"/>
                </a:lnTo>
                <a:lnTo>
                  <a:pt x="55510" y="217169"/>
                </a:lnTo>
                <a:lnTo>
                  <a:pt x="63932" y="222249"/>
                </a:lnTo>
                <a:lnTo>
                  <a:pt x="73913" y="227329"/>
                </a:lnTo>
                <a:lnTo>
                  <a:pt x="83566" y="232409"/>
                </a:lnTo>
                <a:lnTo>
                  <a:pt x="109973" y="247649"/>
                </a:lnTo>
                <a:lnTo>
                  <a:pt x="36751" y="247649"/>
                </a:lnTo>
                <a:lnTo>
                  <a:pt x="22313" y="251459"/>
                </a:lnTo>
                <a:close/>
              </a:path>
              <a:path w="873125" h="814070">
                <a:moveTo>
                  <a:pt x="296975" y="593089"/>
                </a:moveTo>
                <a:lnTo>
                  <a:pt x="216134" y="593089"/>
                </a:lnTo>
                <a:lnTo>
                  <a:pt x="216353" y="589279"/>
                </a:lnTo>
                <a:lnTo>
                  <a:pt x="222024" y="582929"/>
                </a:lnTo>
                <a:lnTo>
                  <a:pt x="227756" y="576579"/>
                </a:lnTo>
                <a:lnTo>
                  <a:pt x="233365" y="570229"/>
                </a:lnTo>
                <a:lnTo>
                  <a:pt x="238666" y="563879"/>
                </a:lnTo>
                <a:lnTo>
                  <a:pt x="244030" y="556259"/>
                </a:lnTo>
                <a:lnTo>
                  <a:pt x="249085" y="548639"/>
                </a:lnTo>
                <a:lnTo>
                  <a:pt x="254017" y="541019"/>
                </a:lnTo>
                <a:lnTo>
                  <a:pt x="259011" y="533399"/>
                </a:lnTo>
                <a:lnTo>
                  <a:pt x="270308" y="518159"/>
                </a:lnTo>
                <a:lnTo>
                  <a:pt x="281625" y="501649"/>
                </a:lnTo>
                <a:lnTo>
                  <a:pt x="293066" y="485139"/>
                </a:lnTo>
                <a:lnTo>
                  <a:pt x="304732" y="469899"/>
                </a:lnTo>
                <a:lnTo>
                  <a:pt x="311247" y="459739"/>
                </a:lnTo>
                <a:lnTo>
                  <a:pt x="312553" y="452119"/>
                </a:lnTo>
                <a:lnTo>
                  <a:pt x="308362" y="447039"/>
                </a:lnTo>
                <a:lnTo>
                  <a:pt x="298388" y="439419"/>
                </a:lnTo>
                <a:lnTo>
                  <a:pt x="277431" y="426719"/>
                </a:lnTo>
                <a:lnTo>
                  <a:pt x="236093" y="398779"/>
                </a:lnTo>
                <a:lnTo>
                  <a:pt x="215259" y="386079"/>
                </a:lnTo>
                <a:lnTo>
                  <a:pt x="195506" y="373379"/>
                </a:lnTo>
                <a:lnTo>
                  <a:pt x="155671" y="350519"/>
                </a:lnTo>
                <a:lnTo>
                  <a:pt x="111611" y="320039"/>
                </a:lnTo>
                <a:lnTo>
                  <a:pt x="39595" y="266699"/>
                </a:lnTo>
                <a:lnTo>
                  <a:pt x="36314" y="264159"/>
                </a:lnTo>
                <a:lnTo>
                  <a:pt x="37626" y="255269"/>
                </a:lnTo>
                <a:lnTo>
                  <a:pt x="36751" y="247649"/>
                </a:lnTo>
                <a:lnTo>
                  <a:pt x="109973" y="247649"/>
                </a:lnTo>
                <a:lnTo>
                  <a:pt x="245968" y="326389"/>
                </a:lnTo>
                <a:lnTo>
                  <a:pt x="280699" y="351789"/>
                </a:lnTo>
                <a:lnTo>
                  <a:pt x="289511" y="361949"/>
                </a:lnTo>
                <a:lnTo>
                  <a:pt x="294450" y="367029"/>
                </a:lnTo>
                <a:lnTo>
                  <a:pt x="315670" y="386079"/>
                </a:lnTo>
                <a:lnTo>
                  <a:pt x="457303" y="386079"/>
                </a:lnTo>
                <a:lnTo>
                  <a:pt x="447145" y="400049"/>
                </a:lnTo>
                <a:lnTo>
                  <a:pt x="441853" y="406399"/>
                </a:lnTo>
                <a:lnTo>
                  <a:pt x="436480" y="414019"/>
                </a:lnTo>
                <a:lnTo>
                  <a:pt x="431025" y="421639"/>
                </a:lnTo>
                <a:lnTo>
                  <a:pt x="425487" y="427989"/>
                </a:lnTo>
                <a:lnTo>
                  <a:pt x="418925" y="435609"/>
                </a:lnTo>
                <a:lnTo>
                  <a:pt x="422425" y="440689"/>
                </a:lnTo>
                <a:lnTo>
                  <a:pt x="430081" y="444499"/>
                </a:lnTo>
                <a:lnTo>
                  <a:pt x="468043" y="459739"/>
                </a:lnTo>
                <a:lnTo>
                  <a:pt x="480396" y="466089"/>
                </a:lnTo>
                <a:lnTo>
                  <a:pt x="488254" y="471169"/>
                </a:lnTo>
                <a:lnTo>
                  <a:pt x="503068" y="481329"/>
                </a:lnTo>
                <a:lnTo>
                  <a:pt x="510804" y="486409"/>
                </a:lnTo>
                <a:lnTo>
                  <a:pt x="519975" y="491489"/>
                </a:lnTo>
                <a:lnTo>
                  <a:pt x="529371" y="495299"/>
                </a:lnTo>
                <a:lnTo>
                  <a:pt x="538890" y="500379"/>
                </a:lnTo>
                <a:lnTo>
                  <a:pt x="571049" y="513079"/>
                </a:lnTo>
                <a:lnTo>
                  <a:pt x="414987" y="513079"/>
                </a:lnTo>
                <a:lnTo>
                  <a:pt x="418367" y="521969"/>
                </a:lnTo>
                <a:lnTo>
                  <a:pt x="419674" y="525779"/>
                </a:lnTo>
                <a:lnTo>
                  <a:pt x="348265" y="525779"/>
                </a:lnTo>
                <a:lnTo>
                  <a:pt x="340414" y="537209"/>
                </a:lnTo>
                <a:lnTo>
                  <a:pt x="333362" y="546099"/>
                </a:lnTo>
                <a:lnTo>
                  <a:pt x="326762" y="554989"/>
                </a:lnTo>
                <a:lnTo>
                  <a:pt x="306096" y="581659"/>
                </a:lnTo>
                <a:lnTo>
                  <a:pt x="296975" y="593089"/>
                </a:lnTo>
                <a:close/>
              </a:path>
              <a:path w="873125" h="814070">
                <a:moveTo>
                  <a:pt x="847188" y="693419"/>
                </a:moveTo>
                <a:lnTo>
                  <a:pt x="836756" y="692149"/>
                </a:lnTo>
                <a:lnTo>
                  <a:pt x="733282" y="646429"/>
                </a:lnTo>
                <a:lnTo>
                  <a:pt x="701596" y="638809"/>
                </a:lnTo>
                <a:lnTo>
                  <a:pt x="691281" y="634999"/>
                </a:lnTo>
                <a:lnTo>
                  <a:pt x="675051" y="628649"/>
                </a:lnTo>
                <a:lnTo>
                  <a:pt x="627184" y="605789"/>
                </a:lnTo>
                <a:lnTo>
                  <a:pt x="622809" y="603249"/>
                </a:lnTo>
                <a:lnTo>
                  <a:pt x="618215" y="601979"/>
                </a:lnTo>
                <a:lnTo>
                  <a:pt x="564564" y="579119"/>
                </a:lnTo>
                <a:lnTo>
                  <a:pt x="515616" y="556259"/>
                </a:lnTo>
                <a:lnTo>
                  <a:pt x="453752" y="525779"/>
                </a:lnTo>
                <a:lnTo>
                  <a:pt x="433144" y="514349"/>
                </a:lnTo>
                <a:lnTo>
                  <a:pt x="429206" y="513079"/>
                </a:lnTo>
                <a:lnTo>
                  <a:pt x="571049" y="513079"/>
                </a:lnTo>
                <a:lnTo>
                  <a:pt x="577512" y="515619"/>
                </a:lnTo>
                <a:lnTo>
                  <a:pt x="606675" y="528319"/>
                </a:lnTo>
                <a:lnTo>
                  <a:pt x="635428" y="539749"/>
                </a:lnTo>
                <a:lnTo>
                  <a:pt x="663279" y="554989"/>
                </a:lnTo>
                <a:lnTo>
                  <a:pt x="695082" y="567689"/>
                </a:lnTo>
                <a:lnTo>
                  <a:pt x="711116" y="572769"/>
                </a:lnTo>
                <a:lnTo>
                  <a:pt x="726720" y="579119"/>
                </a:lnTo>
                <a:lnTo>
                  <a:pt x="742983" y="586739"/>
                </a:lnTo>
                <a:lnTo>
                  <a:pt x="776494" y="599439"/>
                </a:lnTo>
                <a:lnTo>
                  <a:pt x="793004" y="607059"/>
                </a:lnTo>
                <a:lnTo>
                  <a:pt x="829154" y="624839"/>
                </a:lnTo>
                <a:lnTo>
                  <a:pt x="863663" y="645159"/>
                </a:lnTo>
                <a:lnTo>
                  <a:pt x="872892" y="666749"/>
                </a:lnTo>
                <a:lnTo>
                  <a:pt x="872414" y="673099"/>
                </a:lnTo>
                <a:lnTo>
                  <a:pt x="866904" y="684529"/>
                </a:lnTo>
                <a:lnTo>
                  <a:pt x="857866" y="690879"/>
                </a:lnTo>
                <a:lnTo>
                  <a:pt x="847188" y="693419"/>
                </a:lnTo>
                <a:close/>
              </a:path>
              <a:path w="873125" h="814070">
                <a:moveTo>
                  <a:pt x="434457" y="814069"/>
                </a:moveTo>
                <a:lnTo>
                  <a:pt x="399236" y="786129"/>
                </a:lnTo>
                <a:lnTo>
                  <a:pt x="387789" y="739139"/>
                </a:lnTo>
                <a:lnTo>
                  <a:pt x="375258" y="680719"/>
                </a:lnTo>
                <a:lnTo>
                  <a:pt x="365246" y="626109"/>
                </a:lnTo>
                <a:lnTo>
                  <a:pt x="357918" y="576579"/>
                </a:lnTo>
                <a:lnTo>
                  <a:pt x="354172" y="552449"/>
                </a:lnTo>
                <a:lnTo>
                  <a:pt x="353156" y="547369"/>
                </a:lnTo>
                <a:lnTo>
                  <a:pt x="351793" y="541019"/>
                </a:lnTo>
                <a:lnTo>
                  <a:pt x="350142" y="534669"/>
                </a:lnTo>
                <a:lnTo>
                  <a:pt x="348265" y="525779"/>
                </a:lnTo>
                <a:lnTo>
                  <a:pt x="419674" y="525779"/>
                </a:lnTo>
                <a:lnTo>
                  <a:pt x="421850" y="532129"/>
                </a:lnTo>
                <a:lnTo>
                  <a:pt x="424308" y="541019"/>
                </a:lnTo>
                <a:lnTo>
                  <a:pt x="424511" y="546099"/>
                </a:lnTo>
                <a:lnTo>
                  <a:pt x="424428" y="556259"/>
                </a:lnTo>
                <a:lnTo>
                  <a:pt x="424243" y="563879"/>
                </a:lnTo>
                <a:lnTo>
                  <a:pt x="426909" y="577849"/>
                </a:lnTo>
                <a:lnTo>
                  <a:pt x="430888" y="591819"/>
                </a:lnTo>
                <a:lnTo>
                  <a:pt x="434457" y="605789"/>
                </a:lnTo>
                <a:lnTo>
                  <a:pt x="439146" y="628649"/>
                </a:lnTo>
                <a:lnTo>
                  <a:pt x="443918" y="651509"/>
                </a:lnTo>
                <a:lnTo>
                  <a:pt x="453051" y="697229"/>
                </a:lnTo>
                <a:lnTo>
                  <a:pt x="459805" y="735329"/>
                </a:lnTo>
                <a:lnTo>
                  <a:pt x="464427" y="773429"/>
                </a:lnTo>
                <a:lnTo>
                  <a:pt x="463189" y="789939"/>
                </a:lnTo>
                <a:lnTo>
                  <a:pt x="457317" y="802639"/>
                </a:lnTo>
                <a:lnTo>
                  <a:pt x="447507" y="811529"/>
                </a:lnTo>
                <a:lnTo>
                  <a:pt x="434457" y="814069"/>
                </a:lnTo>
                <a:close/>
              </a:path>
              <a:path w="873125" h="814070">
                <a:moveTo>
                  <a:pt x="137818" y="749299"/>
                </a:moveTo>
                <a:lnTo>
                  <a:pt x="134318" y="739139"/>
                </a:lnTo>
                <a:lnTo>
                  <a:pt x="129287" y="732789"/>
                </a:lnTo>
                <a:lnTo>
                  <a:pt x="129943" y="725169"/>
                </a:lnTo>
                <a:lnTo>
                  <a:pt x="149450" y="679449"/>
                </a:lnTo>
                <a:lnTo>
                  <a:pt x="170389" y="645159"/>
                </a:lnTo>
                <a:lnTo>
                  <a:pt x="181351" y="627379"/>
                </a:lnTo>
                <a:lnTo>
                  <a:pt x="187750" y="618489"/>
                </a:lnTo>
                <a:lnTo>
                  <a:pt x="194477" y="609599"/>
                </a:lnTo>
                <a:lnTo>
                  <a:pt x="201532" y="601979"/>
                </a:lnTo>
                <a:lnTo>
                  <a:pt x="208915" y="593089"/>
                </a:lnTo>
                <a:lnTo>
                  <a:pt x="210665" y="591819"/>
                </a:lnTo>
                <a:lnTo>
                  <a:pt x="216134" y="593089"/>
                </a:lnTo>
                <a:lnTo>
                  <a:pt x="296975" y="593089"/>
                </a:lnTo>
                <a:lnTo>
                  <a:pt x="291907" y="599439"/>
                </a:lnTo>
                <a:lnTo>
                  <a:pt x="277349" y="617219"/>
                </a:lnTo>
                <a:lnTo>
                  <a:pt x="262074" y="633729"/>
                </a:lnTo>
                <a:lnTo>
                  <a:pt x="246733" y="652779"/>
                </a:lnTo>
                <a:lnTo>
                  <a:pt x="233690" y="673099"/>
                </a:lnTo>
                <a:lnTo>
                  <a:pt x="221713" y="693419"/>
                </a:lnTo>
                <a:lnTo>
                  <a:pt x="209571" y="713739"/>
                </a:lnTo>
                <a:lnTo>
                  <a:pt x="205852" y="720089"/>
                </a:lnTo>
                <a:lnTo>
                  <a:pt x="202571" y="726439"/>
                </a:lnTo>
                <a:lnTo>
                  <a:pt x="198852" y="731519"/>
                </a:lnTo>
                <a:lnTo>
                  <a:pt x="187525" y="746759"/>
                </a:lnTo>
                <a:lnTo>
                  <a:pt x="139787" y="746759"/>
                </a:lnTo>
                <a:lnTo>
                  <a:pt x="137818" y="749299"/>
                </a:lnTo>
                <a:close/>
              </a:path>
              <a:path w="873125" h="814070">
                <a:moveTo>
                  <a:pt x="155968" y="756919"/>
                </a:moveTo>
                <a:lnTo>
                  <a:pt x="136068" y="750569"/>
                </a:lnTo>
                <a:lnTo>
                  <a:pt x="138037" y="749299"/>
                </a:lnTo>
                <a:lnTo>
                  <a:pt x="139787" y="746759"/>
                </a:lnTo>
                <a:lnTo>
                  <a:pt x="187525" y="746759"/>
                </a:lnTo>
                <a:lnTo>
                  <a:pt x="186581" y="748029"/>
                </a:lnTo>
                <a:lnTo>
                  <a:pt x="172546" y="755649"/>
                </a:lnTo>
                <a:lnTo>
                  <a:pt x="155968" y="756919"/>
                </a:lnTo>
                <a:close/>
              </a:path>
            </a:pathLst>
          </a:custGeom>
          <a:solidFill>
            <a:srgbClr val="FAD659"/>
          </a:solidFill>
        </p:spPr>
        <p:txBody>
          <a:bodyPr wrap="square" lIns="0" tIns="0" rIns="0" bIns="0" rtlCol="0"/>
          <a:p/>
        </p:txBody>
      </p:sp>
      <p:sp>
        <p:nvSpPr>
          <p:cNvPr id="38" name="object 15"/>
          <p:cNvSpPr/>
          <p:nvPr/>
        </p:nvSpPr>
        <p:spPr>
          <a:xfrm>
            <a:off x="2430780" y="1221740"/>
            <a:ext cx="2101215" cy="816610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sp>
        <p:nvSpPr>
          <p:cNvPr id="64" name="object 64"/>
          <p:cNvSpPr/>
          <p:nvPr/>
        </p:nvSpPr>
        <p:spPr>
          <a:xfrm>
            <a:off x="3275965" y="3179445"/>
            <a:ext cx="951865" cy="459105"/>
          </a:xfrm>
          <a:custGeom>
            <a:avLst/>
            <a:gdLst/>
            <a:ahLst/>
            <a:cxnLst/>
            <a:rect l="l" t="t" r="r" b="b"/>
            <a:pathLst>
              <a:path w="1333500" h="838200">
                <a:moveTo>
                  <a:pt x="893028" y="85242"/>
                </a:moveTo>
                <a:lnTo>
                  <a:pt x="889899" y="82098"/>
                </a:lnTo>
                <a:lnTo>
                  <a:pt x="885727" y="78954"/>
                </a:lnTo>
                <a:lnTo>
                  <a:pt x="883641" y="75810"/>
                </a:lnTo>
                <a:lnTo>
                  <a:pt x="866188" y="36462"/>
                </a:lnTo>
                <a:lnTo>
                  <a:pt x="862848" y="14503"/>
                </a:lnTo>
                <a:lnTo>
                  <a:pt x="861479" y="6644"/>
                </a:lnTo>
                <a:lnTo>
                  <a:pt x="859991" y="0"/>
                </a:lnTo>
                <a:lnTo>
                  <a:pt x="949531" y="0"/>
                </a:lnTo>
                <a:lnTo>
                  <a:pt x="943577" y="12080"/>
                </a:lnTo>
                <a:lnTo>
                  <a:pt x="935788" y="25507"/>
                </a:lnTo>
                <a:lnTo>
                  <a:pt x="932659" y="29699"/>
                </a:lnTo>
                <a:lnTo>
                  <a:pt x="930573" y="33891"/>
                </a:lnTo>
                <a:lnTo>
                  <a:pt x="929530" y="39131"/>
                </a:lnTo>
                <a:lnTo>
                  <a:pt x="926760" y="54883"/>
                </a:lnTo>
                <a:lnTo>
                  <a:pt x="919101" y="68474"/>
                </a:lnTo>
                <a:lnTo>
                  <a:pt x="907531" y="78921"/>
                </a:lnTo>
                <a:lnTo>
                  <a:pt x="893028" y="85242"/>
                </a:lnTo>
                <a:close/>
              </a:path>
              <a:path w="1333500" h="838200">
                <a:moveTo>
                  <a:pt x="495916" y="393364"/>
                </a:moveTo>
                <a:lnTo>
                  <a:pt x="464775" y="354130"/>
                </a:lnTo>
                <a:lnTo>
                  <a:pt x="449131" y="310541"/>
                </a:lnTo>
                <a:lnTo>
                  <a:pt x="438425" y="273010"/>
                </a:lnTo>
                <a:lnTo>
                  <a:pt x="435052" y="257765"/>
                </a:lnTo>
                <a:lnTo>
                  <a:pt x="431483" y="242717"/>
                </a:lnTo>
                <a:lnTo>
                  <a:pt x="422667" y="200520"/>
                </a:lnTo>
                <a:lnTo>
                  <a:pt x="421086" y="189516"/>
                </a:lnTo>
                <a:lnTo>
                  <a:pt x="412857" y="144093"/>
                </a:lnTo>
                <a:lnTo>
                  <a:pt x="407447" y="119662"/>
                </a:lnTo>
                <a:lnTo>
                  <a:pt x="404937" y="107250"/>
                </a:lnTo>
                <a:lnTo>
                  <a:pt x="403894" y="104106"/>
                </a:lnTo>
                <a:lnTo>
                  <a:pt x="403978" y="97474"/>
                </a:lnTo>
                <a:lnTo>
                  <a:pt x="405589" y="90842"/>
                </a:lnTo>
                <a:lnTo>
                  <a:pt x="408066" y="84456"/>
                </a:lnTo>
                <a:lnTo>
                  <a:pt x="412107" y="79249"/>
                </a:lnTo>
                <a:lnTo>
                  <a:pt x="418495" y="75810"/>
                </a:lnTo>
                <a:lnTo>
                  <a:pt x="425095" y="75728"/>
                </a:lnTo>
                <a:lnTo>
                  <a:pt x="429837" y="79085"/>
                </a:lnTo>
                <a:lnTo>
                  <a:pt x="446068" y="114340"/>
                </a:lnTo>
                <a:lnTo>
                  <a:pt x="446654" y="122969"/>
                </a:lnTo>
                <a:lnTo>
                  <a:pt x="449197" y="135545"/>
                </a:lnTo>
                <a:lnTo>
                  <a:pt x="452130" y="148121"/>
                </a:lnTo>
                <a:lnTo>
                  <a:pt x="455454" y="160696"/>
                </a:lnTo>
                <a:lnTo>
                  <a:pt x="459170" y="173272"/>
                </a:lnTo>
                <a:lnTo>
                  <a:pt x="464808" y="195296"/>
                </a:lnTo>
                <a:lnTo>
                  <a:pt x="471541" y="220857"/>
                </a:lnTo>
                <a:lnTo>
                  <a:pt x="476476" y="239737"/>
                </a:lnTo>
                <a:lnTo>
                  <a:pt x="482114" y="262350"/>
                </a:lnTo>
                <a:lnTo>
                  <a:pt x="482733" y="269588"/>
                </a:lnTo>
                <a:lnTo>
                  <a:pt x="482375" y="277022"/>
                </a:lnTo>
                <a:lnTo>
                  <a:pt x="482407" y="284456"/>
                </a:lnTo>
                <a:lnTo>
                  <a:pt x="484200" y="291694"/>
                </a:lnTo>
                <a:lnTo>
                  <a:pt x="487948" y="298293"/>
                </a:lnTo>
                <a:lnTo>
                  <a:pt x="492282" y="304400"/>
                </a:lnTo>
                <a:lnTo>
                  <a:pt x="496226" y="310705"/>
                </a:lnTo>
                <a:lnTo>
                  <a:pt x="498823" y="317959"/>
                </a:lnTo>
                <a:lnTo>
                  <a:pt x="499844" y="321037"/>
                </a:lnTo>
                <a:lnTo>
                  <a:pt x="501930" y="325229"/>
                </a:lnTo>
                <a:lnTo>
                  <a:pt x="504015" y="330469"/>
                </a:lnTo>
                <a:lnTo>
                  <a:pt x="559385" y="330469"/>
                </a:lnTo>
                <a:lnTo>
                  <a:pt x="554663" y="340179"/>
                </a:lnTo>
                <a:lnTo>
                  <a:pt x="543907" y="356799"/>
                </a:lnTo>
                <a:lnTo>
                  <a:pt x="531197" y="372044"/>
                </a:lnTo>
                <a:lnTo>
                  <a:pt x="516531" y="386012"/>
                </a:lnTo>
                <a:lnTo>
                  <a:pt x="513402" y="389156"/>
                </a:lnTo>
                <a:lnTo>
                  <a:pt x="510273" y="391252"/>
                </a:lnTo>
                <a:lnTo>
                  <a:pt x="506101" y="392300"/>
                </a:lnTo>
                <a:lnTo>
                  <a:pt x="495916" y="393364"/>
                </a:lnTo>
                <a:close/>
              </a:path>
              <a:path w="1333500" h="838200">
                <a:moveTo>
                  <a:pt x="559385" y="330469"/>
                </a:moveTo>
                <a:lnTo>
                  <a:pt x="504015" y="330469"/>
                </a:lnTo>
                <a:lnTo>
                  <a:pt x="509149" y="323592"/>
                </a:lnTo>
                <a:lnTo>
                  <a:pt x="513793" y="317107"/>
                </a:lnTo>
                <a:lnTo>
                  <a:pt x="518242" y="311016"/>
                </a:lnTo>
                <a:lnTo>
                  <a:pt x="522788" y="305317"/>
                </a:lnTo>
                <a:lnTo>
                  <a:pt x="540518" y="281214"/>
                </a:lnTo>
                <a:lnTo>
                  <a:pt x="542604" y="278070"/>
                </a:lnTo>
                <a:lnTo>
                  <a:pt x="545733" y="273878"/>
                </a:lnTo>
                <a:lnTo>
                  <a:pt x="547818" y="270734"/>
                </a:lnTo>
                <a:lnTo>
                  <a:pt x="566591" y="246532"/>
                </a:lnTo>
                <a:lnTo>
                  <a:pt x="604137" y="198522"/>
                </a:lnTo>
                <a:lnTo>
                  <a:pt x="622909" y="174320"/>
                </a:lnTo>
                <a:lnTo>
                  <a:pt x="629770" y="166133"/>
                </a:lnTo>
                <a:lnTo>
                  <a:pt x="636337" y="157552"/>
                </a:lnTo>
                <a:lnTo>
                  <a:pt x="642709" y="148972"/>
                </a:lnTo>
                <a:lnTo>
                  <a:pt x="648982" y="140785"/>
                </a:lnTo>
                <a:lnTo>
                  <a:pt x="654409" y="134546"/>
                </a:lnTo>
                <a:lnTo>
                  <a:pt x="661106" y="130174"/>
                </a:lnTo>
                <a:lnTo>
                  <a:pt x="668782" y="127963"/>
                </a:lnTo>
                <a:lnTo>
                  <a:pt x="677141" y="128209"/>
                </a:lnTo>
                <a:lnTo>
                  <a:pt x="681313" y="130305"/>
                </a:lnTo>
                <a:lnTo>
                  <a:pt x="684442" y="132401"/>
                </a:lnTo>
                <a:lnTo>
                  <a:pt x="684589" y="139458"/>
                </a:lnTo>
                <a:lnTo>
                  <a:pt x="684751" y="144093"/>
                </a:lnTo>
                <a:lnTo>
                  <a:pt x="684852" y="148972"/>
                </a:lnTo>
                <a:lnTo>
                  <a:pt x="684882" y="153180"/>
                </a:lnTo>
                <a:lnTo>
                  <a:pt x="684442" y="159648"/>
                </a:lnTo>
                <a:lnTo>
                  <a:pt x="683399" y="163840"/>
                </a:lnTo>
                <a:lnTo>
                  <a:pt x="681313" y="166984"/>
                </a:lnTo>
                <a:lnTo>
                  <a:pt x="678184" y="170128"/>
                </a:lnTo>
                <a:lnTo>
                  <a:pt x="668048" y="181967"/>
                </a:lnTo>
                <a:lnTo>
                  <a:pt x="658890" y="194887"/>
                </a:lnTo>
                <a:lnTo>
                  <a:pt x="649732" y="208003"/>
                </a:lnTo>
                <a:lnTo>
                  <a:pt x="639596" y="220431"/>
                </a:lnTo>
                <a:lnTo>
                  <a:pt x="634935" y="226604"/>
                </a:lnTo>
                <a:lnTo>
                  <a:pt x="631253" y="233662"/>
                </a:lnTo>
                <a:lnTo>
                  <a:pt x="627570" y="240916"/>
                </a:lnTo>
                <a:lnTo>
                  <a:pt x="622909" y="247679"/>
                </a:lnTo>
                <a:lnTo>
                  <a:pt x="611763" y="260042"/>
                </a:lnTo>
                <a:lnTo>
                  <a:pt x="601790" y="273485"/>
                </a:lnTo>
                <a:lnTo>
                  <a:pt x="592990" y="287911"/>
                </a:lnTo>
                <a:lnTo>
                  <a:pt x="585364" y="303222"/>
                </a:lnTo>
                <a:lnTo>
                  <a:pt x="581208" y="309706"/>
                </a:lnTo>
                <a:lnTo>
                  <a:pt x="575586" y="314225"/>
                </a:lnTo>
                <a:lnTo>
                  <a:pt x="569378" y="317959"/>
                </a:lnTo>
                <a:lnTo>
                  <a:pt x="563462" y="322085"/>
                </a:lnTo>
                <a:lnTo>
                  <a:pt x="559385" y="330469"/>
                </a:lnTo>
                <a:close/>
              </a:path>
              <a:path w="1333500" h="838200">
                <a:moveTo>
                  <a:pt x="845151" y="493168"/>
                </a:moveTo>
                <a:lnTo>
                  <a:pt x="812461" y="462776"/>
                </a:lnTo>
                <a:lnTo>
                  <a:pt x="801576" y="413963"/>
                </a:lnTo>
                <a:lnTo>
                  <a:pt x="795318" y="355506"/>
                </a:lnTo>
                <a:lnTo>
                  <a:pt x="793895" y="325229"/>
                </a:lnTo>
                <a:lnTo>
                  <a:pt x="793004" y="308199"/>
                </a:lnTo>
                <a:lnTo>
                  <a:pt x="790674" y="271111"/>
                </a:lnTo>
                <a:lnTo>
                  <a:pt x="789778" y="253967"/>
                </a:lnTo>
                <a:lnTo>
                  <a:pt x="788735" y="245583"/>
                </a:lnTo>
                <a:lnTo>
                  <a:pt x="788735" y="237199"/>
                </a:lnTo>
                <a:lnTo>
                  <a:pt x="789778" y="228815"/>
                </a:lnTo>
                <a:lnTo>
                  <a:pt x="790821" y="222527"/>
                </a:lnTo>
                <a:lnTo>
                  <a:pt x="796035" y="217287"/>
                </a:lnTo>
                <a:lnTo>
                  <a:pt x="810636" y="215191"/>
                </a:lnTo>
                <a:lnTo>
                  <a:pt x="816894" y="218335"/>
                </a:lnTo>
                <a:lnTo>
                  <a:pt x="820023" y="224623"/>
                </a:lnTo>
                <a:lnTo>
                  <a:pt x="821066" y="227767"/>
                </a:lnTo>
                <a:lnTo>
                  <a:pt x="823151" y="231959"/>
                </a:lnTo>
                <a:lnTo>
                  <a:pt x="829539" y="271913"/>
                </a:lnTo>
                <a:lnTo>
                  <a:pt x="833581" y="312653"/>
                </a:lnTo>
                <a:lnTo>
                  <a:pt x="833965" y="331517"/>
                </a:lnTo>
                <a:lnTo>
                  <a:pt x="835015" y="349857"/>
                </a:lnTo>
                <a:lnTo>
                  <a:pt x="836661" y="368360"/>
                </a:lnTo>
                <a:lnTo>
                  <a:pt x="838795" y="387060"/>
                </a:lnTo>
                <a:lnTo>
                  <a:pt x="840360" y="394216"/>
                </a:lnTo>
                <a:lnTo>
                  <a:pt x="841924" y="401863"/>
                </a:lnTo>
                <a:lnTo>
                  <a:pt x="843488" y="410492"/>
                </a:lnTo>
                <a:lnTo>
                  <a:pt x="845053" y="420595"/>
                </a:lnTo>
                <a:lnTo>
                  <a:pt x="919140" y="420595"/>
                </a:lnTo>
                <a:lnTo>
                  <a:pt x="913886" y="428979"/>
                </a:lnTo>
                <a:lnTo>
                  <a:pt x="909714" y="434219"/>
                </a:lnTo>
                <a:lnTo>
                  <a:pt x="906586" y="440507"/>
                </a:lnTo>
                <a:lnTo>
                  <a:pt x="880512" y="468802"/>
                </a:lnTo>
                <a:lnTo>
                  <a:pt x="873896" y="475499"/>
                </a:lnTo>
                <a:lnTo>
                  <a:pt x="866694" y="481509"/>
                </a:lnTo>
                <a:lnTo>
                  <a:pt x="859100" y="486929"/>
                </a:lnTo>
                <a:lnTo>
                  <a:pt x="851310" y="491858"/>
                </a:lnTo>
                <a:lnTo>
                  <a:pt x="845151" y="493168"/>
                </a:lnTo>
                <a:close/>
              </a:path>
              <a:path w="1333500" h="838200">
                <a:moveTo>
                  <a:pt x="919140" y="420595"/>
                </a:moveTo>
                <a:lnTo>
                  <a:pt x="845053" y="420595"/>
                </a:lnTo>
                <a:lnTo>
                  <a:pt x="851310" y="417451"/>
                </a:lnTo>
                <a:lnTo>
                  <a:pt x="857568" y="413259"/>
                </a:lnTo>
                <a:lnTo>
                  <a:pt x="881555" y="386012"/>
                </a:lnTo>
                <a:lnTo>
                  <a:pt x="897607" y="362645"/>
                </a:lnTo>
                <a:lnTo>
                  <a:pt x="914538" y="339770"/>
                </a:lnTo>
                <a:lnTo>
                  <a:pt x="932447" y="317484"/>
                </a:lnTo>
                <a:lnTo>
                  <a:pt x="951432" y="295886"/>
                </a:lnTo>
                <a:lnTo>
                  <a:pt x="956646" y="289598"/>
                </a:lnTo>
                <a:lnTo>
                  <a:pt x="983045" y="266100"/>
                </a:lnTo>
                <a:lnTo>
                  <a:pt x="990020" y="266542"/>
                </a:lnTo>
                <a:lnTo>
                  <a:pt x="995674" y="272896"/>
                </a:lnTo>
                <a:lnTo>
                  <a:pt x="998494" y="280428"/>
                </a:lnTo>
                <a:lnTo>
                  <a:pt x="998380" y="288353"/>
                </a:lnTo>
                <a:lnTo>
                  <a:pt x="995234" y="295886"/>
                </a:lnTo>
                <a:lnTo>
                  <a:pt x="991063" y="303222"/>
                </a:lnTo>
                <a:lnTo>
                  <a:pt x="988977" y="310557"/>
                </a:lnTo>
                <a:lnTo>
                  <a:pt x="987934" y="318941"/>
                </a:lnTo>
                <a:lnTo>
                  <a:pt x="987934" y="325229"/>
                </a:lnTo>
                <a:lnTo>
                  <a:pt x="984805" y="331517"/>
                </a:lnTo>
                <a:lnTo>
                  <a:pt x="980634" y="336757"/>
                </a:lnTo>
                <a:lnTo>
                  <a:pt x="976576" y="343045"/>
                </a:lnTo>
                <a:lnTo>
                  <a:pt x="972420" y="349333"/>
                </a:lnTo>
                <a:lnTo>
                  <a:pt x="968461" y="355620"/>
                </a:lnTo>
                <a:lnTo>
                  <a:pt x="964990" y="361908"/>
                </a:lnTo>
                <a:lnTo>
                  <a:pt x="962904" y="365052"/>
                </a:lnTo>
                <a:lnTo>
                  <a:pt x="956646" y="371340"/>
                </a:lnTo>
                <a:lnTo>
                  <a:pt x="943512" y="383736"/>
                </a:lnTo>
                <a:lnTo>
                  <a:pt x="932920" y="398195"/>
                </a:lnTo>
                <a:lnTo>
                  <a:pt x="923501" y="413636"/>
                </a:lnTo>
                <a:lnTo>
                  <a:pt x="919140" y="420595"/>
                </a:lnTo>
                <a:close/>
              </a:path>
              <a:path w="1333500" h="838200">
                <a:moveTo>
                  <a:pt x="1283376" y="99210"/>
                </a:moveTo>
                <a:lnTo>
                  <a:pt x="1242539" y="72535"/>
                </a:lnTo>
                <a:lnTo>
                  <a:pt x="1218421" y="37117"/>
                </a:lnTo>
                <a:lnTo>
                  <a:pt x="1212164" y="26162"/>
                </a:lnTo>
                <a:lnTo>
                  <a:pt x="1205906" y="15404"/>
                </a:lnTo>
                <a:lnTo>
                  <a:pt x="1199648" y="4548"/>
                </a:lnTo>
                <a:lnTo>
                  <a:pt x="1197474" y="0"/>
                </a:lnTo>
                <a:lnTo>
                  <a:pt x="1256745" y="0"/>
                </a:lnTo>
                <a:lnTo>
                  <a:pt x="1270567" y="21315"/>
                </a:lnTo>
                <a:lnTo>
                  <a:pt x="1273696" y="27603"/>
                </a:lnTo>
                <a:lnTo>
                  <a:pt x="1277868" y="32843"/>
                </a:lnTo>
                <a:lnTo>
                  <a:pt x="1283083" y="39131"/>
                </a:lnTo>
                <a:lnTo>
                  <a:pt x="1333499" y="39131"/>
                </a:lnTo>
                <a:lnTo>
                  <a:pt x="1333499" y="55966"/>
                </a:lnTo>
                <a:lnTo>
                  <a:pt x="1309302" y="86323"/>
                </a:lnTo>
                <a:lnTo>
                  <a:pt x="1290383" y="97818"/>
                </a:lnTo>
                <a:lnTo>
                  <a:pt x="1283376" y="99210"/>
                </a:lnTo>
                <a:close/>
              </a:path>
              <a:path w="1333500" h="838200">
                <a:moveTo>
                  <a:pt x="1333499" y="39131"/>
                </a:moveTo>
                <a:lnTo>
                  <a:pt x="1283083" y="39131"/>
                </a:lnTo>
                <a:lnTo>
                  <a:pt x="1289878" y="34628"/>
                </a:lnTo>
                <a:lnTo>
                  <a:pt x="1295989" y="29044"/>
                </a:lnTo>
                <a:lnTo>
                  <a:pt x="1301122" y="22478"/>
                </a:lnTo>
                <a:lnTo>
                  <a:pt x="1304984" y="15027"/>
                </a:lnTo>
                <a:lnTo>
                  <a:pt x="1314091" y="0"/>
                </a:lnTo>
                <a:lnTo>
                  <a:pt x="1333499" y="0"/>
                </a:lnTo>
                <a:lnTo>
                  <a:pt x="1333499" y="39131"/>
                </a:lnTo>
                <a:close/>
              </a:path>
              <a:path w="1333500" h="838200">
                <a:moveTo>
                  <a:pt x="164220" y="482426"/>
                </a:moveTo>
                <a:lnTo>
                  <a:pt x="110832" y="482426"/>
                </a:lnTo>
                <a:lnTo>
                  <a:pt x="116894" y="474370"/>
                </a:lnTo>
                <a:lnTo>
                  <a:pt x="122672" y="465740"/>
                </a:lnTo>
                <a:lnTo>
                  <a:pt x="127844" y="457078"/>
                </a:lnTo>
                <a:lnTo>
                  <a:pt x="132733" y="447843"/>
                </a:lnTo>
                <a:lnTo>
                  <a:pt x="147399" y="419760"/>
                </a:lnTo>
                <a:lnTo>
                  <a:pt x="163239" y="392169"/>
                </a:lnTo>
                <a:lnTo>
                  <a:pt x="198438" y="338853"/>
                </a:lnTo>
                <a:lnTo>
                  <a:pt x="226478" y="303746"/>
                </a:lnTo>
                <a:lnTo>
                  <a:pt x="235983" y="292742"/>
                </a:lnTo>
                <a:lnTo>
                  <a:pt x="248074" y="298047"/>
                </a:lnTo>
                <a:lnTo>
                  <a:pt x="255277" y="303746"/>
                </a:lnTo>
                <a:lnTo>
                  <a:pt x="258569" y="311016"/>
                </a:lnTo>
                <a:lnTo>
                  <a:pt x="258927" y="321037"/>
                </a:lnTo>
                <a:lnTo>
                  <a:pt x="257770" y="327931"/>
                </a:lnTo>
                <a:lnTo>
                  <a:pt x="240937" y="364004"/>
                </a:lnTo>
                <a:lnTo>
                  <a:pt x="235331" y="372290"/>
                </a:lnTo>
                <a:lnTo>
                  <a:pt x="225977" y="386438"/>
                </a:lnTo>
                <a:lnTo>
                  <a:pt x="218872" y="398162"/>
                </a:lnTo>
                <a:lnTo>
                  <a:pt x="215124" y="403827"/>
                </a:lnTo>
                <a:lnTo>
                  <a:pt x="208867" y="414307"/>
                </a:lnTo>
                <a:lnTo>
                  <a:pt x="204695" y="418499"/>
                </a:lnTo>
                <a:lnTo>
                  <a:pt x="195928" y="426621"/>
                </a:lnTo>
                <a:lnTo>
                  <a:pt x="189312" y="436315"/>
                </a:lnTo>
                <a:lnTo>
                  <a:pt x="183869" y="446795"/>
                </a:lnTo>
                <a:lnTo>
                  <a:pt x="178622" y="457274"/>
                </a:lnTo>
                <a:lnTo>
                  <a:pt x="173825" y="465920"/>
                </a:lnTo>
                <a:lnTo>
                  <a:pt x="169236" y="473911"/>
                </a:lnTo>
                <a:lnTo>
                  <a:pt x="164220" y="482426"/>
                </a:lnTo>
                <a:close/>
              </a:path>
              <a:path w="1333500" h="838200">
                <a:moveTo>
                  <a:pt x="120218" y="554736"/>
                </a:moveTo>
                <a:lnTo>
                  <a:pt x="111874" y="553688"/>
                </a:lnTo>
                <a:lnTo>
                  <a:pt x="105617" y="548449"/>
                </a:lnTo>
                <a:lnTo>
                  <a:pt x="99115" y="543356"/>
                </a:lnTo>
                <a:lnTo>
                  <a:pt x="72357" y="503713"/>
                </a:lnTo>
                <a:lnTo>
                  <a:pt x="51597" y="461270"/>
                </a:lnTo>
                <a:lnTo>
                  <a:pt x="37289" y="428619"/>
                </a:lnTo>
                <a:lnTo>
                  <a:pt x="32482" y="417975"/>
                </a:lnTo>
                <a:lnTo>
                  <a:pt x="27479" y="407332"/>
                </a:lnTo>
                <a:lnTo>
                  <a:pt x="22183" y="396492"/>
                </a:lnTo>
                <a:lnTo>
                  <a:pt x="16887" y="385471"/>
                </a:lnTo>
                <a:lnTo>
                  <a:pt x="281" y="345141"/>
                </a:lnTo>
                <a:lnTo>
                  <a:pt x="0" y="343442"/>
                </a:lnTo>
                <a:lnTo>
                  <a:pt x="0" y="323671"/>
                </a:lnTo>
                <a:lnTo>
                  <a:pt x="2367" y="322085"/>
                </a:lnTo>
                <a:lnTo>
                  <a:pt x="18011" y="319989"/>
                </a:lnTo>
                <a:lnTo>
                  <a:pt x="26925" y="341767"/>
                </a:lnTo>
                <a:lnTo>
                  <a:pt x="38478" y="362170"/>
                </a:lnTo>
                <a:lnTo>
                  <a:pt x="51010" y="382180"/>
                </a:lnTo>
                <a:lnTo>
                  <a:pt x="62857" y="402779"/>
                </a:lnTo>
                <a:lnTo>
                  <a:pt x="73433" y="423624"/>
                </a:lnTo>
                <a:lnTo>
                  <a:pt x="84889" y="443782"/>
                </a:lnTo>
                <a:lnTo>
                  <a:pt x="97322" y="463349"/>
                </a:lnTo>
                <a:lnTo>
                  <a:pt x="110832" y="482426"/>
                </a:lnTo>
                <a:lnTo>
                  <a:pt x="164220" y="482426"/>
                </a:lnTo>
                <a:lnTo>
                  <a:pt x="159849" y="489762"/>
                </a:lnTo>
                <a:lnTo>
                  <a:pt x="157763" y="491858"/>
                </a:lnTo>
                <a:lnTo>
                  <a:pt x="155677" y="495002"/>
                </a:lnTo>
                <a:lnTo>
                  <a:pt x="154635" y="498146"/>
                </a:lnTo>
                <a:lnTo>
                  <a:pt x="149208" y="512817"/>
                </a:lnTo>
                <a:lnTo>
                  <a:pt x="141728" y="525917"/>
                </a:lnTo>
                <a:lnTo>
                  <a:pt x="133662" y="538231"/>
                </a:lnTo>
                <a:lnTo>
                  <a:pt x="126475" y="550544"/>
                </a:lnTo>
                <a:lnTo>
                  <a:pt x="120218" y="554736"/>
                </a:lnTo>
                <a:close/>
              </a:path>
              <a:path w="1333500" h="838200">
                <a:moveTo>
                  <a:pt x="507223" y="765380"/>
                </a:moveTo>
                <a:lnTo>
                  <a:pt x="443526" y="765380"/>
                </a:lnTo>
                <a:lnTo>
                  <a:pt x="449783" y="758044"/>
                </a:lnTo>
                <a:lnTo>
                  <a:pt x="454998" y="752804"/>
                </a:lnTo>
                <a:lnTo>
                  <a:pt x="459170" y="746516"/>
                </a:lnTo>
                <a:lnTo>
                  <a:pt x="461255" y="744421"/>
                </a:lnTo>
                <a:lnTo>
                  <a:pt x="463341" y="741277"/>
                </a:lnTo>
                <a:lnTo>
                  <a:pt x="464384" y="738133"/>
                </a:lnTo>
                <a:lnTo>
                  <a:pt x="474162" y="717894"/>
                </a:lnTo>
                <a:lnTo>
                  <a:pt x="496063" y="678594"/>
                </a:lnTo>
                <a:lnTo>
                  <a:pt x="520572" y="643029"/>
                </a:lnTo>
                <a:lnTo>
                  <a:pt x="535303" y="628095"/>
                </a:lnTo>
                <a:lnTo>
                  <a:pt x="540811" y="622020"/>
                </a:lnTo>
                <a:lnTo>
                  <a:pt x="545733" y="615650"/>
                </a:lnTo>
                <a:lnTo>
                  <a:pt x="551436" y="610263"/>
                </a:lnTo>
                <a:lnTo>
                  <a:pt x="559291" y="607135"/>
                </a:lnTo>
                <a:lnTo>
                  <a:pt x="566689" y="612981"/>
                </a:lnTo>
                <a:lnTo>
                  <a:pt x="571545" y="618532"/>
                </a:lnTo>
                <a:lnTo>
                  <a:pt x="576010" y="627031"/>
                </a:lnTo>
                <a:lnTo>
                  <a:pt x="582235" y="641719"/>
                </a:lnTo>
                <a:lnTo>
                  <a:pt x="577591" y="652346"/>
                </a:lnTo>
                <a:lnTo>
                  <a:pt x="571675" y="662285"/>
                </a:lnTo>
                <a:lnTo>
                  <a:pt x="564782" y="671635"/>
                </a:lnTo>
                <a:lnTo>
                  <a:pt x="557205" y="680494"/>
                </a:lnTo>
                <a:lnTo>
                  <a:pt x="552544" y="686176"/>
                </a:lnTo>
                <a:lnTo>
                  <a:pt x="548079" y="692153"/>
                </a:lnTo>
                <a:lnTo>
                  <a:pt x="544005" y="698326"/>
                </a:lnTo>
                <a:lnTo>
                  <a:pt x="540464" y="704696"/>
                </a:lnTo>
                <a:lnTo>
                  <a:pt x="525477" y="732271"/>
                </a:lnTo>
                <a:lnTo>
                  <a:pt x="510143" y="760140"/>
                </a:lnTo>
                <a:lnTo>
                  <a:pt x="507223" y="765380"/>
                </a:lnTo>
                <a:close/>
              </a:path>
              <a:path w="1333500" h="838200">
                <a:moveTo>
                  <a:pt x="445709" y="837805"/>
                </a:moveTo>
                <a:lnTo>
                  <a:pt x="414324" y="807299"/>
                </a:lnTo>
                <a:lnTo>
                  <a:pt x="403503" y="769572"/>
                </a:lnTo>
                <a:lnTo>
                  <a:pt x="396594" y="731845"/>
                </a:lnTo>
                <a:lnTo>
                  <a:pt x="393563" y="707643"/>
                </a:lnTo>
                <a:lnTo>
                  <a:pt x="389554" y="683638"/>
                </a:lnTo>
                <a:lnTo>
                  <a:pt x="385137" y="659534"/>
                </a:lnTo>
                <a:lnTo>
                  <a:pt x="380944" y="635365"/>
                </a:lnTo>
                <a:lnTo>
                  <a:pt x="380331" y="629028"/>
                </a:lnTo>
                <a:lnTo>
                  <a:pt x="381471" y="622724"/>
                </a:lnTo>
                <a:lnTo>
                  <a:pt x="384176" y="617009"/>
                </a:lnTo>
                <a:lnTo>
                  <a:pt x="388250" y="612375"/>
                </a:lnTo>
                <a:lnTo>
                  <a:pt x="389293" y="611327"/>
                </a:lnTo>
                <a:lnTo>
                  <a:pt x="392422" y="609231"/>
                </a:lnTo>
                <a:lnTo>
                  <a:pt x="397637" y="609231"/>
                </a:lnTo>
                <a:lnTo>
                  <a:pt x="407023" y="621807"/>
                </a:lnTo>
                <a:lnTo>
                  <a:pt x="408066" y="625999"/>
                </a:lnTo>
                <a:lnTo>
                  <a:pt x="416116" y="659632"/>
                </a:lnTo>
                <a:lnTo>
                  <a:pt x="426839" y="704696"/>
                </a:lnTo>
                <a:lnTo>
                  <a:pt x="435019" y="738853"/>
                </a:lnTo>
                <a:lnTo>
                  <a:pt x="437529" y="747302"/>
                </a:lnTo>
                <a:lnTo>
                  <a:pt x="440429" y="756145"/>
                </a:lnTo>
                <a:lnTo>
                  <a:pt x="443526" y="765380"/>
                </a:lnTo>
                <a:lnTo>
                  <a:pt x="507223" y="765380"/>
                </a:lnTo>
                <a:lnTo>
                  <a:pt x="494613" y="788010"/>
                </a:lnTo>
                <a:lnTo>
                  <a:pt x="478985" y="815683"/>
                </a:lnTo>
                <a:lnTo>
                  <a:pt x="475677" y="821627"/>
                </a:lnTo>
                <a:lnTo>
                  <a:pt x="472076" y="827080"/>
                </a:lnTo>
                <a:lnTo>
                  <a:pt x="464384" y="837691"/>
                </a:lnTo>
                <a:lnTo>
                  <a:pt x="445709" y="837805"/>
                </a:lnTo>
                <a:close/>
              </a:path>
              <a:path w="1333500" h="838200">
                <a:moveTo>
                  <a:pt x="998363" y="823019"/>
                </a:moveTo>
                <a:lnTo>
                  <a:pt x="990020" y="823019"/>
                </a:lnTo>
                <a:lnTo>
                  <a:pt x="984805" y="818827"/>
                </a:lnTo>
                <a:lnTo>
                  <a:pt x="977554" y="814160"/>
                </a:lnTo>
                <a:lnTo>
                  <a:pt x="971378" y="808216"/>
                </a:lnTo>
                <a:lnTo>
                  <a:pt x="966179" y="801290"/>
                </a:lnTo>
                <a:lnTo>
                  <a:pt x="961861" y="793676"/>
                </a:lnTo>
                <a:lnTo>
                  <a:pt x="956222" y="781100"/>
                </a:lnTo>
                <a:lnTo>
                  <a:pt x="944555" y="755948"/>
                </a:lnTo>
                <a:lnTo>
                  <a:pt x="938889" y="743307"/>
                </a:lnTo>
                <a:lnTo>
                  <a:pt x="930312" y="723101"/>
                </a:lnTo>
                <a:lnTo>
                  <a:pt x="913104" y="682950"/>
                </a:lnTo>
                <a:lnTo>
                  <a:pt x="904500" y="662678"/>
                </a:lnTo>
                <a:lnTo>
                  <a:pt x="900328" y="650102"/>
                </a:lnTo>
                <a:lnTo>
                  <a:pt x="899285" y="643815"/>
                </a:lnTo>
                <a:lnTo>
                  <a:pt x="897199" y="637527"/>
                </a:lnTo>
                <a:lnTo>
                  <a:pt x="900328" y="630191"/>
                </a:lnTo>
                <a:lnTo>
                  <a:pt x="906586" y="627047"/>
                </a:lnTo>
                <a:lnTo>
                  <a:pt x="912843" y="624951"/>
                </a:lnTo>
                <a:lnTo>
                  <a:pt x="926401" y="638575"/>
                </a:lnTo>
                <a:lnTo>
                  <a:pt x="951301" y="680363"/>
                </a:lnTo>
                <a:lnTo>
                  <a:pt x="963947" y="711933"/>
                </a:lnTo>
                <a:lnTo>
                  <a:pt x="969357" y="723232"/>
                </a:lnTo>
                <a:lnTo>
                  <a:pt x="976723" y="733155"/>
                </a:lnTo>
                <a:lnTo>
                  <a:pt x="984479" y="743471"/>
                </a:lnTo>
                <a:lnTo>
                  <a:pt x="991063" y="755948"/>
                </a:lnTo>
                <a:lnTo>
                  <a:pt x="1058387" y="755948"/>
                </a:lnTo>
                <a:lnTo>
                  <a:pt x="1046240" y="774714"/>
                </a:lnTo>
                <a:lnTo>
                  <a:pt x="1039037" y="786340"/>
                </a:lnTo>
                <a:lnTo>
                  <a:pt x="1031444" y="795559"/>
                </a:lnTo>
                <a:lnTo>
                  <a:pt x="1022872" y="804286"/>
                </a:lnTo>
                <a:lnTo>
                  <a:pt x="1013518" y="812424"/>
                </a:lnTo>
                <a:lnTo>
                  <a:pt x="1003578" y="819875"/>
                </a:lnTo>
                <a:lnTo>
                  <a:pt x="998363" y="823019"/>
                </a:lnTo>
                <a:close/>
              </a:path>
              <a:path w="1333500" h="838200">
                <a:moveTo>
                  <a:pt x="1058387" y="755948"/>
                </a:moveTo>
                <a:lnTo>
                  <a:pt x="991063" y="755948"/>
                </a:lnTo>
                <a:lnTo>
                  <a:pt x="999308" y="743307"/>
                </a:lnTo>
                <a:lnTo>
                  <a:pt x="1006967" y="731845"/>
                </a:lnTo>
                <a:lnTo>
                  <a:pt x="1014235" y="721168"/>
                </a:lnTo>
                <a:lnTo>
                  <a:pt x="1021308" y="710885"/>
                </a:lnTo>
                <a:lnTo>
                  <a:pt x="1032014" y="694592"/>
                </a:lnTo>
                <a:lnTo>
                  <a:pt x="1043600" y="678791"/>
                </a:lnTo>
                <a:lnTo>
                  <a:pt x="1055773" y="663579"/>
                </a:lnTo>
                <a:lnTo>
                  <a:pt x="1068239" y="649054"/>
                </a:lnTo>
                <a:lnTo>
                  <a:pt x="1073503" y="642767"/>
                </a:lnTo>
                <a:lnTo>
                  <a:pt x="1079842" y="638051"/>
                </a:lnTo>
                <a:lnTo>
                  <a:pt x="1087159" y="634907"/>
                </a:lnTo>
                <a:lnTo>
                  <a:pt x="1095356" y="633335"/>
                </a:lnTo>
                <a:lnTo>
                  <a:pt x="1113085" y="658486"/>
                </a:lnTo>
                <a:lnTo>
                  <a:pt x="1116442" y="664479"/>
                </a:lnTo>
                <a:lnTo>
                  <a:pt x="1117257" y="671062"/>
                </a:lnTo>
                <a:lnTo>
                  <a:pt x="1115725" y="677645"/>
                </a:lnTo>
                <a:lnTo>
                  <a:pt x="1112042" y="683638"/>
                </a:lnTo>
                <a:lnTo>
                  <a:pt x="1109957" y="687830"/>
                </a:lnTo>
                <a:lnTo>
                  <a:pt x="1077218" y="726474"/>
                </a:lnTo>
                <a:lnTo>
                  <a:pt x="1061037" y="751855"/>
                </a:lnTo>
                <a:lnTo>
                  <a:pt x="1058387" y="755948"/>
                </a:lnTo>
                <a:close/>
              </a:path>
              <a:path w="1333500" h="838200">
                <a:moveTo>
                  <a:pt x="48256" y="80002"/>
                </a:moveTo>
                <a:lnTo>
                  <a:pt x="44084" y="78954"/>
                </a:lnTo>
                <a:lnTo>
                  <a:pt x="40955" y="75810"/>
                </a:lnTo>
                <a:lnTo>
                  <a:pt x="38870" y="72666"/>
                </a:lnTo>
                <a:lnTo>
                  <a:pt x="34698" y="67426"/>
                </a:lnTo>
                <a:lnTo>
                  <a:pt x="31569" y="61138"/>
                </a:lnTo>
                <a:lnTo>
                  <a:pt x="29483" y="54851"/>
                </a:lnTo>
                <a:lnTo>
                  <a:pt x="25393" y="41325"/>
                </a:lnTo>
                <a:lnTo>
                  <a:pt x="21009" y="27603"/>
                </a:lnTo>
                <a:lnTo>
                  <a:pt x="16010" y="12669"/>
                </a:lnTo>
                <a:lnTo>
                  <a:pt x="11618" y="0"/>
                </a:lnTo>
                <a:lnTo>
                  <a:pt x="48302" y="0"/>
                </a:lnTo>
                <a:lnTo>
                  <a:pt x="55491" y="12833"/>
                </a:lnTo>
                <a:lnTo>
                  <a:pt x="63900" y="26555"/>
                </a:lnTo>
                <a:lnTo>
                  <a:pt x="136755" y="26555"/>
                </a:lnTo>
                <a:lnTo>
                  <a:pt x="130012" y="32876"/>
                </a:lnTo>
                <a:lnTo>
                  <a:pt x="121130" y="41489"/>
                </a:lnTo>
                <a:lnTo>
                  <a:pt x="111272" y="48923"/>
                </a:lnTo>
                <a:lnTo>
                  <a:pt x="99359" y="53803"/>
                </a:lnTo>
                <a:lnTo>
                  <a:pt x="94145" y="54851"/>
                </a:lnTo>
                <a:lnTo>
                  <a:pt x="91016" y="61138"/>
                </a:lnTo>
                <a:lnTo>
                  <a:pt x="55133" y="79822"/>
                </a:lnTo>
                <a:lnTo>
                  <a:pt x="48256" y="80002"/>
                </a:lnTo>
                <a:close/>
              </a:path>
              <a:path w="1333500" h="838200">
                <a:moveTo>
                  <a:pt x="136755" y="26555"/>
                </a:moveTo>
                <a:lnTo>
                  <a:pt x="63900" y="26555"/>
                </a:lnTo>
                <a:lnTo>
                  <a:pt x="75845" y="20300"/>
                </a:lnTo>
                <a:lnTo>
                  <a:pt x="86714" y="12669"/>
                </a:lnTo>
                <a:lnTo>
                  <a:pt x="96605" y="3860"/>
                </a:lnTo>
                <a:lnTo>
                  <a:pt x="100158" y="0"/>
                </a:lnTo>
                <a:lnTo>
                  <a:pt x="157727" y="0"/>
                </a:lnTo>
                <a:lnTo>
                  <a:pt x="151310" y="7659"/>
                </a:lnTo>
                <a:lnTo>
                  <a:pt x="143358" y="19252"/>
                </a:lnTo>
                <a:lnTo>
                  <a:pt x="138991" y="24459"/>
                </a:lnTo>
                <a:lnTo>
                  <a:pt x="136755" y="26555"/>
                </a:lnTo>
                <a:close/>
              </a:path>
              <a:path w="1333500" h="838200">
                <a:moveTo>
                  <a:pt x="1161060" y="468802"/>
                </a:moveTo>
                <a:lnTo>
                  <a:pt x="1147502" y="468802"/>
                </a:lnTo>
                <a:lnTo>
                  <a:pt x="1139973" y="467492"/>
                </a:lnTo>
                <a:lnTo>
                  <a:pt x="1133422" y="463824"/>
                </a:lnTo>
                <a:lnTo>
                  <a:pt x="1128436" y="458191"/>
                </a:lnTo>
                <a:lnTo>
                  <a:pt x="1125600" y="450986"/>
                </a:lnTo>
                <a:lnTo>
                  <a:pt x="1124036" y="444076"/>
                </a:lnTo>
                <a:lnTo>
                  <a:pt x="1120907" y="430649"/>
                </a:lnTo>
                <a:lnTo>
                  <a:pt x="1119343" y="423739"/>
                </a:lnTo>
                <a:lnTo>
                  <a:pt x="1117925" y="412129"/>
                </a:lnTo>
                <a:lnTo>
                  <a:pt x="1116605" y="400815"/>
                </a:lnTo>
                <a:lnTo>
                  <a:pt x="1115090" y="389696"/>
                </a:lnTo>
                <a:lnTo>
                  <a:pt x="1113085" y="378676"/>
                </a:lnTo>
                <a:lnTo>
                  <a:pt x="1111000" y="370292"/>
                </a:lnTo>
                <a:lnTo>
                  <a:pt x="1113085" y="361908"/>
                </a:lnTo>
                <a:lnTo>
                  <a:pt x="1116214" y="354572"/>
                </a:lnTo>
                <a:lnTo>
                  <a:pt x="1118300" y="350381"/>
                </a:lnTo>
                <a:lnTo>
                  <a:pt x="1120386" y="349333"/>
                </a:lnTo>
                <a:lnTo>
                  <a:pt x="1124558" y="346189"/>
                </a:lnTo>
                <a:lnTo>
                  <a:pt x="1129772" y="348285"/>
                </a:lnTo>
                <a:lnTo>
                  <a:pt x="1131858" y="352477"/>
                </a:lnTo>
                <a:lnTo>
                  <a:pt x="1136372" y="360516"/>
                </a:lnTo>
                <a:lnTo>
                  <a:pt x="1140593" y="368851"/>
                </a:lnTo>
                <a:lnTo>
                  <a:pt x="1144618" y="377382"/>
                </a:lnTo>
                <a:lnTo>
                  <a:pt x="1148545" y="386012"/>
                </a:lnTo>
                <a:lnTo>
                  <a:pt x="1150631" y="390204"/>
                </a:lnTo>
                <a:lnTo>
                  <a:pt x="1151674" y="394396"/>
                </a:lnTo>
                <a:lnTo>
                  <a:pt x="1153760" y="398588"/>
                </a:lnTo>
                <a:lnTo>
                  <a:pt x="1163146" y="399636"/>
                </a:lnTo>
                <a:lnTo>
                  <a:pt x="1236896" y="399636"/>
                </a:lnTo>
                <a:lnTo>
                  <a:pt x="1229893" y="405923"/>
                </a:lnTo>
                <a:lnTo>
                  <a:pt x="1212489" y="419858"/>
                </a:lnTo>
                <a:lnTo>
                  <a:pt x="1196259" y="434874"/>
                </a:lnTo>
                <a:lnTo>
                  <a:pt x="1181107" y="450986"/>
                </a:lnTo>
                <a:lnTo>
                  <a:pt x="1167318" y="467754"/>
                </a:lnTo>
                <a:lnTo>
                  <a:pt x="1161060" y="468802"/>
                </a:lnTo>
                <a:close/>
              </a:path>
              <a:path w="1333500" h="838200">
                <a:moveTo>
                  <a:pt x="1236896" y="399636"/>
                </a:moveTo>
                <a:lnTo>
                  <a:pt x="1163146" y="399636"/>
                </a:lnTo>
                <a:lnTo>
                  <a:pt x="1166275" y="393348"/>
                </a:lnTo>
                <a:lnTo>
                  <a:pt x="1171489" y="389156"/>
                </a:lnTo>
                <a:lnTo>
                  <a:pt x="1180696" y="381296"/>
                </a:lnTo>
                <a:lnTo>
                  <a:pt x="1189610" y="373436"/>
                </a:lnTo>
                <a:lnTo>
                  <a:pt x="1198328" y="365576"/>
                </a:lnTo>
                <a:lnTo>
                  <a:pt x="1206949" y="357716"/>
                </a:lnTo>
                <a:lnTo>
                  <a:pt x="1213744" y="353017"/>
                </a:lnTo>
                <a:lnTo>
                  <a:pt x="1221420" y="349988"/>
                </a:lnTo>
                <a:lnTo>
                  <a:pt x="1229681" y="348727"/>
                </a:lnTo>
                <a:lnTo>
                  <a:pt x="1238237" y="349333"/>
                </a:lnTo>
                <a:lnTo>
                  <a:pt x="1243451" y="366100"/>
                </a:lnTo>
                <a:lnTo>
                  <a:pt x="1245439" y="377333"/>
                </a:lnTo>
                <a:lnTo>
                  <a:pt x="1243712" y="388370"/>
                </a:lnTo>
                <a:lnTo>
                  <a:pt x="1238465" y="398227"/>
                </a:lnTo>
                <a:lnTo>
                  <a:pt x="1236896" y="399636"/>
                </a:lnTo>
                <a:close/>
              </a:path>
            </a:pathLst>
          </a:custGeom>
          <a:solidFill>
            <a:srgbClr val="F47769"/>
          </a:solidFill>
        </p:spPr>
        <p:txBody>
          <a:bodyPr wrap="square" lIns="0" tIns="0" rIns="0" bIns="0" rtlCol="0"/>
          <a:p/>
        </p:txBody>
      </p:sp>
      <p:sp>
        <p:nvSpPr>
          <p:cNvPr id="39" name="object 64"/>
          <p:cNvSpPr/>
          <p:nvPr/>
        </p:nvSpPr>
        <p:spPr>
          <a:xfrm>
            <a:off x="8960485" y="5210175"/>
            <a:ext cx="565785" cy="462280"/>
          </a:xfrm>
          <a:custGeom>
            <a:avLst/>
            <a:gdLst/>
            <a:ahLst/>
            <a:cxnLst/>
            <a:rect l="l" t="t" r="r" b="b"/>
            <a:pathLst>
              <a:path w="1333500" h="838200">
                <a:moveTo>
                  <a:pt x="893028" y="85242"/>
                </a:moveTo>
                <a:lnTo>
                  <a:pt x="889899" y="82098"/>
                </a:lnTo>
                <a:lnTo>
                  <a:pt x="885727" y="78954"/>
                </a:lnTo>
                <a:lnTo>
                  <a:pt x="883641" y="75810"/>
                </a:lnTo>
                <a:lnTo>
                  <a:pt x="866188" y="36462"/>
                </a:lnTo>
                <a:lnTo>
                  <a:pt x="862848" y="14503"/>
                </a:lnTo>
                <a:lnTo>
                  <a:pt x="861479" y="6644"/>
                </a:lnTo>
                <a:lnTo>
                  <a:pt x="859991" y="0"/>
                </a:lnTo>
                <a:lnTo>
                  <a:pt x="949531" y="0"/>
                </a:lnTo>
                <a:lnTo>
                  <a:pt x="943577" y="12080"/>
                </a:lnTo>
                <a:lnTo>
                  <a:pt x="935788" y="25507"/>
                </a:lnTo>
                <a:lnTo>
                  <a:pt x="932659" y="29699"/>
                </a:lnTo>
                <a:lnTo>
                  <a:pt x="930573" y="33891"/>
                </a:lnTo>
                <a:lnTo>
                  <a:pt x="929530" y="39131"/>
                </a:lnTo>
                <a:lnTo>
                  <a:pt x="926760" y="54883"/>
                </a:lnTo>
                <a:lnTo>
                  <a:pt x="919101" y="68474"/>
                </a:lnTo>
                <a:lnTo>
                  <a:pt x="907531" y="78921"/>
                </a:lnTo>
                <a:lnTo>
                  <a:pt x="893028" y="85242"/>
                </a:lnTo>
                <a:close/>
              </a:path>
              <a:path w="1333500" h="838200">
                <a:moveTo>
                  <a:pt x="495916" y="393364"/>
                </a:moveTo>
                <a:lnTo>
                  <a:pt x="464775" y="354130"/>
                </a:lnTo>
                <a:lnTo>
                  <a:pt x="449131" y="310541"/>
                </a:lnTo>
                <a:lnTo>
                  <a:pt x="438425" y="273010"/>
                </a:lnTo>
                <a:lnTo>
                  <a:pt x="435052" y="257765"/>
                </a:lnTo>
                <a:lnTo>
                  <a:pt x="431483" y="242717"/>
                </a:lnTo>
                <a:lnTo>
                  <a:pt x="422667" y="200520"/>
                </a:lnTo>
                <a:lnTo>
                  <a:pt x="421086" y="189516"/>
                </a:lnTo>
                <a:lnTo>
                  <a:pt x="412857" y="144093"/>
                </a:lnTo>
                <a:lnTo>
                  <a:pt x="407447" y="119662"/>
                </a:lnTo>
                <a:lnTo>
                  <a:pt x="404937" y="107250"/>
                </a:lnTo>
                <a:lnTo>
                  <a:pt x="403894" y="104106"/>
                </a:lnTo>
                <a:lnTo>
                  <a:pt x="403978" y="97474"/>
                </a:lnTo>
                <a:lnTo>
                  <a:pt x="405589" y="90842"/>
                </a:lnTo>
                <a:lnTo>
                  <a:pt x="408066" y="84456"/>
                </a:lnTo>
                <a:lnTo>
                  <a:pt x="412107" y="79249"/>
                </a:lnTo>
                <a:lnTo>
                  <a:pt x="418495" y="75810"/>
                </a:lnTo>
                <a:lnTo>
                  <a:pt x="425095" y="75728"/>
                </a:lnTo>
                <a:lnTo>
                  <a:pt x="429837" y="79085"/>
                </a:lnTo>
                <a:lnTo>
                  <a:pt x="446068" y="114340"/>
                </a:lnTo>
                <a:lnTo>
                  <a:pt x="446654" y="122969"/>
                </a:lnTo>
                <a:lnTo>
                  <a:pt x="449197" y="135545"/>
                </a:lnTo>
                <a:lnTo>
                  <a:pt x="452130" y="148121"/>
                </a:lnTo>
                <a:lnTo>
                  <a:pt x="455454" y="160696"/>
                </a:lnTo>
                <a:lnTo>
                  <a:pt x="459170" y="173272"/>
                </a:lnTo>
                <a:lnTo>
                  <a:pt x="464808" y="195296"/>
                </a:lnTo>
                <a:lnTo>
                  <a:pt x="471541" y="220857"/>
                </a:lnTo>
                <a:lnTo>
                  <a:pt x="476476" y="239737"/>
                </a:lnTo>
                <a:lnTo>
                  <a:pt x="482114" y="262350"/>
                </a:lnTo>
                <a:lnTo>
                  <a:pt x="482733" y="269588"/>
                </a:lnTo>
                <a:lnTo>
                  <a:pt x="482375" y="277022"/>
                </a:lnTo>
                <a:lnTo>
                  <a:pt x="482407" y="284456"/>
                </a:lnTo>
                <a:lnTo>
                  <a:pt x="484200" y="291694"/>
                </a:lnTo>
                <a:lnTo>
                  <a:pt x="487948" y="298293"/>
                </a:lnTo>
                <a:lnTo>
                  <a:pt x="492282" y="304400"/>
                </a:lnTo>
                <a:lnTo>
                  <a:pt x="496226" y="310705"/>
                </a:lnTo>
                <a:lnTo>
                  <a:pt x="498823" y="317959"/>
                </a:lnTo>
                <a:lnTo>
                  <a:pt x="499844" y="321037"/>
                </a:lnTo>
                <a:lnTo>
                  <a:pt x="501930" y="325229"/>
                </a:lnTo>
                <a:lnTo>
                  <a:pt x="504015" y="330469"/>
                </a:lnTo>
                <a:lnTo>
                  <a:pt x="559385" y="330469"/>
                </a:lnTo>
                <a:lnTo>
                  <a:pt x="554663" y="340179"/>
                </a:lnTo>
                <a:lnTo>
                  <a:pt x="543907" y="356799"/>
                </a:lnTo>
                <a:lnTo>
                  <a:pt x="531197" y="372044"/>
                </a:lnTo>
                <a:lnTo>
                  <a:pt x="516531" y="386012"/>
                </a:lnTo>
                <a:lnTo>
                  <a:pt x="513402" y="389156"/>
                </a:lnTo>
                <a:lnTo>
                  <a:pt x="510273" y="391252"/>
                </a:lnTo>
                <a:lnTo>
                  <a:pt x="506101" y="392300"/>
                </a:lnTo>
                <a:lnTo>
                  <a:pt x="495916" y="393364"/>
                </a:lnTo>
                <a:close/>
              </a:path>
              <a:path w="1333500" h="838200">
                <a:moveTo>
                  <a:pt x="559385" y="330469"/>
                </a:moveTo>
                <a:lnTo>
                  <a:pt x="504015" y="330469"/>
                </a:lnTo>
                <a:lnTo>
                  <a:pt x="509149" y="323592"/>
                </a:lnTo>
                <a:lnTo>
                  <a:pt x="513793" y="317107"/>
                </a:lnTo>
                <a:lnTo>
                  <a:pt x="518242" y="311016"/>
                </a:lnTo>
                <a:lnTo>
                  <a:pt x="522788" y="305317"/>
                </a:lnTo>
                <a:lnTo>
                  <a:pt x="540518" y="281214"/>
                </a:lnTo>
                <a:lnTo>
                  <a:pt x="542604" y="278070"/>
                </a:lnTo>
                <a:lnTo>
                  <a:pt x="545733" y="273878"/>
                </a:lnTo>
                <a:lnTo>
                  <a:pt x="547818" y="270734"/>
                </a:lnTo>
                <a:lnTo>
                  <a:pt x="566591" y="246532"/>
                </a:lnTo>
                <a:lnTo>
                  <a:pt x="604137" y="198522"/>
                </a:lnTo>
                <a:lnTo>
                  <a:pt x="622909" y="174320"/>
                </a:lnTo>
                <a:lnTo>
                  <a:pt x="629770" y="166133"/>
                </a:lnTo>
                <a:lnTo>
                  <a:pt x="636337" y="157552"/>
                </a:lnTo>
                <a:lnTo>
                  <a:pt x="642709" y="148972"/>
                </a:lnTo>
                <a:lnTo>
                  <a:pt x="648982" y="140785"/>
                </a:lnTo>
                <a:lnTo>
                  <a:pt x="654409" y="134546"/>
                </a:lnTo>
                <a:lnTo>
                  <a:pt x="661106" y="130174"/>
                </a:lnTo>
                <a:lnTo>
                  <a:pt x="668782" y="127963"/>
                </a:lnTo>
                <a:lnTo>
                  <a:pt x="677141" y="128209"/>
                </a:lnTo>
                <a:lnTo>
                  <a:pt x="681313" y="130305"/>
                </a:lnTo>
                <a:lnTo>
                  <a:pt x="684442" y="132401"/>
                </a:lnTo>
                <a:lnTo>
                  <a:pt x="684589" y="139458"/>
                </a:lnTo>
                <a:lnTo>
                  <a:pt x="684751" y="144093"/>
                </a:lnTo>
                <a:lnTo>
                  <a:pt x="684852" y="148972"/>
                </a:lnTo>
                <a:lnTo>
                  <a:pt x="684882" y="153180"/>
                </a:lnTo>
                <a:lnTo>
                  <a:pt x="684442" y="159648"/>
                </a:lnTo>
                <a:lnTo>
                  <a:pt x="683399" y="163840"/>
                </a:lnTo>
                <a:lnTo>
                  <a:pt x="681313" y="166984"/>
                </a:lnTo>
                <a:lnTo>
                  <a:pt x="678184" y="170128"/>
                </a:lnTo>
                <a:lnTo>
                  <a:pt x="668048" y="181967"/>
                </a:lnTo>
                <a:lnTo>
                  <a:pt x="658890" y="194887"/>
                </a:lnTo>
                <a:lnTo>
                  <a:pt x="649732" y="208003"/>
                </a:lnTo>
                <a:lnTo>
                  <a:pt x="639596" y="220431"/>
                </a:lnTo>
                <a:lnTo>
                  <a:pt x="634935" y="226604"/>
                </a:lnTo>
                <a:lnTo>
                  <a:pt x="631253" y="233662"/>
                </a:lnTo>
                <a:lnTo>
                  <a:pt x="627570" y="240916"/>
                </a:lnTo>
                <a:lnTo>
                  <a:pt x="622909" y="247679"/>
                </a:lnTo>
                <a:lnTo>
                  <a:pt x="611763" y="260042"/>
                </a:lnTo>
                <a:lnTo>
                  <a:pt x="601790" y="273485"/>
                </a:lnTo>
                <a:lnTo>
                  <a:pt x="592990" y="287911"/>
                </a:lnTo>
                <a:lnTo>
                  <a:pt x="585364" y="303222"/>
                </a:lnTo>
                <a:lnTo>
                  <a:pt x="581208" y="309706"/>
                </a:lnTo>
                <a:lnTo>
                  <a:pt x="575586" y="314225"/>
                </a:lnTo>
                <a:lnTo>
                  <a:pt x="569378" y="317959"/>
                </a:lnTo>
                <a:lnTo>
                  <a:pt x="563462" y="322085"/>
                </a:lnTo>
                <a:lnTo>
                  <a:pt x="559385" y="330469"/>
                </a:lnTo>
                <a:close/>
              </a:path>
              <a:path w="1333500" h="838200">
                <a:moveTo>
                  <a:pt x="845151" y="493168"/>
                </a:moveTo>
                <a:lnTo>
                  <a:pt x="812461" y="462776"/>
                </a:lnTo>
                <a:lnTo>
                  <a:pt x="801576" y="413963"/>
                </a:lnTo>
                <a:lnTo>
                  <a:pt x="795318" y="355506"/>
                </a:lnTo>
                <a:lnTo>
                  <a:pt x="793895" y="325229"/>
                </a:lnTo>
                <a:lnTo>
                  <a:pt x="793004" y="308199"/>
                </a:lnTo>
                <a:lnTo>
                  <a:pt x="790674" y="271111"/>
                </a:lnTo>
                <a:lnTo>
                  <a:pt x="789778" y="253967"/>
                </a:lnTo>
                <a:lnTo>
                  <a:pt x="788735" y="245583"/>
                </a:lnTo>
                <a:lnTo>
                  <a:pt x="788735" y="237199"/>
                </a:lnTo>
                <a:lnTo>
                  <a:pt x="789778" y="228815"/>
                </a:lnTo>
                <a:lnTo>
                  <a:pt x="790821" y="222527"/>
                </a:lnTo>
                <a:lnTo>
                  <a:pt x="796035" y="217287"/>
                </a:lnTo>
                <a:lnTo>
                  <a:pt x="810636" y="215191"/>
                </a:lnTo>
                <a:lnTo>
                  <a:pt x="816894" y="218335"/>
                </a:lnTo>
                <a:lnTo>
                  <a:pt x="820023" y="224623"/>
                </a:lnTo>
                <a:lnTo>
                  <a:pt x="821066" y="227767"/>
                </a:lnTo>
                <a:lnTo>
                  <a:pt x="823151" y="231959"/>
                </a:lnTo>
                <a:lnTo>
                  <a:pt x="829539" y="271913"/>
                </a:lnTo>
                <a:lnTo>
                  <a:pt x="833581" y="312653"/>
                </a:lnTo>
                <a:lnTo>
                  <a:pt x="833965" y="331517"/>
                </a:lnTo>
                <a:lnTo>
                  <a:pt x="835015" y="349857"/>
                </a:lnTo>
                <a:lnTo>
                  <a:pt x="836661" y="368360"/>
                </a:lnTo>
                <a:lnTo>
                  <a:pt x="838795" y="387060"/>
                </a:lnTo>
                <a:lnTo>
                  <a:pt x="840360" y="394216"/>
                </a:lnTo>
                <a:lnTo>
                  <a:pt x="841924" y="401863"/>
                </a:lnTo>
                <a:lnTo>
                  <a:pt x="843488" y="410492"/>
                </a:lnTo>
                <a:lnTo>
                  <a:pt x="845053" y="420595"/>
                </a:lnTo>
                <a:lnTo>
                  <a:pt x="919140" y="420595"/>
                </a:lnTo>
                <a:lnTo>
                  <a:pt x="913886" y="428979"/>
                </a:lnTo>
                <a:lnTo>
                  <a:pt x="909714" y="434219"/>
                </a:lnTo>
                <a:lnTo>
                  <a:pt x="906586" y="440507"/>
                </a:lnTo>
                <a:lnTo>
                  <a:pt x="880512" y="468802"/>
                </a:lnTo>
                <a:lnTo>
                  <a:pt x="873896" y="475499"/>
                </a:lnTo>
                <a:lnTo>
                  <a:pt x="866694" y="481509"/>
                </a:lnTo>
                <a:lnTo>
                  <a:pt x="859100" y="486929"/>
                </a:lnTo>
                <a:lnTo>
                  <a:pt x="851310" y="491858"/>
                </a:lnTo>
                <a:lnTo>
                  <a:pt x="845151" y="493168"/>
                </a:lnTo>
                <a:close/>
              </a:path>
              <a:path w="1333500" h="838200">
                <a:moveTo>
                  <a:pt x="919140" y="420595"/>
                </a:moveTo>
                <a:lnTo>
                  <a:pt x="845053" y="420595"/>
                </a:lnTo>
                <a:lnTo>
                  <a:pt x="851310" y="417451"/>
                </a:lnTo>
                <a:lnTo>
                  <a:pt x="857568" y="413259"/>
                </a:lnTo>
                <a:lnTo>
                  <a:pt x="881555" y="386012"/>
                </a:lnTo>
                <a:lnTo>
                  <a:pt x="897607" y="362645"/>
                </a:lnTo>
                <a:lnTo>
                  <a:pt x="914538" y="339770"/>
                </a:lnTo>
                <a:lnTo>
                  <a:pt x="932447" y="317484"/>
                </a:lnTo>
                <a:lnTo>
                  <a:pt x="951432" y="295886"/>
                </a:lnTo>
                <a:lnTo>
                  <a:pt x="956646" y="289598"/>
                </a:lnTo>
                <a:lnTo>
                  <a:pt x="983045" y="266100"/>
                </a:lnTo>
                <a:lnTo>
                  <a:pt x="990020" y="266542"/>
                </a:lnTo>
                <a:lnTo>
                  <a:pt x="995674" y="272896"/>
                </a:lnTo>
                <a:lnTo>
                  <a:pt x="998494" y="280428"/>
                </a:lnTo>
                <a:lnTo>
                  <a:pt x="998380" y="288353"/>
                </a:lnTo>
                <a:lnTo>
                  <a:pt x="995234" y="295886"/>
                </a:lnTo>
                <a:lnTo>
                  <a:pt x="991063" y="303222"/>
                </a:lnTo>
                <a:lnTo>
                  <a:pt x="988977" y="310557"/>
                </a:lnTo>
                <a:lnTo>
                  <a:pt x="987934" y="318941"/>
                </a:lnTo>
                <a:lnTo>
                  <a:pt x="987934" y="325229"/>
                </a:lnTo>
                <a:lnTo>
                  <a:pt x="984805" y="331517"/>
                </a:lnTo>
                <a:lnTo>
                  <a:pt x="980634" y="336757"/>
                </a:lnTo>
                <a:lnTo>
                  <a:pt x="976576" y="343045"/>
                </a:lnTo>
                <a:lnTo>
                  <a:pt x="972420" y="349333"/>
                </a:lnTo>
                <a:lnTo>
                  <a:pt x="968461" y="355620"/>
                </a:lnTo>
                <a:lnTo>
                  <a:pt x="964990" y="361908"/>
                </a:lnTo>
                <a:lnTo>
                  <a:pt x="962904" y="365052"/>
                </a:lnTo>
                <a:lnTo>
                  <a:pt x="956646" y="371340"/>
                </a:lnTo>
                <a:lnTo>
                  <a:pt x="943512" y="383736"/>
                </a:lnTo>
                <a:lnTo>
                  <a:pt x="932920" y="398195"/>
                </a:lnTo>
                <a:lnTo>
                  <a:pt x="923501" y="413636"/>
                </a:lnTo>
                <a:lnTo>
                  <a:pt x="919140" y="420595"/>
                </a:lnTo>
                <a:close/>
              </a:path>
              <a:path w="1333500" h="838200">
                <a:moveTo>
                  <a:pt x="1283376" y="99210"/>
                </a:moveTo>
                <a:lnTo>
                  <a:pt x="1242539" y="72535"/>
                </a:lnTo>
                <a:lnTo>
                  <a:pt x="1218421" y="37117"/>
                </a:lnTo>
                <a:lnTo>
                  <a:pt x="1212164" y="26162"/>
                </a:lnTo>
                <a:lnTo>
                  <a:pt x="1205906" y="15404"/>
                </a:lnTo>
                <a:lnTo>
                  <a:pt x="1199648" y="4548"/>
                </a:lnTo>
                <a:lnTo>
                  <a:pt x="1197474" y="0"/>
                </a:lnTo>
                <a:lnTo>
                  <a:pt x="1256745" y="0"/>
                </a:lnTo>
                <a:lnTo>
                  <a:pt x="1270567" y="21315"/>
                </a:lnTo>
                <a:lnTo>
                  <a:pt x="1273696" y="27603"/>
                </a:lnTo>
                <a:lnTo>
                  <a:pt x="1277868" y="32843"/>
                </a:lnTo>
                <a:lnTo>
                  <a:pt x="1283083" y="39131"/>
                </a:lnTo>
                <a:lnTo>
                  <a:pt x="1333499" y="39131"/>
                </a:lnTo>
                <a:lnTo>
                  <a:pt x="1333499" y="55966"/>
                </a:lnTo>
                <a:lnTo>
                  <a:pt x="1309302" y="86323"/>
                </a:lnTo>
                <a:lnTo>
                  <a:pt x="1290383" y="97818"/>
                </a:lnTo>
                <a:lnTo>
                  <a:pt x="1283376" y="99210"/>
                </a:lnTo>
                <a:close/>
              </a:path>
              <a:path w="1333500" h="838200">
                <a:moveTo>
                  <a:pt x="1333499" y="39131"/>
                </a:moveTo>
                <a:lnTo>
                  <a:pt x="1283083" y="39131"/>
                </a:lnTo>
                <a:lnTo>
                  <a:pt x="1289878" y="34628"/>
                </a:lnTo>
                <a:lnTo>
                  <a:pt x="1295989" y="29044"/>
                </a:lnTo>
                <a:lnTo>
                  <a:pt x="1301122" y="22478"/>
                </a:lnTo>
                <a:lnTo>
                  <a:pt x="1304984" y="15027"/>
                </a:lnTo>
                <a:lnTo>
                  <a:pt x="1314091" y="0"/>
                </a:lnTo>
                <a:lnTo>
                  <a:pt x="1333499" y="0"/>
                </a:lnTo>
                <a:lnTo>
                  <a:pt x="1333499" y="39131"/>
                </a:lnTo>
                <a:close/>
              </a:path>
              <a:path w="1333500" h="838200">
                <a:moveTo>
                  <a:pt x="164220" y="482426"/>
                </a:moveTo>
                <a:lnTo>
                  <a:pt x="110832" y="482426"/>
                </a:lnTo>
                <a:lnTo>
                  <a:pt x="116894" y="474370"/>
                </a:lnTo>
                <a:lnTo>
                  <a:pt x="122672" y="465740"/>
                </a:lnTo>
                <a:lnTo>
                  <a:pt x="127844" y="457078"/>
                </a:lnTo>
                <a:lnTo>
                  <a:pt x="132733" y="447843"/>
                </a:lnTo>
                <a:lnTo>
                  <a:pt x="147399" y="419760"/>
                </a:lnTo>
                <a:lnTo>
                  <a:pt x="163239" y="392169"/>
                </a:lnTo>
                <a:lnTo>
                  <a:pt x="198438" y="338853"/>
                </a:lnTo>
                <a:lnTo>
                  <a:pt x="226478" y="303746"/>
                </a:lnTo>
                <a:lnTo>
                  <a:pt x="235983" y="292742"/>
                </a:lnTo>
                <a:lnTo>
                  <a:pt x="248074" y="298047"/>
                </a:lnTo>
                <a:lnTo>
                  <a:pt x="255277" y="303746"/>
                </a:lnTo>
                <a:lnTo>
                  <a:pt x="258569" y="311016"/>
                </a:lnTo>
                <a:lnTo>
                  <a:pt x="258927" y="321037"/>
                </a:lnTo>
                <a:lnTo>
                  <a:pt x="257770" y="327931"/>
                </a:lnTo>
                <a:lnTo>
                  <a:pt x="240937" y="364004"/>
                </a:lnTo>
                <a:lnTo>
                  <a:pt x="235331" y="372290"/>
                </a:lnTo>
                <a:lnTo>
                  <a:pt x="225977" y="386438"/>
                </a:lnTo>
                <a:lnTo>
                  <a:pt x="218872" y="398162"/>
                </a:lnTo>
                <a:lnTo>
                  <a:pt x="215124" y="403827"/>
                </a:lnTo>
                <a:lnTo>
                  <a:pt x="208867" y="414307"/>
                </a:lnTo>
                <a:lnTo>
                  <a:pt x="204695" y="418499"/>
                </a:lnTo>
                <a:lnTo>
                  <a:pt x="195928" y="426621"/>
                </a:lnTo>
                <a:lnTo>
                  <a:pt x="189312" y="436315"/>
                </a:lnTo>
                <a:lnTo>
                  <a:pt x="183869" y="446795"/>
                </a:lnTo>
                <a:lnTo>
                  <a:pt x="178622" y="457274"/>
                </a:lnTo>
                <a:lnTo>
                  <a:pt x="173825" y="465920"/>
                </a:lnTo>
                <a:lnTo>
                  <a:pt x="169236" y="473911"/>
                </a:lnTo>
                <a:lnTo>
                  <a:pt x="164220" y="482426"/>
                </a:lnTo>
                <a:close/>
              </a:path>
              <a:path w="1333500" h="838200">
                <a:moveTo>
                  <a:pt x="120218" y="554736"/>
                </a:moveTo>
                <a:lnTo>
                  <a:pt x="111874" y="553688"/>
                </a:lnTo>
                <a:lnTo>
                  <a:pt x="105617" y="548449"/>
                </a:lnTo>
                <a:lnTo>
                  <a:pt x="99115" y="543356"/>
                </a:lnTo>
                <a:lnTo>
                  <a:pt x="72357" y="503713"/>
                </a:lnTo>
                <a:lnTo>
                  <a:pt x="51597" y="461270"/>
                </a:lnTo>
                <a:lnTo>
                  <a:pt x="37289" y="428619"/>
                </a:lnTo>
                <a:lnTo>
                  <a:pt x="32482" y="417975"/>
                </a:lnTo>
                <a:lnTo>
                  <a:pt x="27479" y="407332"/>
                </a:lnTo>
                <a:lnTo>
                  <a:pt x="22183" y="396492"/>
                </a:lnTo>
                <a:lnTo>
                  <a:pt x="16887" y="385471"/>
                </a:lnTo>
                <a:lnTo>
                  <a:pt x="281" y="345141"/>
                </a:lnTo>
                <a:lnTo>
                  <a:pt x="0" y="343442"/>
                </a:lnTo>
                <a:lnTo>
                  <a:pt x="0" y="323671"/>
                </a:lnTo>
                <a:lnTo>
                  <a:pt x="2367" y="322085"/>
                </a:lnTo>
                <a:lnTo>
                  <a:pt x="18011" y="319989"/>
                </a:lnTo>
                <a:lnTo>
                  <a:pt x="26925" y="341767"/>
                </a:lnTo>
                <a:lnTo>
                  <a:pt x="38478" y="362170"/>
                </a:lnTo>
                <a:lnTo>
                  <a:pt x="51010" y="382180"/>
                </a:lnTo>
                <a:lnTo>
                  <a:pt x="62857" y="402779"/>
                </a:lnTo>
                <a:lnTo>
                  <a:pt x="73433" y="423624"/>
                </a:lnTo>
                <a:lnTo>
                  <a:pt x="84889" y="443782"/>
                </a:lnTo>
                <a:lnTo>
                  <a:pt x="97322" y="463349"/>
                </a:lnTo>
                <a:lnTo>
                  <a:pt x="110832" y="482426"/>
                </a:lnTo>
                <a:lnTo>
                  <a:pt x="164220" y="482426"/>
                </a:lnTo>
                <a:lnTo>
                  <a:pt x="159849" y="489762"/>
                </a:lnTo>
                <a:lnTo>
                  <a:pt x="157763" y="491858"/>
                </a:lnTo>
                <a:lnTo>
                  <a:pt x="155677" y="495002"/>
                </a:lnTo>
                <a:lnTo>
                  <a:pt x="154635" y="498146"/>
                </a:lnTo>
                <a:lnTo>
                  <a:pt x="149208" y="512817"/>
                </a:lnTo>
                <a:lnTo>
                  <a:pt x="141728" y="525917"/>
                </a:lnTo>
                <a:lnTo>
                  <a:pt x="133662" y="538231"/>
                </a:lnTo>
                <a:lnTo>
                  <a:pt x="126475" y="550544"/>
                </a:lnTo>
                <a:lnTo>
                  <a:pt x="120218" y="554736"/>
                </a:lnTo>
                <a:close/>
              </a:path>
              <a:path w="1333500" h="838200">
                <a:moveTo>
                  <a:pt x="507223" y="765380"/>
                </a:moveTo>
                <a:lnTo>
                  <a:pt x="443526" y="765380"/>
                </a:lnTo>
                <a:lnTo>
                  <a:pt x="449783" y="758044"/>
                </a:lnTo>
                <a:lnTo>
                  <a:pt x="454998" y="752804"/>
                </a:lnTo>
                <a:lnTo>
                  <a:pt x="459170" y="746516"/>
                </a:lnTo>
                <a:lnTo>
                  <a:pt x="461255" y="744421"/>
                </a:lnTo>
                <a:lnTo>
                  <a:pt x="463341" y="741277"/>
                </a:lnTo>
                <a:lnTo>
                  <a:pt x="464384" y="738133"/>
                </a:lnTo>
                <a:lnTo>
                  <a:pt x="474162" y="717894"/>
                </a:lnTo>
                <a:lnTo>
                  <a:pt x="496063" y="678594"/>
                </a:lnTo>
                <a:lnTo>
                  <a:pt x="520572" y="643029"/>
                </a:lnTo>
                <a:lnTo>
                  <a:pt x="535303" y="628095"/>
                </a:lnTo>
                <a:lnTo>
                  <a:pt x="540811" y="622020"/>
                </a:lnTo>
                <a:lnTo>
                  <a:pt x="545733" y="615650"/>
                </a:lnTo>
                <a:lnTo>
                  <a:pt x="551436" y="610263"/>
                </a:lnTo>
                <a:lnTo>
                  <a:pt x="559291" y="607135"/>
                </a:lnTo>
                <a:lnTo>
                  <a:pt x="566689" y="612981"/>
                </a:lnTo>
                <a:lnTo>
                  <a:pt x="571545" y="618532"/>
                </a:lnTo>
                <a:lnTo>
                  <a:pt x="576010" y="627031"/>
                </a:lnTo>
                <a:lnTo>
                  <a:pt x="582235" y="641719"/>
                </a:lnTo>
                <a:lnTo>
                  <a:pt x="577591" y="652346"/>
                </a:lnTo>
                <a:lnTo>
                  <a:pt x="571675" y="662285"/>
                </a:lnTo>
                <a:lnTo>
                  <a:pt x="564782" y="671635"/>
                </a:lnTo>
                <a:lnTo>
                  <a:pt x="557205" y="680494"/>
                </a:lnTo>
                <a:lnTo>
                  <a:pt x="552544" y="686176"/>
                </a:lnTo>
                <a:lnTo>
                  <a:pt x="548079" y="692153"/>
                </a:lnTo>
                <a:lnTo>
                  <a:pt x="544005" y="698326"/>
                </a:lnTo>
                <a:lnTo>
                  <a:pt x="540464" y="704696"/>
                </a:lnTo>
                <a:lnTo>
                  <a:pt x="525477" y="732271"/>
                </a:lnTo>
                <a:lnTo>
                  <a:pt x="510143" y="760140"/>
                </a:lnTo>
                <a:lnTo>
                  <a:pt x="507223" y="765380"/>
                </a:lnTo>
                <a:close/>
              </a:path>
              <a:path w="1333500" h="838200">
                <a:moveTo>
                  <a:pt x="445709" y="837805"/>
                </a:moveTo>
                <a:lnTo>
                  <a:pt x="414324" y="807299"/>
                </a:lnTo>
                <a:lnTo>
                  <a:pt x="403503" y="769572"/>
                </a:lnTo>
                <a:lnTo>
                  <a:pt x="396594" y="731845"/>
                </a:lnTo>
                <a:lnTo>
                  <a:pt x="393563" y="707643"/>
                </a:lnTo>
                <a:lnTo>
                  <a:pt x="389554" y="683638"/>
                </a:lnTo>
                <a:lnTo>
                  <a:pt x="385137" y="659534"/>
                </a:lnTo>
                <a:lnTo>
                  <a:pt x="380944" y="635365"/>
                </a:lnTo>
                <a:lnTo>
                  <a:pt x="380331" y="629028"/>
                </a:lnTo>
                <a:lnTo>
                  <a:pt x="381471" y="622724"/>
                </a:lnTo>
                <a:lnTo>
                  <a:pt x="384176" y="617009"/>
                </a:lnTo>
                <a:lnTo>
                  <a:pt x="388250" y="612375"/>
                </a:lnTo>
                <a:lnTo>
                  <a:pt x="389293" y="611327"/>
                </a:lnTo>
                <a:lnTo>
                  <a:pt x="392422" y="609231"/>
                </a:lnTo>
                <a:lnTo>
                  <a:pt x="397637" y="609231"/>
                </a:lnTo>
                <a:lnTo>
                  <a:pt x="407023" y="621807"/>
                </a:lnTo>
                <a:lnTo>
                  <a:pt x="408066" y="625999"/>
                </a:lnTo>
                <a:lnTo>
                  <a:pt x="416116" y="659632"/>
                </a:lnTo>
                <a:lnTo>
                  <a:pt x="426839" y="704696"/>
                </a:lnTo>
                <a:lnTo>
                  <a:pt x="435019" y="738853"/>
                </a:lnTo>
                <a:lnTo>
                  <a:pt x="437529" y="747302"/>
                </a:lnTo>
                <a:lnTo>
                  <a:pt x="440429" y="756145"/>
                </a:lnTo>
                <a:lnTo>
                  <a:pt x="443526" y="765380"/>
                </a:lnTo>
                <a:lnTo>
                  <a:pt x="507223" y="765380"/>
                </a:lnTo>
                <a:lnTo>
                  <a:pt x="494613" y="788010"/>
                </a:lnTo>
                <a:lnTo>
                  <a:pt x="478985" y="815683"/>
                </a:lnTo>
                <a:lnTo>
                  <a:pt x="475677" y="821627"/>
                </a:lnTo>
                <a:lnTo>
                  <a:pt x="472076" y="827080"/>
                </a:lnTo>
                <a:lnTo>
                  <a:pt x="464384" y="837691"/>
                </a:lnTo>
                <a:lnTo>
                  <a:pt x="445709" y="837805"/>
                </a:lnTo>
                <a:close/>
              </a:path>
              <a:path w="1333500" h="838200">
                <a:moveTo>
                  <a:pt x="998363" y="823019"/>
                </a:moveTo>
                <a:lnTo>
                  <a:pt x="990020" y="823019"/>
                </a:lnTo>
                <a:lnTo>
                  <a:pt x="984805" y="818827"/>
                </a:lnTo>
                <a:lnTo>
                  <a:pt x="977554" y="814160"/>
                </a:lnTo>
                <a:lnTo>
                  <a:pt x="971378" y="808216"/>
                </a:lnTo>
                <a:lnTo>
                  <a:pt x="966179" y="801290"/>
                </a:lnTo>
                <a:lnTo>
                  <a:pt x="961861" y="793676"/>
                </a:lnTo>
                <a:lnTo>
                  <a:pt x="956222" y="781100"/>
                </a:lnTo>
                <a:lnTo>
                  <a:pt x="944555" y="755948"/>
                </a:lnTo>
                <a:lnTo>
                  <a:pt x="938889" y="743307"/>
                </a:lnTo>
                <a:lnTo>
                  <a:pt x="930312" y="723101"/>
                </a:lnTo>
                <a:lnTo>
                  <a:pt x="913104" y="682950"/>
                </a:lnTo>
                <a:lnTo>
                  <a:pt x="904500" y="662678"/>
                </a:lnTo>
                <a:lnTo>
                  <a:pt x="900328" y="650102"/>
                </a:lnTo>
                <a:lnTo>
                  <a:pt x="899285" y="643815"/>
                </a:lnTo>
                <a:lnTo>
                  <a:pt x="897199" y="637527"/>
                </a:lnTo>
                <a:lnTo>
                  <a:pt x="900328" y="630191"/>
                </a:lnTo>
                <a:lnTo>
                  <a:pt x="906586" y="627047"/>
                </a:lnTo>
                <a:lnTo>
                  <a:pt x="912843" y="624951"/>
                </a:lnTo>
                <a:lnTo>
                  <a:pt x="926401" y="638575"/>
                </a:lnTo>
                <a:lnTo>
                  <a:pt x="951301" y="680363"/>
                </a:lnTo>
                <a:lnTo>
                  <a:pt x="963947" y="711933"/>
                </a:lnTo>
                <a:lnTo>
                  <a:pt x="969357" y="723232"/>
                </a:lnTo>
                <a:lnTo>
                  <a:pt x="976723" y="733155"/>
                </a:lnTo>
                <a:lnTo>
                  <a:pt x="984479" y="743471"/>
                </a:lnTo>
                <a:lnTo>
                  <a:pt x="991063" y="755948"/>
                </a:lnTo>
                <a:lnTo>
                  <a:pt x="1058387" y="755948"/>
                </a:lnTo>
                <a:lnTo>
                  <a:pt x="1046240" y="774714"/>
                </a:lnTo>
                <a:lnTo>
                  <a:pt x="1039037" y="786340"/>
                </a:lnTo>
                <a:lnTo>
                  <a:pt x="1031444" y="795559"/>
                </a:lnTo>
                <a:lnTo>
                  <a:pt x="1022872" y="804286"/>
                </a:lnTo>
                <a:lnTo>
                  <a:pt x="1013518" y="812424"/>
                </a:lnTo>
                <a:lnTo>
                  <a:pt x="1003578" y="819875"/>
                </a:lnTo>
                <a:lnTo>
                  <a:pt x="998363" y="823019"/>
                </a:lnTo>
                <a:close/>
              </a:path>
              <a:path w="1333500" h="838200">
                <a:moveTo>
                  <a:pt x="1058387" y="755948"/>
                </a:moveTo>
                <a:lnTo>
                  <a:pt x="991063" y="755948"/>
                </a:lnTo>
                <a:lnTo>
                  <a:pt x="999308" y="743307"/>
                </a:lnTo>
                <a:lnTo>
                  <a:pt x="1006967" y="731845"/>
                </a:lnTo>
                <a:lnTo>
                  <a:pt x="1014235" y="721168"/>
                </a:lnTo>
                <a:lnTo>
                  <a:pt x="1021308" y="710885"/>
                </a:lnTo>
                <a:lnTo>
                  <a:pt x="1032014" y="694592"/>
                </a:lnTo>
                <a:lnTo>
                  <a:pt x="1043600" y="678791"/>
                </a:lnTo>
                <a:lnTo>
                  <a:pt x="1055773" y="663579"/>
                </a:lnTo>
                <a:lnTo>
                  <a:pt x="1068239" y="649054"/>
                </a:lnTo>
                <a:lnTo>
                  <a:pt x="1073503" y="642767"/>
                </a:lnTo>
                <a:lnTo>
                  <a:pt x="1079842" y="638051"/>
                </a:lnTo>
                <a:lnTo>
                  <a:pt x="1087159" y="634907"/>
                </a:lnTo>
                <a:lnTo>
                  <a:pt x="1095356" y="633335"/>
                </a:lnTo>
                <a:lnTo>
                  <a:pt x="1113085" y="658486"/>
                </a:lnTo>
                <a:lnTo>
                  <a:pt x="1116442" y="664479"/>
                </a:lnTo>
                <a:lnTo>
                  <a:pt x="1117257" y="671062"/>
                </a:lnTo>
                <a:lnTo>
                  <a:pt x="1115725" y="677645"/>
                </a:lnTo>
                <a:lnTo>
                  <a:pt x="1112042" y="683638"/>
                </a:lnTo>
                <a:lnTo>
                  <a:pt x="1109957" y="687830"/>
                </a:lnTo>
                <a:lnTo>
                  <a:pt x="1077218" y="726474"/>
                </a:lnTo>
                <a:lnTo>
                  <a:pt x="1061037" y="751855"/>
                </a:lnTo>
                <a:lnTo>
                  <a:pt x="1058387" y="755948"/>
                </a:lnTo>
                <a:close/>
              </a:path>
              <a:path w="1333500" h="838200">
                <a:moveTo>
                  <a:pt x="48256" y="80002"/>
                </a:moveTo>
                <a:lnTo>
                  <a:pt x="44084" y="78954"/>
                </a:lnTo>
                <a:lnTo>
                  <a:pt x="40955" y="75810"/>
                </a:lnTo>
                <a:lnTo>
                  <a:pt x="38870" y="72666"/>
                </a:lnTo>
                <a:lnTo>
                  <a:pt x="34698" y="67426"/>
                </a:lnTo>
                <a:lnTo>
                  <a:pt x="31569" y="61138"/>
                </a:lnTo>
                <a:lnTo>
                  <a:pt x="29483" y="54851"/>
                </a:lnTo>
                <a:lnTo>
                  <a:pt x="25393" y="41325"/>
                </a:lnTo>
                <a:lnTo>
                  <a:pt x="21009" y="27603"/>
                </a:lnTo>
                <a:lnTo>
                  <a:pt x="16010" y="12669"/>
                </a:lnTo>
                <a:lnTo>
                  <a:pt x="11618" y="0"/>
                </a:lnTo>
                <a:lnTo>
                  <a:pt x="48302" y="0"/>
                </a:lnTo>
                <a:lnTo>
                  <a:pt x="55491" y="12833"/>
                </a:lnTo>
                <a:lnTo>
                  <a:pt x="63900" y="26555"/>
                </a:lnTo>
                <a:lnTo>
                  <a:pt x="136755" y="26555"/>
                </a:lnTo>
                <a:lnTo>
                  <a:pt x="130012" y="32876"/>
                </a:lnTo>
                <a:lnTo>
                  <a:pt x="121130" y="41489"/>
                </a:lnTo>
                <a:lnTo>
                  <a:pt x="111272" y="48923"/>
                </a:lnTo>
                <a:lnTo>
                  <a:pt x="99359" y="53803"/>
                </a:lnTo>
                <a:lnTo>
                  <a:pt x="94145" y="54851"/>
                </a:lnTo>
                <a:lnTo>
                  <a:pt x="91016" y="61138"/>
                </a:lnTo>
                <a:lnTo>
                  <a:pt x="55133" y="79822"/>
                </a:lnTo>
                <a:lnTo>
                  <a:pt x="48256" y="80002"/>
                </a:lnTo>
                <a:close/>
              </a:path>
              <a:path w="1333500" h="838200">
                <a:moveTo>
                  <a:pt x="136755" y="26555"/>
                </a:moveTo>
                <a:lnTo>
                  <a:pt x="63900" y="26555"/>
                </a:lnTo>
                <a:lnTo>
                  <a:pt x="75845" y="20300"/>
                </a:lnTo>
                <a:lnTo>
                  <a:pt x="86714" y="12669"/>
                </a:lnTo>
                <a:lnTo>
                  <a:pt x="96605" y="3860"/>
                </a:lnTo>
                <a:lnTo>
                  <a:pt x="100158" y="0"/>
                </a:lnTo>
                <a:lnTo>
                  <a:pt x="157727" y="0"/>
                </a:lnTo>
                <a:lnTo>
                  <a:pt x="151310" y="7659"/>
                </a:lnTo>
                <a:lnTo>
                  <a:pt x="143358" y="19252"/>
                </a:lnTo>
                <a:lnTo>
                  <a:pt x="138991" y="24459"/>
                </a:lnTo>
                <a:lnTo>
                  <a:pt x="136755" y="26555"/>
                </a:lnTo>
                <a:close/>
              </a:path>
              <a:path w="1333500" h="838200">
                <a:moveTo>
                  <a:pt x="1161060" y="468802"/>
                </a:moveTo>
                <a:lnTo>
                  <a:pt x="1147502" y="468802"/>
                </a:lnTo>
                <a:lnTo>
                  <a:pt x="1139973" y="467492"/>
                </a:lnTo>
                <a:lnTo>
                  <a:pt x="1133422" y="463824"/>
                </a:lnTo>
                <a:lnTo>
                  <a:pt x="1128436" y="458191"/>
                </a:lnTo>
                <a:lnTo>
                  <a:pt x="1125600" y="450986"/>
                </a:lnTo>
                <a:lnTo>
                  <a:pt x="1124036" y="444076"/>
                </a:lnTo>
                <a:lnTo>
                  <a:pt x="1120907" y="430649"/>
                </a:lnTo>
                <a:lnTo>
                  <a:pt x="1119343" y="423739"/>
                </a:lnTo>
                <a:lnTo>
                  <a:pt x="1117925" y="412129"/>
                </a:lnTo>
                <a:lnTo>
                  <a:pt x="1116605" y="400815"/>
                </a:lnTo>
                <a:lnTo>
                  <a:pt x="1115090" y="389696"/>
                </a:lnTo>
                <a:lnTo>
                  <a:pt x="1113085" y="378676"/>
                </a:lnTo>
                <a:lnTo>
                  <a:pt x="1111000" y="370292"/>
                </a:lnTo>
                <a:lnTo>
                  <a:pt x="1113085" y="361908"/>
                </a:lnTo>
                <a:lnTo>
                  <a:pt x="1116214" y="354572"/>
                </a:lnTo>
                <a:lnTo>
                  <a:pt x="1118300" y="350381"/>
                </a:lnTo>
                <a:lnTo>
                  <a:pt x="1120386" y="349333"/>
                </a:lnTo>
                <a:lnTo>
                  <a:pt x="1124558" y="346189"/>
                </a:lnTo>
                <a:lnTo>
                  <a:pt x="1129772" y="348285"/>
                </a:lnTo>
                <a:lnTo>
                  <a:pt x="1131858" y="352477"/>
                </a:lnTo>
                <a:lnTo>
                  <a:pt x="1136372" y="360516"/>
                </a:lnTo>
                <a:lnTo>
                  <a:pt x="1140593" y="368851"/>
                </a:lnTo>
                <a:lnTo>
                  <a:pt x="1144618" y="377382"/>
                </a:lnTo>
                <a:lnTo>
                  <a:pt x="1148545" y="386012"/>
                </a:lnTo>
                <a:lnTo>
                  <a:pt x="1150631" y="390204"/>
                </a:lnTo>
                <a:lnTo>
                  <a:pt x="1151674" y="394396"/>
                </a:lnTo>
                <a:lnTo>
                  <a:pt x="1153760" y="398588"/>
                </a:lnTo>
                <a:lnTo>
                  <a:pt x="1163146" y="399636"/>
                </a:lnTo>
                <a:lnTo>
                  <a:pt x="1236896" y="399636"/>
                </a:lnTo>
                <a:lnTo>
                  <a:pt x="1229893" y="405923"/>
                </a:lnTo>
                <a:lnTo>
                  <a:pt x="1212489" y="419858"/>
                </a:lnTo>
                <a:lnTo>
                  <a:pt x="1196259" y="434874"/>
                </a:lnTo>
                <a:lnTo>
                  <a:pt x="1181107" y="450986"/>
                </a:lnTo>
                <a:lnTo>
                  <a:pt x="1167318" y="467754"/>
                </a:lnTo>
                <a:lnTo>
                  <a:pt x="1161060" y="468802"/>
                </a:lnTo>
                <a:close/>
              </a:path>
              <a:path w="1333500" h="838200">
                <a:moveTo>
                  <a:pt x="1236896" y="399636"/>
                </a:moveTo>
                <a:lnTo>
                  <a:pt x="1163146" y="399636"/>
                </a:lnTo>
                <a:lnTo>
                  <a:pt x="1166275" y="393348"/>
                </a:lnTo>
                <a:lnTo>
                  <a:pt x="1171489" y="389156"/>
                </a:lnTo>
                <a:lnTo>
                  <a:pt x="1180696" y="381296"/>
                </a:lnTo>
                <a:lnTo>
                  <a:pt x="1189610" y="373436"/>
                </a:lnTo>
                <a:lnTo>
                  <a:pt x="1198328" y="365576"/>
                </a:lnTo>
                <a:lnTo>
                  <a:pt x="1206949" y="357716"/>
                </a:lnTo>
                <a:lnTo>
                  <a:pt x="1213744" y="353017"/>
                </a:lnTo>
                <a:lnTo>
                  <a:pt x="1221420" y="349988"/>
                </a:lnTo>
                <a:lnTo>
                  <a:pt x="1229681" y="348727"/>
                </a:lnTo>
                <a:lnTo>
                  <a:pt x="1238237" y="349333"/>
                </a:lnTo>
                <a:lnTo>
                  <a:pt x="1243451" y="366100"/>
                </a:lnTo>
                <a:lnTo>
                  <a:pt x="1245439" y="377333"/>
                </a:lnTo>
                <a:lnTo>
                  <a:pt x="1243712" y="388370"/>
                </a:lnTo>
                <a:lnTo>
                  <a:pt x="1238465" y="398227"/>
                </a:lnTo>
                <a:lnTo>
                  <a:pt x="1236896" y="399636"/>
                </a:lnTo>
                <a:close/>
              </a:path>
            </a:pathLst>
          </a:custGeom>
          <a:solidFill>
            <a:srgbClr val="F477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33"/>
          <p:cNvSpPr txBox="1">
            <a:spLocks noGrp="1"/>
          </p:cNvSpPr>
          <p:nvPr/>
        </p:nvSpPr>
        <p:spPr>
          <a:xfrm>
            <a:off x="-25400" y="-1270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3" name="Picture 42" descr="ML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5360" y="5680710"/>
            <a:ext cx="1224280" cy="1224280"/>
          </a:xfrm>
          <a:prstGeom prst="rect">
            <a:avLst/>
          </a:prstGeom>
        </p:spPr>
      </p:pic>
      <p:pic>
        <p:nvPicPr>
          <p:cNvPr id="6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52470" y="14605"/>
            <a:ext cx="7404735" cy="7017385"/>
          </a:xfrm>
          <a:prstGeom prst="rect">
            <a:avLst/>
          </a:prstGeom>
        </p:spPr>
      </p:pic>
      <p:sp>
        <p:nvSpPr>
          <p:cNvPr id="8" name="object 5"/>
          <p:cNvSpPr/>
          <p:nvPr/>
        </p:nvSpPr>
        <p:spPr>
          <a:xfrm>
            <a:off x="8150225" y="6148705"/>
            <a:ext cx="1532255" cy="116205"/>
          </a:xfrm>
          <a:custGeom>
            <a:avLst/>
            <a:gdLst/>
            <a:ahLst/>
            <a:cxnLst/>
            <a:rect l="l" t="t" r="r" b="b"/>
            <a:pathLst>
              <a:path w="2933065" h="211454">
                <a:moveTo>
                  <a:pt x="2761283" y="210916"/>
                </a:moveTo>
                <a:lnTo>
                  <a:pt x="2234064" y="210916"/>
                </a:lnTo>
                <a:lnTo>
                  <a:pt x="2240997" y="194541"/>
                </a:lnTo>
                <a:lnTo>
                  <a:pt x="2259534" y="149674"/>
                </a:lnTo>
                <a:lnTo>
                  <a:pt x="2286283" y="82699"/>
                </a:lnTo>
                <a:lnTo>
                  <a:pt x="2317850" y="0"/>
                </a:lnTo>
                <a:lnTo>
                  <a:pt x="2761283" y="0"/>
                </a:lnTo>
                <a:lnTo>
                  <a:pt x="2815444" y="5369"/>
                </a:lnTo>
                <a:lnTo>
                  <a:pt x="2862487" y="20328"/>
                </a:lnTo>
                <a:lnTo>
                  <a:pt x="2899587" y="43156"/>
                </a:lnTo>
                <a:lnTo>
                  <a:pt x="2932658" y="105528"/>
                </a:lnTo>
                <a:lnTo>
                  <a:pt x="2923919" y="138857"/>
                </a:lnTo>
                <a:lnTo>
                  <a:pt x="2899587" y="167789"/>
                </a:lnTo>
                <a:lnTo>
                  <a:pt x="2862487" y="190596"/>
                </a:lnTo>
                <a:lnTo>
                  <a:pt x="2815444" y="205548"/>
                </a:lnTo>
                <a:lnTo>
                  <a:pt x="2761283" y="210916"/>
                </a:lnTo>
                <a:close/>
              </a:path>
              <a:path w="2933065" h="211454">
                <a:moveTo>
                  <a:pt x="1884696" y="210916"/>
                </a:moveTo>
                <a:lnTo>
                  <a:pt x="655785" y="210916"/>
                </a:lnTo>
                <a:lnTo>
                  <a:pt x="627621" y="0"/>
                </a:lnTo>
                <a:lnTo>
                  <a:pt x="722532" y="0"/>
                </a:lnTo>
                <a:lnTo>
                  <a:pt x="944515" y="80243"/>
                </a:lnTo>
                <a:lnTo>
                  <a:pt x="1275000" y="193611"/>
                </a:lnTo>
                <a:lnTo>
                  <a:pt x="1326919" y="210775"/>
                </a:lnTo>
                <a:lnTo>
                  <a:pt x="1884696" y="210916"/>
                </a:lnTo>
                <a:close/>
              </a:path>
              <a:path w="2933065" h="211454">
                <a:moveTo>
                  <a:pt x="1923703" y="192624"/>
                </a:moveTo>
                <a:lnTo>
                  <a:pt x="1760636" y="126633"/>
                </a:lnTo>
                <a:lnTo>
                  <a:pt x="1764980" y="100594"/>
                </a:lnTo>
                <a:lnTo>
                  <a:pt x="1769930" y="70492"/>
                </a:lnTo>
                <a:lnTo>
                  <a:pt x="1775409" y="36802"/>
                </a:lnTo>
                <a:lnTo>
                  <a:pt x="1781336" y="0"/>
                </a:lnTo>
                <a:lnTo>
                  <a:pt x="1989605" y="0"/>
                </a:lnTo>
                <a:lnTo>
                  <a:pt x="1923703" y="192624"/>
                </a:lnTo>
                <a:close/>
              </a:path>
              <a:path w="2933065" h="211454">
                <a:moveTo>
                  <a:pt x="343734" y="210916"/>
                </a:moveTo>
                <a:lnTo>
                  <a:pt x="171515" y="210916"/>
                </a:lnTo>
                <a:lnTo>
                  <a:pt x="117285" y="205548"/>
                </a:lnTo>
                <a:lnTo>
                  <a:pt x="70201" y="190596"/>
                </a:lnTo>
                <a:lnTo>
                  <a:pt x="33079" y="167789"/>
                </a:lnTo>
                <a:lnTo>
                  <a:pt x="8739" y="138857"/>
                </a:lnTo>
                <a:lnTo>
                  <a:pt x="0" y="105528"/>
                </a:lnTo>
                <a:lnTo>
                  <a:pt x="8739" y="72130"/>
                </a:lnTo>
                <a:lnTo>
                  <a:pt x="33079" y="43156"/>
                </a:lnTo>
                <a:lnTo>
                  <a:pt x="70201" y="20328"/>
                </a:lnTo>
                <a:lnTo>
                  <a:pt x="117285" y="5369"/>
                </a:lnTo>
                <a:lnTo>
                  <a:pt x="171515" y="0"/>
                </a:lnTo>
                <a:lnTo>
                  <a:pt x="316134" y="0"/>
                </a:lnTo>
                <a:lnTo>
                  <a:pt x="343734" y="210916"/>
                </a:lnTo>
                <a:close/>
              </a:path>
            </a:pathLst>
          </a:custGeom>
          <a:solidFill>
            <a:srgbClr val="2E0D0D"/>
          </a:solidFill>
        </p:spPr>
        <p:txBody>
          <a:bodyPr wrap="square" lIns="0" tIns="0" rIns="0" bIns="0" rtlCol="0"/>
          <a:p/>
        </p:txBody>
      </p:sp>
      <p:sp>
        <p:nvSpPr>
          <p:cNvPr id="10" name="object 6"/>
          <p:cNvSpPr/>
          <p:nvPr/>
        </p:nvSpPr>
        <p:spPr>
          <a:xfrm>
            <a:off x="8875395" y="5594985"/>
            <a:ext cx="233680" cy="496570"/>
          </a:xfrm>
          <a:custGeom>
            <a:avLst/>
            <a:gdLst/>
            <a:ahLst/>
            <a:cxnLst/>
            <a:rect l="l" t="t" r="r" b="b"/>
            <a:pathLst>
              <a:path w="447675" h="903604">
                <a:moveTo>
                  <a:pt x="346832" y="903319"/>
                </a:moveTo>
                <a:lnTo>
                  <a:pt x="0" y="903319"/>
                </a:lnTo>
                <a:lnTo>
                  <a:pt x="14297" y="779353"/>
                </a:lnTo>
                <a:lnTo>
                  <a:pt x="50271" y="500974"/>
                </a:lnTo>
                <a:lnTo>
                  <a:pt x="97546" y="208453"/>
                </a:lnTo>
                <a:lnTo>
                  <a:pt x="145745" y="42066"/>
                </a:lnTo>
                <a:lnTo>
                  <a:pt x="214042" y="5140"/>
                </a:lnTo>
                <a:lnTo>
                  <a:pt x="259678" y="0"/>
                </a:lnTo>
                <a:lnTo>
                  <a:pt x="307791" y="2563"/>
                </a:lnTo>
                <a:lnTo>
                  <a:pt x="354490" y="11946"/>
                </a:lnTo>
                <a:lnTo>
                  <a:pt x="395889" y="27266"/>
                </a:lnTo>
                <a:lnTo>
                  <a:pt x="428100" y="47637"/>
                </a:lnTo>
                <a:lnTo>
                  <a:pt x="447235" y="72177"/>
                </a:lnTo>
                <a:lnTo>
                  <a:pt x="444319" y="231722"/>
                </a:lnTo>
                <a:lnTo>
                  <a:pt x="408387" y="514130"/>
                </a:lnTo>
                <a:lnTo>
                  <a:pt x="366777" y="783346"/>
                </a:lnTo>
                <a:lnTo>
                  <a:pt x="346832" y="903319"/>
                </a:lnTo>
                <a:close/>
              </a:path>
            </a:pathLst>
          </a:custGeom>
          <a:solidFill>
            <a:srgbClr val="F7F7A1"/>
          </a:solidFill>
        </p:spPr>
        <p:txBody>
          <a:bodyPr wrap="square" lIns="0" tIns="0" rIns="0" bIns="0" rtlCol="0"/>
          <a:p/>
        </p:txBody>
      </p:sp>
      <p:sp>
        <p:nvSpPr>
          <p:cNvPr id="11" name="object 7"/>
          <p:cNvSpPr/>
          <p:nvPr/>
        </p:nvSpPr>
        <p:spPr>
          <a:xfrm>
            <a:off x="8807450" y="5763260"/>
            <a:ext cx="217805" cy="429260"/>
          </a:xfrm>
          <a:custGeom>
            <a:avLst/>
            <a:gdLst/>
            <a:ahLst/>
            <a:cxnLst/>
            <a:rect l="l" t="t" r="r" b="b"/>
            <a:pathLst>
              <a:path w="417194" h="781050">
                <a:moveTo>
                  <a:pt x="321485" y="780770"/>
                </a:moveTo>
                <a:lnTo>
                  <a:pt x="0" y="650477"/>
                </a:lnTo>
                <a:lnTo>
                  <a:pt x="74010" y="215669"/>
                </a:lnTo>
                <a:lnTo>
                  <a:pt x="103699" y="53180"/>
                </a:lnTo>
                <a:lnTo>
                  <a:pt x="110599" y="19384"/>
                </a:lnTo>
                <a:lnTo>
                  <a:pt x="115329" y="0"/>
                </a:lnTo>
                <a:lnTo>
                  <a:pt x="136062" y="8662"/>
                </a:lnTo>
                <a:lnTo>
                  <a:pt x="189311" y="27718"/>
                </a:lnTo>
                <a:lnTo>
                  <a:pt x="261649" y="46775"/>
                </a:lnTo>
                <a:lnTo>
                  <a:pt x="339651" y="55437"/>
                </a:lnTo>
                <a:lnTo>
                  <a:pt x="360703" y="54582"/>
                </a:lnTo>
                <a:lnTo>
                  <a:pt x="380805" y="51867"/>
                </a:lnTo>
                <a:lnTo>
                  <a:pt x="399692" y="47068"/>
                </a:lnTo>
                <a:lnTo>
                  <a:pt x="417100" y="39960"/>
                </a:lnTo>
                <a:lnTo>
                  <a:pt x="407012" y="137310"/>
                </a:lnTo>
                <a:lnTo>
                  <a:pt x="382230" y="361294"/>
                </a:lnTo>
                <a:lnTo>
                  <a:pt x="350980" y="609813"/>
                </a:lnTo>
                <a:lnTo>
                  <a:pt x="321485" y="780770"/>
                </a:lnTo>
                <a:close/>
              </a:path>
            </a:pathLst>
          </a:custGeom>
          <a:solidFill>
            <a:srgbClr val="CCCC83"/>
          </a:solidFill>
        </p:spPr>
        <p:txBody>
          <a:bodyPr wrap="square" lIns="0" tIns="0" rIns="0" bIns="0" rtlCol="0"/>
          <a:p/>
        </p:txBody>
      </p:sp>
      <p:sp>
        <p:nvSpPr>
          <p:cNvPr id="29" name="object 8"/>
          <p:cNvSpPr/>
          <p:nvPr/>
        </p:nvSpPr>
        <p:spPr>
          <a:xfrm>
            <a:off x="8216265" y="5936615"/>
            <a:ext cx="965835" cy="328295"/>
          </a:xfrm>
          <a:custGeom>
            <a:avLst/>
            <a:gdLst/>
            <a:ahLst/>
            <a:cxnLst/>
            <a:rect l="l" t="t" r="r" b="b"/>
            <a:pathLst>
              <a:path w="1848484" h="597534">
                <a:moveTo>
                  <a:pt x="1848225" y="597062"/>
                </a:moveTo>
                <a:lnTo>
                  <a:pt x="1206239" y="596921"/>
                </a:lnTo>
                <a:lnTo>
                  <a:pt x="1006616" y="529856"/>
                </a:lnTo>
                <a:lnTo>
                  <a:pt x="573389" y="375399"/>
                </a:lnTo>
                <a:lnTo>
                  <a:pt x="155028" y="203663"/>
                </a:lnTo>
                <a:lnTo>
                  <a:pt x="0" y="84756"/>
                </a:lnTo>
                <a:lnTo>
                  <a:pt x="111694" y="18100"/>
                </a:lnTo>
                <a:lnTo>
                  <a:pt x="247310" y="0"/>
                </a:lnTo>
                <a:lnTo>
                  <a:pt x="361750" y="6619"/>
                </a:lnTo>
                <a:lnTo>
                  <a:pt x="409918" y="14123"/>
                </a:lnTo>
                <a:lnTo>
                  <a:pt x="1848225" y="597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3" name="object 9"/>
          <p:cNvSpPr/>
          <p:nvPr/>
        </p:nvSpPr>
        <p:spPr>
          <a:xfrm>
            <a:off x="8468995" y="5953760"/>
            <a:ext cx="894715" cy="311150"/>
          </a:xfrm>
          <a:custGeom>
            <a:avLst/>
            <a:gdLst/>
            <a:ahLst/>
            <a:cxnLst/>
            <a:rect l="l" t="t" r="r" b="b"/>
            <a:pathLst>
              <a:path w="1713230" h="566420">
                <a:moveTo>
                  <a:pt x="1713181" y="566054"/>
                </a:moveTo>
                <a:lnTo>
                  <a:pt x="1155404" y="565914"/>
                </a:lnTo>
                <a:lnTo>
                  <a:pt x="979367" y="500154"/>
                </a:lnTo>
                <a:lnTo>
                  <a:pt x="589689" y="351884"/>
                </a:lnTo>
                <a:lnTo>
                  <a:pt x="194017" y="194618"/>
                </a:lnTo>
                <a:lnTo>
                  <a:pt x="0" y="101870"/>
                </a:lnTo>
                <a:lnTo>
                  <a:pt x="47272" y="103840"/>
                </a:lnTo>
                <a:lnTo>
                  <a:pt x="156289" y="98634"/>
                </a:lnTo>
                <a:lnTo>
                  <a:pt x="277847" y="69578"/>
                </a:lnTo>
                <a:lnTo>
                  <a:pt x="362744" y="0"/>
                </a:lnTo>
                <a:lnTo>
                  <a:pt x="1713181" y="566054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p/>
        </p:txBody>
      </p:sp>
      <p:sp>
        <p:nvSpPr>
          <p:cNvPr id="37" name="object 10"/>
          <p:cNvSpPr/>
          <p:nvPr/>
        </p:nvSpPr>
        <p:spPr>
          <a:xfrm>
            <a:off x="9109075" y="5715000"/>
            <a:ext cx="267970" cy="484505"/>
          </a:xfrm>
          <a:custGeom>
            <a:avLst/>
            <a:gdLst/>
            <a:ahLst/>
            <a:cxnLst/>
            <a:rect l="l" t="t" r="r" b="b"/>
            <a:pathLst>
              <a:path w="513080" h="881379">
                <a:moveTo>
                  <a:pt x="316697" y="881373"/>
                </a:moveTo>
                <a:lnTo>
                  <a:pt x="0" y="881373"/>
                </a:lnTo>
                <a:lnTo>
                  <a:pt x="301771" y="0"/>
                </a:lnTo>
                <a:lnTo>
                  <a:pt x="333681" y="14373"/>
                </a:lnTo>
                <a:lnTo>
                  <a:pt x="404444" y="58427"/>
                </a:lnTo>
                <a:lnTo>
                  <a:pt x="476606" y="133559"/>
                </a:lnTo>
                <a:lnTo>
                  <a:pt x="512715" y="241167"/>
                </a:lnTo>
                <a:lnTo>
                  <a:pt x="485295" y="411066"/>
                </a:lnTo>
                <a:lnTo>
                  <a:pt x="417557" y="623374"/>
                </a:lnTo>
                <a:lnTo>
                  <a:pt x="348394" y="804630"/>
                </a:lnTo>
                <a:lnTo>
                  <a:pt x="316697" y="881373"/>
                </a:lnTo>
                <a:close/>
              </a:path>
            </a:pathLst>
          </a:custGeom>
          <a:solidFill>
            <a:srgbClr val="A6E3F9"/>
          </a:solidFill>
        </p:spPr>
        <p:txBody>
          <a:bodyPr wrap="square" lIns="0" tIns="0" rIns="0" bIns="0" rtlCol="0"/>
          <a:p/>
        </p:txBody>
      </p:sp>
      <p:sp>
        <p:nvSpPr>
          <p:cNvPr id="44" name="object 11"/>
          <p:cNvSpPr/>
          <p:nvPr/>
        </p:nvSpPr>
        <p:spPr>
          <a:xfrm>
            <a:off x="8599170" y="6671310"/>
            <a:ext cx="152400" cy="1905"/>
          </a:xfrm>
          <a:custGeom>
            <a:avLst/>
            <a:gdLst/>
            <a:ahLst/>
            <a:cxnLst/>
            <a:rect l="l" t="t" r="r" b="b"/>
            <a:pathLst>
              <a:path w="292100" h="3809">
                <a:moveTo>
                  <a:pt x="1267" y="3799"/>
                </a:moveTo>
                <a:lnTo>
                  <a:pt x="0" y="0"/>
                </a:lnTo>
                <a:lnTo>
                  <a:pt x="291632" y="0"/>
                </a:lnTo>
                <a:lnTo>
                  <a:pt x="1267" y="3799"/>
                </a:lnTo>
                <a:close/>
              </a:path>
            </a:pathLst>
          </a:custGeom>
          <a:solidFill>
            <a:srgbClr val="572518"/>
          </a:solidFill>
        </p:spPr>
        <p:txBody>
          <a:bodyPr wrap="square" lIns="0" tIns="0" rIns="0" bIns="0" rtlCol="0"/>
          <a:p/>
        </p:txBody>
      </p:sp>
      <p:sp>
        <p:nvSpPr>
          <p:cNvPr id="45" name="object 12"/>
          <p:cNvSpPr/>
          <p:nvPr/>
        </p:nvSpPr>
        <p:spPr>
          <a:xfrm>
            <a:off x="8705850" y="5728335"/>
            <a:ext cx="254000" cy="457835"/>
          </a:xfrm>
          <a:custGeom>
            <a:avLst/>
            <a:gdLst/>
            <a:ahLst/>
            <a:cxnLst/>
            <a:rect l="l" t="t" r="r" b="b"/>
            <a:pathLst>
              <a:path w="485775" h="833754">
                <a:moveTo>
                  <a:pt x="297124" y="833674"/>
                </a:moveTo>
                <a:lnTo>
                  <a:pt x="5491" y="833674"/>
                </a:lnTo>
                <a:lnTo>
                  <a:pt x="0" y="818197"/>
                </a:lnTo>
                <a:lnTo>
                  <a:pt x="289520" y="0"/>
                </a:lnTo>
                <a:lnTo>
                  <a:pt x="310959" y="32460"/>
                </a:lnTo>
                <a:lnTo>
                  <a:pt x="363026" y="104350"/>
                </a:lnTo>
                <a:lnTo>
                  <a:pt x="427344" y="177426"/>
                </a:lnTo>
                <a:lnTo>
                  <a:pt x="485537" y="213448"/>
                </a:lnTo>
                <a:lnTo>
                  <a:pt x="465735" y="322354"/>
                </a:lnTo>
                <a:lnTo>
                  <a:pt x="449477" y="405180"/>
                </a:lnTo>
                <a:lnTo>
                  <a:pt x="436533" y="459541"/>
                </a:lnTo>
                <a:lnTo>
                  <a:pt x="297124" y="833674"/>
                </a:lnTo>
                <a:close/>
              </a:path>
            </a:pathLst>
          </a:custGeom>
          <a:solidFill>
            <a:srgbClr val="8AD9F7"/>
          </a:solidFill>
        </p:spPr>
        <p:txBody>
          <a:bodyPr wrap="square" lIns="0" tIns="0" rIns="0" bIns="0" rtlCol="0"/>
          <a:p/>
        </p:txBody>
      </p:sp>
      <p:sp>
        <p:nvSpPr>
          <p:cNvPr id="46" name="object 13"/>
          <p:cNvSpPr/>
          <p:nvPr/>
        </p:nvSpPr>
        <p:spPr>
          <a:xfrm>
            <a:off x="8237855" y="5528945"/>
            <a:ext cx="232410" cy="576580"/>
          </a:xfrm>
          <a:custGeom>
            <a:avLst/>
            <a:gdLst/>
            <a:ahLst/>
            <a:cxnLst/>
            <a:rect l="l" t="t" r="r" b="b"/>
            <a:pathLst>
              <a:path w="445134" h="1049020">
                <a:moveTo>
                  <a:pt x="133212" y="1048814"/>
                </a:moveTo>
                <a:lnTo>
                  <a:pt x="0" y="32926"/>
                </a:lnTo>
                <a:lnTo>
                  <a:pt x="103126" y="0"/>
                </a:lnTo>
                <a:lnTo>
                  <a:pt x="205064" y="15497"/>
                </a:lnTo>
                <a:lnTo>
                  <a:pt x="282976" y="47905"/>
                </a:lnTo>
                <a:lnTo>
                  <a:pt x="314021" y="65711"/>
                </a:lnTo>
                <a:lnTo>
                  <a:pt x="444700" y="1045015"/>
                </a:lnTo>
                <a:lnTo>
                  <a:pt x="133212" y="1048814"/>
                </a:lnTo>
                <a:close/>
              </a:path>
            </a:pathLst>
          </a:custGeom>
          <a:solidFill>
            <a:srgbClr val="F57D99"/>
          </a:solidFill>
        </p:spPr>
        <p:txBody>
          <a:bodyPr wrap="square" lIns="0" tIns="0" rIns="0" bIns="0" rtlCol="0"/>
          <a:p/>
        </p:txBody>
      </p:sp>
      <p:sp>
        <p:nvSpPr>
          <p:cNvPr id="47" name="object 14"/>
          <p:cNvSpPr/>
          <p:nvPr/>
        </p:nvSpPr>
        <p:spPr>
          <a:xfrm>
            <a:off x="8275955" y="5718810"/>
            <a:ext cx="215265" cy="546100"/>
          </a:xfrm>
          <a:custGeom>
            <a:avLst/>
            <a:gdLst/>
            <a:ahLst/>
            <a:cxnLst/>
            <a:rect l="l" t="t" r="r" b="b"/>
            <a:pathLst>
              <a:path w="412115" h="993775">
                <a:moveTo>
                  <a:pt x="100543" y="993233"/>
                </a:moveTo>
                <a:lnTo>
                  <a:pt x="0" y="0"/>
                </a:lnTo>
                <a:lnTo>
                  <a:pt x="17885" y="5804"/>
                </a:lnTo>
                <a:lnTo>
                  <a:pt x="63878" y="18573"/>
                </a:lnTo>
                <a:lnTo>
                  <a:pt x="126477" y="31341"/>
                </a:lnTo>
                <a:lnTo>
                  <a:pt x="194186" y="37146"/>
                </a:lnTo>
                <a:lnTo>
                  <a:pt x="215531" y="36365"/>
                </a:lnTo>
                <a:lnTo>
                  <a:pt x="235780" y="33856"/>
                </a:lnTo>
                <a:lnTo>
                  <a:pt x="254524" y="29369"/>
                </a:lnTo>
                <a:lnTo>
                  <a:pt x="271354" y="22653"/>
                </a:lnTo>
                <a:lnTo>
                  <a:pt x="412030" y="989434"/>
                </a:lnTo>
                <a:lnTo>
                  <a:pt x="100543" y="993233"/>
                </a:lnTo>
                <a:close/>
              </a:path>
            </a:pathLst>
          </a:custGeom>
          <a:solidFill>
            <a:srgbClr val="F26180"/>
          </a:solidFill>
        </p:spPr>
        <p:txBody>
          <a:bodyPr wrap="square" lIns="0" tIns="0" rIns="0" bIns="0" rtlCol="0"/>
          <a:p/>
        </p:txBody>
      </p:sp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3782695" y="951230"/>
            <a:ext cx="6332220" cy="5492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Wednesday, November 3     2021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6: Stand up ! - Lesson 1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 u="sng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Model Sentences</a:t>
            </a:r>
            <a:endParaRPr lang="en-US" i="1" u="sng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Commands : </a:t>
            </a: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mệnh lệnh (yêu cầu)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Stand up, please!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Sit down, please!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Don’t talk!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Come here!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Open your book, please!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Close your book, please!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i="1" u="sng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A(1,2,3) - page 24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6 - Lesson 2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"/>
          <p:cNvSpPr/>
          <p:nvPr/>
        </p:nvSpPr>
        <p:spPr>
          <a:xfrm>
            <a:off x="8150225" y="2676525"/>
            <a:ext cx="1235075" cy="8928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4" name="object 17"/>
          <p:cNvSpPr/>
          <p:nvPr/>
        </p:nvSpPr>
        <p:spPr>
          <a:xfrm>
            <a:off x="8538210" y="1489075"/>
            <a:ext cx="274955" cy="660400"/>
          </a:xfrm>
          <a:custGeom>
            <a:avLst/>
            <a:gdLst/>
            <a:ahLst/>
            <a:cxnLst/>
            <a:rect l="l" t="t" r="r" b="b"/>
            <a:pathLst>
              <a:path w="488314" h="854075">
                <a:moveTo>
                  <a:pt x="230344" y="853447"/>
                </a:moveTo>
                <a:lnTo>
                  <a:pt x="203034" y="822744"/>
                </a:lnTo>
                <a:lnTo>
                  <a:pt x="194092" y="771499"/>
                </a:lnTo>
                <a:lnTo>
                  <a:pt x="185320" y="720238"/>
                </a:lnTo>
                <a:lnTo>
                  <a:pt x="175332" y="669326"/>
                </a:lnTo>
                <a:lnTo>
                  <a:pt x="162736" y="619124"/>
                </a:lnTo>
                <a:lnTo>
                  <a:pt x="149286" y="579815"/>
                </a:lnTo>
                <a:lnTo>
                  <a:pt x="132824" y="541375"/>
                </a:lnTo>
                <a:lnTo>
                  <a:pt x="114706" y="503473"/>
                </a:lnTo>
                <a:lnTo>
                  <a:pt x="96292" y="465777"/>
                </a:lnTo>
                <a:lnTo>
                  <a:pt x="67400" y="429549"/>
                </a:lnTo>
                <a:lnTo>
                  <a:pt x="28517" y="403190"/>
                </a:lnTo>
                <a:lnTo>
                  <a:pt x="7811" y="387137"/>
                </a:lnTo>
                <a:lnTo>
                  <a:pt x="0" y="370294"/>
                </a:lnTo>
                <a:lnTo>
                  <a:pt x="5240" y="352564"/>
                </a:lnTo>
                <a:lnTo>
                  <a:pt x="23688" y="333855"/>
                </a:lnTo>
                <a:lnTo>
                  <a:pt x="64460" y="302110"/>
                </a:lnTo>
                <a:lnTo>
                  <a:pt x="104202" y="269306"/>
                </a:lnTo>
                <a:lnTo>
                  <a:pt x="142321" y="234573"/>
                </a:lnTo>
                <a:lnTo>
                  <a:pt x="178222" y="197040"/>
                </a:lnTo>
                <a:lnTo>
                  <a:pt x="220582" y="136646"/>
                </a:lnTo>
                <a:lnTo>
                  <a:pt x="250827" y="69672"/>
                </a:lnTo>
                <a:lnTo>
                  <a:pt x="255604" y="56479"/>
                </a:lnTo>
                <a:lnTo>
                  <a:pt x="260444" y="43334"/>
                </a:lnTo>
                <a:lnTo>
                  <a:pt x="281738" y="8245"/>
                </a:lnTo>
                <a:lnTo>
                  <a:pt x="288131" y="4193"/>
                </a:lnTo>
                <a:lnTo>
                  <a:pt x="294290" y="0"/>
                </a:lnTo>
                <a:lnTo>
                  <a:pt x="301617" y="13622"/>
                </a:lnTo>
                <a:lnTo>
                  <a:pt x="305156" y="20496"/>
                </a:lnTo>
                <a:lnTo>
                  <a:pt x="308444" y="27497"/>
                </a:lnTo>
                <a:lnTo>
                  <a:pt x="309610" y="30197"/>
                </a:lnTo>
                <a:lnTo>
                  <a:pt x="308278" y="34077"/>
                </a:lnTo>
                <a:lnTo>
                  <a:pt x="308111" y="37451"/>
                </a:lnTo>
                <a:lnTo>
                  <a:pt x="303615" y="38125"/>
                </a:lnTo>
                <a:lnTo>
                  <a:pt x="305853" y="72959"/>
                </a:lnTo>
                <a:lnTo>
                  <a:pt x="307778" y="107904"/>
                </a:lnTo>
                <a:lnTo>
                  <a:pt x="310828" y="142627"/>
                </a:lnTo>
                <a:lnTo>
                  <a:pt x="313723" y="160263"/>
                </a:lnTo>
                <a:lnTo>
                  <a:pt x="264315" y="160263"/>
                </a:lnTo>
                <a:lnTo>
                  <a:pt x="237200" y="200088"/>
                </a:lnTo>
                <a:lnTo>
                  <a:pt x="207703" y="237171"/>
                </a:lnTo>
                <a:lnTo>
                  <a:pt x="175912" y="271668"/>
                </a:lnTo>
                <a:lnTo>
                  <a:pt x="141914" y="303733"/>
                </a:lnTo>
                <a:lnTo>
                  <a:pt x="105797" y="333520"/>
                </a:lnTo>
                <a:lnTo>
                  <a:pt x="67650" y="361184"/>
                </a:lnTo>
                <a:lnTo>
                  <a:pt x="104284" y="394281"/>
                </a:lnTo>
                <a:lnTo>
                  <a:pt x="134603" y="430448"/>
                </a:lnTo>
                <a:lnTo>
                  <a:pt x="159505" y="469323"/>
                </a:lnTo>
                <a:lnTo>
                  <a:pt x="179888" y="510546"/>
                </a:lnTo>
                <a:lnTo>
                  <a:pt x="196648" y="553753"/>
                </a:lnTo>
                <a:lnTo>
                  <a:pt x="210684" y="598583"/>
                </a:lnTo>
                <a:lnTo>
                  <a:pt x="222894" y="644674"/>
                </a:lnTo>
                <a:lnTo>
                  <a:pt x="234175" y="691665"/>
                </a:lnTo>
                <a:lnTo>
                  <a:pt x="287762" y="691665"/>
                </a:lnTo>
                <a:lnTo>
                  <a:pt x="275952" y="730751"/>
                </a:lnTo>
                <a:lnTo>
                  <a:pt x="264315" y="777870"/>
                </a:lnTo>
                <a:lnTo>
                  <a:pt x="259351" y="811984"/>
                </a:lnTo>
                <a:lnTo>
                  <a:pt x="257988" y="823419"/>
                </a:lnTo>
                <a:lnTo>
                  <a:pt x="255471" y="835275"/>
                </a:lnTo>
                <a:lnTo>
                  <a:pt x="250598" y="844886"/>
                </a:lnTo>
                <a:lnTo>
                  <a:pt x="242509" y="851270"/>
                </a:lnTo>
                <a:lnTo>
                  <a:pt x="230344" y="853447"/>
                </a:lnTo>
                <a:close/>
              </a:path>
              <a:path w="488314" h="854075">
                <a:moveTo>
                  <a:pt x="287762" y="691665"/>
                </a:moveTo>
                <a:lnTo>
                  <a:pt x="234175" y="691665"/>
                </a:lnTo>
                <a:lnTo>
                  <a:pt x="251624" y="646368"/>
                </a:lnTo>
                <a:lnTo>
                  <a:pt x="269245" y="601776"/>
                </a:lnTo>
                <a:lnTo>
                  <a:pt x="288045" y="558410"/>
                </a:lnTo>
                <a:lnTo>
                  <a:pt x="309034" y="516787"/>
                </a:lnTo>
                <a:lnTo>
                  <a:pt x="333218" y="477427"/>
                </a:lnTo>
                <a:lnTo>
                  <a:pt x="361605" y="440851"/>
                </a:lnTo>
                <a:lnTo>
                  <a:pt x="395204" y="407576"/>
                </a:lnTo>
                <a:lnTo>
                  <a:pt x="361987" y="372902"/>
                </a:lnTo>
                <a:lnTo>
                  <a:pt x="333294" y="335773"/>
                </a:lnTo>
                <a:lnTo>
                  <a:pt x="309152" y="296066"/>
                </a:lnTo>
                <a:lnTo>
                  <a:pt x="289590" y="253660"/>
                </a:lnTo>
                <a:lnTo>
                  <a:pt x="274635" y="208433"/>
                </a:lnTo>
                <a:lnTo>
                  <a:pt x="264315" y="160263"/>
                </a:lnTo>
                <a:lnTo>
                  <a:pt x="313723" y="160263"/>
                </a:lnTo>
                <a:lnTo>
                  <a:pt x="316438" y="176796"/>
                </a:lnTo>
                <a:lnTo>
                  <a:pt x="330439" y="222803"/>
                </a:lnTo>
                <a:lnTo>
                  <a:pt x="351012" y="265742"/>
                </a:lnTo>
                <a:lnTo>
                  <a:pt x="377112" y="305708"/>
                </a:lnTo>
                <a:lnTo>
                  <a:pt x="407693" y="342796"/>
                </a:lnTo>
                <a:lnTo>
                  <a:pt x="445255" y="363909"/>
                </a:lnTo>
                <a:lnTo>
                  <a:pt x="468922" y="373048"/>
                </a:lnTo>
                <a:lnTo>
                  <a:pt x="477883" y="377400"/>
                </a:lnTo>
                <a:lnTo>
                  <a:pt x="484721" y="384061"/>
                </a:lnTo>
                <a:lnTo>
                  <a:pt x="488124" y="394755"/>
                </a:lnTo>
                <a:lnTo>
                  <a:pt x="487000" y="406058"/>
                </a:lnTo>
                <a:lnTo>
                  <a:pt x="481880" y="414071"/>
                </a:lnTo>
                <a:lnTo>
                  <a:pt x="473886" y="419807"/>
                </a:lnTo>
                <a:lnTo>
                  <a:pt x="464145" y="424277"/>
                </a:lnTo>
                <a:lnTo>
                  <a:pt x="435110" y="439368"/>
                </a:lnTo>
                <a:lnTo>
                  <a:pt x="388342" y="482518"/>
                </a:lnTo>
                <a:lnTo>
                  <a:pt x="346182" y="551739"/>
                </a:lnTo>
                <a:lnTo>
                  <a:pt x="324980" y="595025"/>
                </a:lnTo>
                <a:lnTo>
                  <a:pt x="306238" y="639305"/>
                </a:lnTo>
                <a:lnTo>
                  <a:pt x="289911" y="684555"/>
                </a:lnTo>
                <a:lnTo>
                  <a:pt x="287762" y="691665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  <p:sp>
        <p:nvSpPr>
          <p:cNvPr id="36" name="object 17"/>
          <p:cNvSpPr/>
          <p:nvPr/>
        </p:nvSpPr>
        <p:spPr>
          <a:xfrm>
            <a:off x="9198610" y="1955800"/>
            <a:ext cx="274955" cy="660400"/>
          </a:xfrm>
          <a:custGeom>
            <a:avLst/>
            <a:gdLst/>
            <a:ahLst/>
            <a:cxnLst/>
            <a:rect l="l" t="t" r="r" b="b"/>
            <a:pathLst>
              <a:path w="488314" h="854075">
                <a:moveTo>
                  <a:pt x="230344" y="853447"/>
                </a:moveTo>
                <a:lnTo>
                  <a:pt x="203034" y="822744"/>
                </a:lnTo>
                <a:lnTo>
                  <a:pt x="194092" y="771499"/>
                </a:lnTo>
                <a:lnTo>
                  <a:pt x="185320" y="720238"/>
                </a:lnTo>
                <a:lnTo>
                  <a:pt x="175332" y="669326"/>
                </a:lnTo>
                <a:lnTo>
                  <a:pt x="162736" y="619124"/>
                </a:lnTo>
                <a:lnTo>
                  <a:pt x="149286" y="579815"/>
                </a:lnTo>
                <a:lnTo>
                  <a:pt x="132824" y="541375"/>
                </a:lnTo>
                <a:lnTo>
                  <a:pt x="114706" y="503473"/>
                </a:lnTo>
                <a:lnTo>
                  <a:pt x="96292" y="465777"/>
                </a:lnTo>
                <a:lnTo>
                  <a:pt x="67400" y="429549"/>
                </a:lnTo>
                <a:lnTo>
                  <a:pt x="28517" y="403190"/>
                </a:lnTo>
                <a:lnTo>
                  <a:pt x="7811" y="387137"/>
                </a:lnTo>
                <a:lnTo>
                  <a:pt x="0" y="370294"/>
                </a:lnTo>
                <a:lnTo>
                  <a:pt x="5240" y="352564"/>
                </a:lnTo>
                <a:lnTo>
                  <a:pt x="23688" y="333855"/>
                </a:lnTo>
                <a:lnTo>
                  <a:pt x="64460" y="302110"/>
                </a:lnTo>
                <a:lnTo>
                  <a:pt x="104202" y="269306"/>
                </a:lnTo>
                <a:lnTo>
                  <a:pt x="142321" y="234573"/>
                </a:lnTo>
                <a:lnTo>
                  <a:pt x="178222" y="197040"/>
                </a:lnTo>
                <a:lnTo>
                  <a:pt x="220582" y="136646"/>
                </a:lnTo>
                <a:lnTo>
                  <a:pt x="250827" y="69672"/>
                </a:lnTo>
                <a:lnTo>
                  <a:pt x="255604" y="56479"/>
                </a:lnTo>
                <a:lnTo>
                  <a:pt x="260444" y="43334"/>
                </a:lnTo>
                <a:lnTo>
                  <a:pt x="281738" y="8245"/>
                </a:lnTo>
                <a:lnTo>
                  <a:pt x="288131" y="4193"/>
                </a:lnTo>
                <a:lnTo>
                  <a:pt x="294290" y="0"/>
                </a:lnTo>
                <a:lnTo>
                  <a:pt x="301617" y="13622"/>
                </a:lnTo>
                <a:lnTo>
                  <a:pt x="305156" y="20496"/>
                </a:lnTo>
                <a:lnTo>
                  <a:pt x="308444" y="27497"/>
                </a:lnTo>
                <a:lnTo>
                  <a:pt x="309610" y="30197"/>
                </a:lnTo>
                <a:lnTo>
                  <a:pt x="308278" y="34077"/>
                </a:lnTo>
                <a:lnTo>
                  <a:pt x="308111" y="37451"/>
                </a:lnTo>
                <a:lnTo>
                  <a:pt x="303615" y="38125"/>
                </a:lnTo>
                <a:lnTo>
                  <a:pt x="305853" y="72959"/>
                </a:lnTo>
                <a:lnTo>
                  <a:pt x="307778" y="107904"/>
                </a:lnTo>
                <a:lnTo>
                  <a:pt x="310828" y="142627"/>
                </a:lnTo>
                <a:lnTo>
                  <a:pt x="313723" y="160263"/>
                </a:lnTo>
                <a:lnTo>
                  <a:pt x="264315" y="160263"/>
                </a:lnTo>
                <a:lnTo>
                  <a:pt x="237200" y="200088"/>
                </a:lnTo>
                <a:lnTo>
                  <a:pt x="207703" y="237171"/>
                </a:lnTo>
                <a:lnTo>
                  <a:pt x="175912" y="271668"/>
                </a:lnTo>
                <a:lnTo>
                  <a:pt x="141914" y="303733"/>
                </a:lnTo>
                <a:lnTo>
                  <a:pt x="105797" y="333520"/>
                </a:lnTo>
                <a:lnTo>
                  <a:pt x="67650" y="361184"/>
                </a:lnTo>
                <a:lnTo>
                  <a:pt x="104284" y="394281"/>
                </a:lnTo>
                <a:lnTo>
                  <a:pt x="134603" y="430448"/>
                </a:lnTo>
                <a:lnTo>
                  <a:pt x="159505" y="469323"/>
                </a:lnTo>
                <a:lnTo>
                  <a:pt x="179888" y="510546"/>
                </a:lnTo>
                <a:lnTo>
                  <a:pt x="196648" y="553753"/>
                </a:lnTo>
                <a:lnTo>
                  <a:pt x="210684" y="598583"/>
                </a:lnTo>
                <a:lnTo>
                  <a:pt x="222894" y="644674"/>
                </a:lnTo>
                <a:lnTo>
                  <a:pt x="234175" y="691665"/>
                </a:lnTo>
                <a:lnTo>
                  <a:pt x="287762" y="691665"/>
                </a:lnTo>
                <a:lnTo>
                  <a:pt x="275952" y="730751"/>
                </a:lnTo>
                <a:lnTo>
                  <a:pt x="264315" y="777870"/>
                </a:lnTo>
                <a:lnTo>
                  <a:pt x="259351" y="811984"/>
                </a:lnTo>
                <a:lnTo>
                  <a:pt x="257988" y="823419"/>
                </a:lnTo>
                <a:lnTo>
                  <a:pt x="255471" y="835275"/>
                </a:lnTo>
                <a:lnTo>
                  <a:pt x="250598" y="844886"/>
                </a:lnTo>
                <a:lnTo>
                  <a:pt x="242509" y="851270"/>
                </a:lnTo>
                <a:lnTo>
                  <a:pt x="230344" y="853447"/>
                </a:lnTo>
                <a:close/>
              </a:path>
              <a:path w="488314" h="854075">
                <a:moveTo>
                  <a:pt x="287762" y="691665"/>
                </a:moveTo>
                <a:lnTo>
                  <a:pt x="234175" y="691665"/>
                </a:lnTo>
                <a:lnTo>
                  <a:pt x="251624" y="646368"/>
                </a:lnTo>
                <a:lnTo>
                  <a:pt x="269245" y="601776"/>
                </a:lnTo>
                <a:lnTo>
                  <a:pt x="288045" y="558410"/>
                </a:lnTo>
                <a:lnTo>
                  <a:pt x="309034" y="516787"/>
                </a:lnTo>
                <a:lnTo>
                  <a:pt x="333218" y="477427"/>
                </a:lnTo>
                <a:lnTo>
                  <a:pt x="361605" y="440851"/>
                </a:lnTo>
                <a:lnTo>
                  <a:pt x="395204" y="407576"/>
                </a:lnTo>
                <a:lnTo>
                  <a:pt x="361987" y="372902"/>
                </a:lnTo>
                <a:lnTo>
                  <a:pt x="333294" y="335773"/>
                </a:lnTo>
                <a:lnTo>
                  <a:pt x="309152" y="296066"/>
                </a:lnTo>
                <a:lnTo>
                  <a:pt x="289590" y="253660"/>
                </a:lnTo>
                <a:lnTo>
                  <a:pt x="274635" y="208433"/>
                </a:lnTo>
                <a:lnTo>
                  <a:pt x="264315" y="160263"/>
                </a:lnTo>
                <a:lnTo>
                  <a:pt x="313723" y="160263"/>
                </a:lnTo>
                <a:lnTo>
                  <a:pt x="316438" y="176796"/>
                </a:lnTo>
                <a:lnTo>
                  <a:pt x="330439" y="222803"/>
                </a:lnTo>
                <a:lnTo>
                  <a:pt x="351012" y="265742"/>
                </a:lnTo>
                <a:lnTo>
                  <a:pt x="377112" y="305708"/>
                </a:lnTo>
                <a:lnTo>
                  <a:pt x="407693" y="342796"/>
                </a:lnTo>
                <a:lnTo>
                  <a:pt x="445255" y="363909"/>
                </a:lnTo>
                <a:lnTo>
                  <a:pt x="468922" y="373048"/>
                </a:lnTo>
                <a:lnTo>
                  <a:pt x="477883" y="377400"/>
                </a:lnTo>
                <a:lnTo>
                  <a:pt x="484721" y="384061"/>
                </a:lnTo>
                <a:lnTo>
                  <a:pt x="488124" y="394755"/>
                </a:lnTo>
                <a:lnTo>
                  <a:pt x="487000" y="406058"/>
                </a:lnTo>
                <a:lnTo>
                  <a:pt x="481880" y="414071"/>
                </a:lnTo>
                <a:lnTo>
                  <a:pt x="473886" y="419807"/>
                </a:lnTo>
                <a:lnTo>
                  <a:pt x="464145" y="424277"/>
                </a:lnTo>
                <a:lnTo>
                  <a:pt x="435110" y="439368"/>
                </a:lnTo>
                <a:lnTo>
                  <a:pt x="388342" y="482518"/>
                </a:lnTo>
                <a:lnTo>
                  <a:pt x="346182" y="551739"/>
                </a:lnTo>
                <a:lnTo>
                  <a:pt x="324980" y="595025"/>
                </a:lnTo>
                <a:lnTo>
                  <a:pt x="306238" y="639305"/>
                </a:lnTo>
                <a:lnTo>
                  <a:pt x="289911" y="684555"/>
                </a:lnTo>
                <a:lnTo>
                  <a:pt x="287762" y="691665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  <p:sp>
        <p:nvSpPr>
          <p:cNvPr id="35" name="object 17"/>
          <p:cNvSpPr/>
          <p:nvPr/>
        </p:nvSpPr>
        <p:spPr>
          <a:xfrm>
            <a:off x="7941310" y="2126615"/>
            <a:ext cx="274955" cy="660400"/>
          </a:xfrm>
          <a:custGeom>
            <a:avLst/>
            <a:gdLst/>
            <a:ahLst/>
            <a:cxnLst/>
            <a:rect l="l" t="t" r="r" b="b"/>
            <a:pathLst>
              <a:path w="488314" h="854075">
                <a:moveTo>
                  <a:pt x="230344" y="853447"/>
                </a:moveTo>
                <a:lnTo>
                  <a:pt x="203034" y="822744"/>
                </a:lnTo>
                <a:lnTo>
                  <a:pt x="194092" y="771499"/>
                </a:lnTo>
                <a:lnTo>
                  <a:pt x="185320" y="720238"/>
                </a:lnTo>
                <a:lnTo>
                  <a:pt x="175332" y="669326"/>
                </a:lnTo>
                <a:lnTo>
                  <a:pt x="162736" y="619124"/>
                </a:lnTo>
                <a:lnTo>
                  <a:pt x="149286" y="579815"/>
                </a:lnTo>
                <a:lnTo>
                  <a:pt x="132824" y="541375"/>
                </a:lnTo>
                <a:lnTo>
                  <a:pt x="114706" y="503473"/>
                </a:lnTo>
                <a:lnTo>
                  <a:pt x="96292" y="465777"/>
                </a:lnTo>
                <a:lnTo>
                  <a:pt x="67400" y="429549"/>
                </a:lnTo>
                <a:lnTo>
                  <a:pt x="28517" y="403190"/>
                </a:lnTo>
                <a:lnTo>
                  <a:pt x="7811" y="387137"/>
                </a:lnTo>
                <a:lnTo>
                  <a:pt x="0" y="370294"/>
                </a:lnTo>
                <a:lnTo>
                  <a:pt x="5240" y="352564"/>
                </a:lnTo>
                <a:lnTo>
                  <a:pt x="23688" y="333855"/>
                </a:lnTo>
                <a:lnTo>
                  <a:pt x="64460" y="302110"/>
                </a:lnTo>
                <a:lnTo>
                  <a:pt x="104202" y="269306"/>
                </a:lnTo>
                <a:lnTo>
                  <a:pt x="142321" y="234573"/>
                </a:lnTo>
                <a:lnTo>
                  <a:pt x="178222" y="197040"/>
                </a:lnTo>
                <a:lnTo>
                  <a:pt x="220582" y="136646"/>
                </a:lnTo>
                <a:lnTo>
                  <a:pt x="250827" y="69672"/>
                </a:lnTo>
                <a:lnTo>
                  <a:pt x="255604" y="56479"/>
                </a:lnTo>
                <a:lnTo>
                  <a:pt x="260444" y="43334"/>
                </a:lnTo>
                <a:lnTo>
                  <a:pt x="281738" y="8245"/>
                </a:lnTo>
                <a:lnTo>
                  <a:pt x="288131" y="4193"/>
                </a:lnTo>
                <a:lnTo>
                  <a:pt x="294290" y="0"/>
                </a:lnTo>
                <a:lnTo>
                  <a:pt x="301617" y="13622"/>
                </a:lnTo>
                <a:lnTo>
                  <a:pt x="305156" y="20496"/>
                </a:lnTo>
                <a:lnTo>
                  <a:pt x="308444" y="27497"/>
                </a:lnTo>
                <a:lnTo>
                  <a:pt x="309610" y="30197"/>
                </a:lnTo>
                <a:lnTo>
                  <a:pt x="308278" y="34077"/>
                </a:lnTo>
                <a:lnTo>
                  <a:pt x="308111" y="37451"/>
                </a:lnTo>
                <a:lnTo>
                  <a:pt x="303615" y="38125"/>
                </a:lnTo>
                <a:lnTo>
                  <a:pt x="305853" y="72959"/>
                </a:lnTo>
                <a:lnTo>
                  <a:pt x="307778" y="107904"/>
                </a:lnTo>
                <a:lnTo>
                  <a:pt x="310828" y="142627"/>
                </a:lnTo>
                <a:lnTo>
                  <a:pt x="313723" y="160263"/>
                </a:lnTo>
                <a:lnTo>
                  <a:pt x="264315" y="160263"/>
                </a:lnTo>
                <a:lnTo>
                  <a:pt x="237200" y="200088"/>
                </a:lnTo>
                <a:lnTo>
                  <a:pt x="207703" y="237171"/>
                </a:lnTo>
                <a:lnTo>
                  <a:pt x="175912" y="271668"/>
                </a:lnTo>
                <a:lnTo>
                  <a:pt x="141914" y="303733"/>
                </a:lnTo>
                <a:lnTo>
                  <a:pt x="105797" y="333520"/>
                </a:lnTo>
                <a:lnTo>
                  <a:pt x="67650" y="361184"/>
                </a:lnTo>
                <a:lnTo>
                  <a:pt x="104284" y="394281"/>
                </a:lnTo>
                <a:lnTo>
                  <a:pt x="134603" y="430448"/>
                </a:lnTo>
                <a:lnTo>
                  <a:pt x="159505" y="469323"/>
                </a:lnTo>
                <a:lnTo>
                  <a:pt x="179888" y="510546"/>
                </a:lnTo>
                <a:lnTo>
                  <a:pt x="196648" y="553753"/>
                </a:lnTo>
                <a:lnTo>
                  <a:pt x="210684" y="598583"/>
                </a:lnTo>
                <a:lnTo>
                  <a:pt x="222894" y="644674"/>
                </a:lnTo>
                <a:lnTo>
                  <a:pt x="234175" y="691665"/>
                </a:lnTo>
                <a:lnTo>
                  <a:pt x="287762" y="691665"/>
                </a:lnTo>
                <a:lnTo>
                  <a:pt x="275952" y="730751"/>
                </a:lnTo>
                <a:lnTo>
                  <a:pt x="264315" y="777870"/>
                </a:lnTo>
                <a:lnTo>
                  <a:pt x="259351" y="811984"/>
                </a:lnTo>
                <a:lnTo>
                  <a:pt x="257988" y="823419"/>
                </a:lnTo>
                <a:lnTo>
                  <a:pt x="255471" y="835275"/>
                </a:lnTo>
                <a:lnTo>
                  <a:pt x="250598" y="844886"/>
                </a:lnTo>
                <a:lnTo>
                  <a:pt x="242509" y="851270"/>
                </a:lnTo>
                <a:lnTo>
                  <a:pt x="230344" y="853447"/>
                </a:lnTo>
                <a:close/>
              </a:path>
              <a:path w="488314" h="854075">
                <a:moveTo>
                  <a:pt x="287762" y="691665"/>
                </a:moveTo>
                <a:lnTo>
                  <a:pt x="234175" y="691665"/>
                </a:lnTo>
                <a:lnTo>
                  <a:pt x="251624" y="646368"/>
                </a:lnTo>
                <a:lnTo>
                  <a:pt x="269245" y="601776"/>
                </a:lnTo>
                <a:lnTo>
                  <a:pt x="288045" y="558410"/>
                </a:lnTo>
                <a:lnTo>
                  <a:pt x="309034" y="516787"/>
                </a:lnTo>
                <a:lnTo>
                  <a:pt x="333218" y="477427"/>
                </a:lnTo>
                <a:lnTo>
                  <a:pt x="361605" y="440851"/>
                </a:lnTo>
                <a:lnTo>
                  <a:pt x="395204" y="407576"/>
                </a:lnTo>
                <a:lnTo>
                  <a:pt x="361987" y="372902"/>
                </a:lnTo>
                <a:lnTo>
                  <a:pt x="333294" y="335773"/>
                </a:lnTo>
                <a:lnTo>
                  <a:pt x="309152" y="296066"/>
                </a:lnTo>
                <a:lnTo>
                  <a:pt x="289590" y="253660"/>
                </a:lnTo>
                <a:lnTo>
                  <a:pt x="274635" y="208433"/>
                </a:lnTo>
                <a:lnTo>
                  <a:pt x="264315" y="160263"/>
                </a:lnTo>
                <a:lnTo>
                  <a:pt x="313723" y="160263"/>
                </a:lnTo>
                <a:lnTo>
                  <a:pt x="316438" y="176796"/>
                </a:lnTo>
                <a:lnTo>
                  <a:pt x="330439" y="222803"/>
                </a:lnTo>
                <a:lnTo>
                  <a:pt x="351012" y="265742"/>
                </a:lnTo>
                <a:lnTo>
                  <a:pt x="377112" y="305708"/>
                </a:lnTo>
                <a:lnTo>
                  <a:pt x="407693" y="342796"/>
                </a:lnTo>
                <a:lnTo>
                  <a:pt x="445255" y="363909"/>
                </a:lnTo>
                <a:lnTo>
                  <a:pt x="468922" y="373048"/>
                </a:lnTo>
                <a:lnTo>
                  <a:pt x="477883" y="377400"/>
                </a:lnTo>
                <a:lnTo>
                  <a:pt x="484721" y="384061"/>
                </a:lnTo>
                <a:lnTo>
                  <a:pt x="488124" y="394755"/>
                </a:lnTo>
                <a:lnTo>
                  <a:pt x="487000" y="406058"/>
                </a:lnTo>
                <a:lnTo>
                  <a:pt x="481880" y="414071"/>
                </a:lnTo>
                <a:lnTo>
                  <a:pt x="473886" y="419807"/>
                </a:lnTo>
                <a:lnTo>
                  <a:pt x="464145" y="424277"/>
                </a:lnTo>
                <a:lnTo>
                  <a:pt x="435110" y="439368"/>
                </a:lnTo>
                <a:lnTo>
                  <a:pt x="388342" y="482518"/>
                </a:lnTo>
                <a:lnTo>
                  <a:pt x="346182" y="551739"/>
                </a:lnTo>
                <a:lnTo>
                  <a:pt x="324980" y="595025"/>
                </a:lnTo>
                <a:lnTo>
                  <a:pt x="306238" y="639305"/>
                </a:lnTo>
                <a:lnTo>
                  <a:pt x="289911" y="684555"/>
                </a:lnTo>
                <a:lnTo>
                  <a:pt x="287762" y="691665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  <p:grpSp>
        <p:nvGrpSpPr>
          <p:cNvPr id="263" name="Group 262"/>
          <p:cNvGrpSpPr/>
          <p:nvPr/>
        </p:nvGrpSpPr>
        <p:grpSpPr>
          <a:xfrm>
            <a:off x="9453880" y="3250565"/>
            <a:ext cx="1925955" cy="3691255"/>
            <a:chOff x="12175" y="1765"/>
            <a:chExt cx="1850" cy="3675"/>
          </a:xfrm>
        </p:grpSpPr>
        <p:pic>
          <p:nvPicPr>
            <p:cNvPr id="253" name="object 19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60" y="2762"/>
              <a:ext cx="131" cy="153"/>
            </a:xfrm>
            <a:prstGeom prst="rect">
              <a:avLst/>
            </a:prstGeom>
          </p:spPr>
        </p:pic>
        <p:grpSp>
          <p:nvGrpSpPr>
            <p:cNvPr id="254" name="object 192"/>
            <p:cNvGrpSpPr/>
            <p:nvPr/>
          </p:nvGrpSpPr>
          <p:grpSpPr>
            <a:xfrm>
              <a:off x="13105" y="3626"/>
              <a:ext cx="645" cy="1814"/>
              <a:chOff x="8308428" y="2309389"/>
              <a:chExt cx="409575" cy="1151890"/>
            </a:xfrm>
          </p:grpSpPr>
          <p:pic>
            <p:nvPicPr>
              <p:cNvPr id="255" name="object 193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380107" y="2675140"/>
                <a:ext cx="225767" cy="775117"/>
              </a:xfrm>
              <a:prstGeom prst="rect">
                <a:avLst/>
              </a:prstGeom>
            </p:spPr>
          </p:pic>
          <p:pic>
            <p:nvPicPr>
              <p:cNvPr id="256" name="object 194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422436" y="2675140"/>
                <a:ext cx="168197" cy="621550"/>
              </a:xfrm>
              <a:prstGeom prst="rect">
                <a:avLst/>
              </a:prstGeom>
            </p:spPr>
          </p:pic>
          <p:pic>
            <p:nvPicPr>
              <p:cNvPr id="257" name="object 195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491632" y="2685554"/>
                <a:ext cx="225755" cy="775122"/>
              </a:xfrm>
              <a:prstGeom prst="rect">
                <a:avLst/>
              </a:prstGeom>
            </p:spPr>
          </p:pic>
          <p:pic>
            <p:nvPicPr>
              <p:cNvPr id="258" name="object 196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33955" y="2685554"/>
                <a:ext cx="168201" cy="621550"/>
              </a:xfrm>
              <a:prstGeom prst="rect">
                <a:avLst/>
              </a:prstGeom>
            </p:spPr>
          </p:pic>
          <p:sp>
            <p:nvSpPr>
              <p:cNvPr id="259" name="object 197"/>
              <p:cNvSpPr/>
              <p:nvPr/>
            </p:nvSpPr>
            <p:spPr>
              <a:xfrm>
                <a:off x="8492235" y="3365601"/>
                <a:ext cx="2254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5250">
                    <a:moveTo>
                      <a:pt x="70939" y="95075"/>
                    </a:moveTo>
                    <a:lnTo>
                      <a:pt x="6794" y="81254"/>
                    </a:lnTo>
                    <a:lnTo>
                      <a:pt x="0" y="72669"/>
                    </a:lnTo>
                    <a:lnTo>
                      <a:pt x="14918" y="78647"/>
                    </a:lnTo>
                    <a:lnTo>
                      <a:pt x="49133" y="86626"/>
                    </a:lnTo>
                    <a:lnTo>
                      <a:pt x="96744" y="86585"/>
                    </a:lnTo>
                    <a:lnTo>
                      <a:pt x="151853" y="68503"/>
                    </a:lnTo>
                    <a:lnTo>
                      <a:pt x="155485" y="60109"/>
                    </a:lnTo>
                    <a:lnTo>
                      <a:pt x="167627" y="40409"/>
                    </a:lnTo>
                    <a:lnTo>
                      <a:pt x="190151" y="17631"/>
                    </a:lnTo>
                    <a:lnTo>
                      <a:pt x="224929" y="0"/>
                    </a:lnTo>
                    <a:lnTo>
                      <a:pt x="224974" y="25812"/>
                    </a:lnTo>
                    <a:lnTo>
                      <a:pt x="223823" y="48796"/>
                    </a:lnTo>
                    <a:lnTo>
                      <a:pt x="221754" y="71589"/>
                    </a:lnTo>
                    <a:lnTo>
                      <a:pt x="206717" y="73367"/>
                    </a:lnTo>
                    <a:lnTo>
                      <a:pt x="200571" y="21285"/>
                    </a:lnTo>
                    <a:lnTo>
                      <a:pt x="182073" y="33235"/>
                    </a:lnTo>
                    <a:lnTo>
                      <a:pt x="168275" y="50536"/>
                    </a:lnTo>
                    <a:lnTo>
                      <a:pt x="159648" y="66108"/>
                    </a:lnTo>
                    <a:lnTo>
                      <a:pt x="156667" y="72872"/>
                    </a:lnTo>
                    <a:lnTo>
                      <a:pt x="111857" y="90552"/>
                    </a:lnTo>
                    <a:lnTo>
                      <a:pt x="70939" y="95075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0" name="object 198"/>
              <p:cNvSpPr/>
              <p:nvPr/>
            </p:nvSpPr>
            <p:spPr>
              <a:xfrm>
                <a:off x="8308428" y="2309389"/>
                <a:ext cx="368935" cy="445770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5769">
                    <a:moveTo>
                      <a:pt x="187594" y="445750"/>
                    </a:moveTo>
                    <a:lnTo>
                      <a:pt x="129234" y="437931"/>
                    </a:lnTo>
                    <a:lnTo>
                      <a:pt x="45562" y="285571"/>
                    </a:lnTo>
                    <a:lnTo>
                      <a:pt x="13735" y="165775"/>
                    </a:lnTo>
                    <a:lnTo>
                      <a:pt x="1804" y="84944"/>
                    </a:lnTo>
                    <a:lnTo>
                      <a:pt x="0" y="55287"/>
                    </a:lnTo>
                    <a:lnTo>
                      <a:pt x="44214" y="41781"/>
                    </a:lnTo>
                    <a:lnTo>
                      <a:pt x="145764" y="15988"/>
                    </a:lnTo>
                    <a:lnTo>
                      <a:pt x="258010" y="0"/>
                    </a:lnTo>
                    <a:lnTo>
                      <a:pt x="334314" y="15904"/>
                    </a:lnTo>
                    <a:lnTo>
                      <a:pt x="353820" y="47329"/>
                    </a:lnTo>
                    <a:lnTo>
                      <a:pt x="364669" y="92814"/>
                    </a:lnTo>
                    <a:lnTo>
                      <a:pt x="368706" y="146395"/>
                    </a:lnTo>
                    <a:lnTo>
                      <a:pt x="367774" y="202110"/>
                    </a:lnTo>
                    <a:lnTo>
                      <a:pt x="363719" y="253996"/>
                    </a:lnTo>
                    <a:lnTo>
                      <a:pt x="358386" y="296091"/>
                    </a:lnTo>
                    <a:lnTo>
                      <a:pt x="353618" y="322431"/>
                    </a:lnTo>
                    <a:lnTo>
                      <a:pt x="351420" y="352297"/>
                    </a:lnTo>
                    <a:lnTo>
                      <a:pt x="355388" y="380508"/>
                    </a:lnTo>
                    <a:lnTo>
                      <a:pt x="361050" y="401509"/>
                    </a:lnTo>
                    <a:lnTo>
                      <a:pt x="363931" y="409744"/>
                    </a:lnTo>
                    <a:lnTo>
                      <a:pt x="269906" y="441160"/>
                    </a:lnTo>
                    <a:lnTo>
                      <a:pt x="187594" y="445750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1" name="object 199"/>
              <p:cNvSpPr/>
              <p:nvPr/>
            </p:nvSpPr>
            <p:spPr>
              <a:xfrm>
                <a:off x="8308428" y="2309685"/>
                <a:ext cx="368935" cy="441959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1960">
                    <a:moveTo>
                      <a:pt x="368693" y="146100"/>
                    </a:moveTo>
                    <a:lnTo>
                      <a:pt x="364667" y="92519"/>
                    </a:lnTo>
                    <a:lnTo>
                      <a:pt x="353809" y="47040"/>
                    </a:lnTo>
                    <a:lnTo>
                      <a:pt x="313969" y="4826"/>
                    </a:lnTo>
                    <a:lnTo>
                      <a:pt x="285115" y="0"/>
                    </a:lnTo>
                    <a:lnTo>
                      <a:pt x="249910" y="101"/>
                    </a:lnTo>
                    <a:lnTo>
                      <a:pt x="218821" y="3263"/>
                    </a:lnTo>
                    <a:lnTo>
                      <a:pt x="218782" y="3009"/>
                    </a:lnTo>
                    <a:lnTo>
                      <a:pt x="215315" y="3619"/>
                    </a:lnTo>
                    <a:lnTo>
                      <a:pt x="210540" y="4102"/>
                    </a:lnTo>
                    <a:lnTo>
                      <a:pt x="210439" y="4483"/>
                    </a:lnTo>
                    <a:lnTo>
                      <a:pt x="143065" y="16281"/>
                    </a:lnTo>
                    <a:lnTo>
                      <a:pt x="72478" y="33578"/>
                    </a:lnTo>
                    <a:lnTo>
                      <a:pt x="20332" y="48590"/>
                    </a:lnTo>
                    <a:lnTo>
                      <a:pt x="0" y="54991"/>
                    </a:lnTo>
                    <a:lnTo>
                      <a:pt x="1803" y="84658"/>
                    </a:lnTo>
                    <a:lnTo>
                      <a:pt x="13728" y="165481"/>
                    </a:lnTo>
                    <a:lnTo>
                      <a:pt x="45554" y="285280"/>
                    </a:lnTo>
                    <a:lnTo>
                      <a:pt x="107061" y="431825"/>
                    </a:lnTo>
                    <a:lnTo>
                      <a:pt x="123075" y="436245"/>
                    </a:lnTo>
                    <a:lnTo>
                      <a:pt x="109740" y="408355"/>
                    </a:lnTo>
                    <a:lnTo>
                      <a:pt x="82765" y="340093"/>
                    </a:lnTo>
                    <a:lnTo>
                      <a:pt x="61645" y="254622"/>
                    </a:lnTo>
                    <a:lnTo>
                      <a:pt x="65925" y="175094"/>
                    </a:lnTo>
                    <a:lnTo>
                      <a:pt x="105105" y="121500"/>
                    </a:lnTo>
                    <a:lnTo>
                      <a:pt x="160743" y="93116"/>
                    </a:lnTo>
                    <a:lnTo>
                      <a:pt x="210515" y="81953"/>
                    </a:lnTo>
                    <a:lnTo>
                      <a:pt x="232067" y="79997"/>
                    </a:lnTo>
                    <a:lnTo>
                      <a:pt x="231381" y="76085"/>
                    </a:lnTo>
                    <a:lnTo>
                      <a:pt x="255384" y="80200"/>
                    </a:lnTo>
                    <a:lnTo>
                      <a:pt x="294360" y="85394"/>
                    </a:lnTo>
                    <a:lnTo>
                      <a:pt x="319963" y="101714"/>
                    </a:lnTo>
                    <a:lnTo>
                      <a:pt x="334632" y="127482"/>
                    </a:lnTo>
                    <a:lnTo>
                      <a:pt x="340779" y="160985"/>
                    </a:lnTo>
                    <a:lnTo>
                      <a:pt x="340855" y="200520"/>
                    </a:lnTo>
                    <a:lnTo>
                      <a:pt x="337273" y="244386"/>
                    </a:lnTo>
                    <a:lnTo>
                      <a:pt x="332460" y="290893"/>
                    </a:lnTo>
                    <a:lnTo>
                      <a:pt x="328866" y="338315"/>
                    </a:lnTo>
                    <a:lnTo>
                      <a:pt x="322618" y="373799"/>
                    </a:lnTo>
                    <a:lnTo>
                      <a:pt x="308825" y="402285"/>
                    </a:lnTo>
                    <a:lnTo>
                      <a:pt x="289483" y="424573"/>
                    </a:lnTo>
                    <a:lnTo>
                      <a:pt x="266649" y="441401"/>
                    </a:lnTo>
                    <a:lnTo>
                      <a:pt x="290271" y="436689"/>
                    </a:lnTo>
                    <a:lnTo>
                      <a:pt x="314502" y="429958"/>
                    </a:lnTo>
                    <a:lnTo>
                      <a:pt x="339128" y="420954"/>
                    </a:lnTo>
                    <a:lnTo>
                      <a:pt x="363931" y="409448"/>
                    </a:lnTo>
                    <a:lnTo>
                      <a:pt x="361048" y="401218"/>
                    </a:lnTo>
                    <a:lnTo>
                      <a:pt x="355384" y="380212"/>
                    </a:lnTo>
                    <a:lnTo>
                      <a:pt x="351409" y="352005"/>
                    </a:lnTo>
                    <a:lnTo>
                      <a:pt x="353618" y="322135"/>
                    </a:lnTo>
                    <a:lnTo>
                      <a:pt x="358381" y="295795"/>
                    </a:lnTo>
                    <a:lnTo>
                      <a:pt x="363715" y="253707"/>
                    </a:lnTo>
                    <a:lnTo>
                      <a:pt x="367766" y="201815"/>
                    </a:lnTo>
                    <a:lnTo>
                      <a:pt x="368693" y="1461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66" name="object 200"/>
            <p:cNvGrpSpPr/>
            <p:nvPr/>
          </p:nvGrpSpPr>
          <p:grpSpPr>
            <a:xfrm>
              <a:off x="12175" y="1765"/>
              <a:ext cx="1851" cy="2079"/>
              <a:chOff x="7717535" y="1127630"/>
              <a:chExt cx="1175385" cy="1320165"/>
            </a:xfrm>
          </p:grpSpPr>
          <p:sp>
            <p:nvSpPr>
              <p:cNvPr id="267" name="object 201"/>
              <p:cNvSpPr/>
              <p:nvPr/>
            </p:nvSpPr>
            <p:spPr>
              <a:xfrm>
                <a:off x="8266556" y="1231900"/>
                <a:ext cx="506730" cy="657860"/>
              </a:xfrm>
              <a:custGeom>
                <a:avLst/>
                <a:gdLst/>
                <a:ahLst/>
                <a:cxnLst/>
                <a:rect l="l" t="t" r="r" b="b"/>
                <a:pathLst>
                  <a:path w="506729" h="657860">
                    <a:moveTo>
                      <a:pt x="59486" y="657720"/>
                    </a:moveTo>
                    <a:lnTo>
                      <a:pt x="52013" y="585402"/>
                    </a:lnTo>
                    <a:lnTo>
                      <a:pt x="31362" y="482458"/>
                    </a:lnTo>
                    <a:lnTo>
                      <a:pt x="9902" y="390313"/>
                    </a:lnTo>
                    <a:lnTo>
                      <a:pt x="0" y="350393"/>
                    </a:lnTo>
                    <a:lnTo>
                      <a:pt x="3535" y="157492"/>
                    </a:lnTo>
                    <a:lnTo>
                      <a:pt x="124637" y="52395"/>
                    </a:lnTo>
                    <a:lnTo>
                      <a:pt x="267533" y="8698"/>
                    </a:lnTo>
                    <a:lnTo>
                      <a:pt x="336448" y="0"/>
                    </a:lnTo>
                    <a:lnTo>
                      <a:pt x="453354" y="69929"/>
                    </a:lnTo>
                    <a:lnTo>
                      <a:pt x="500130" y="193203"/>
                    </a:lnTo>
                    <a:lnTo>
                      <a:pt x="506442" y="310597"/>
                    </a:lnTo>
                    <a:lnTo>
                      <a:pt x="501954" y="362889"/>
                    </a:lnTo>
                    <a:lnTo>
                      <a:pt x="474585" y="450258"/>
                    </a:lnTo>
                    <a:lnTo>
                      <a:pt x="461735" y="532525"/>
                    </a:lnTo>
                    <a:lnTo>
                      <a:pt x="457993" y="593648"/>
                    </a:lnTo>
                    <a:lnTo>
                      <a:pt x="457949" y="617588"/>
                    </a:lnTo>
                    <a:lnTo>
                      <a:pt x="59486" y="657720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68" name="object 202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505329" y="1744611"/>
                <a:ext cx="109931" cy="121246"/>
              </a:xfrm>
              <a:prstGeom prst="rect">
                <a:avLst/>
              </a:prstGeom>
            </p:spPr>
          </p:pic>
          <p:sp>
            <p:nvSpPr>
              <p:cNvPr id="269" name="object 203"/>
              <p:cNvSpPr/>
              <p:nvPr/>
            </p:nvSpPr>
            <p:spPr>
              <a:xfrm>
                <a:off x="8321966" y="1828525"/>
                <a:ext cx="29337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571500">
                    <a:moveTo>
                      <a:pt x="123358" y="570932"/>
                    </a:moveTo>
                    <a:lnTo>
                      <a:pt x="58032" y="560120"/>
                    </a:lnTo>
                    <a:lnTo>
                      <a:pt x="15309" y="543029"/>
                    </a:lnTo>
                    <a:lnTo>
                      <a:pt x="0" y="534119"/>
                    </a:lnTo>
                    <a:lnTo>
                      <a:pt x="16144" y="455798"/>
                    </a:lnTo>
                    <a:lnTo>
                      <a:pt x="53952" y="281592"/>
                    </a:lnTo>
                    <a:lnTo>
                      <a:pt x="97490" y="102633"/>
                    </a:lnTo>
                    <a:lnTo>
                      <a:pt x="130822" y="10053"/>
                    </a:lnTo>
                    <a:lnTo>
                      <a:pt x="157919" y="0"/>
                    </a:lnTo>
                    <a:lnTo>
                      <a:pt x="177623" y="10968"/>
                    </a:lnTo>
                    <a:lnTo>
                      <a:pt x="189653" y="28298"/>
                    </a:lnTo>
                    <a:lnTo>
                      <a:pt x="193725" y="37333"/>
                    </a:lnTo>
                    <a:lnTo>
                      <a:pt x="230425" y="13900"/>
                    </a:lnTo>
                    <a:lnTo>
                      <a:pt x="262302" y="6653"/>
                    </a:lnTo>
                    <a:lnTo>
                      <a:pt x="284783" y="7925"/>
                    </a:lnTo>
                    <a:lnTo>
                      <a:pt x="293293" y="10053"/>
                    </a:lnTo>
                    <a:lnTo>
                      <a:pt x="206476" y="561005"/>
                    </a:lnTo>
                    <a:lnTo>
                      <a:pt x="123358" y="570932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0" name="object 204"/>
              <p:cNvSpPr/>
              <p:nvPr/>
            </p:nvSpPr>
            <p:spPr>
              <a:xfrm>
                <a:off x="8321966" y="2121890"/>
                <a:ext cx="17589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75895" h="269875">
                    <a:moveTo>
                      <a:pt x="69113" y="269773"/>
                    </a:moveTo>
                    <a:lnTo>
                      <a:pt x="40065" y="260658"/>
                    </a:lnTo>
                    <a:lnTo>
                      <a:pt x="18335" y="251191"/>
                    </a:lnTo>
                    <a:lnTo>
                      <a:pt x="4716" y="243761"/>
                    </a:lnTo>
                    <a:lnTo>
                      <a:pt x="0" y="240753"/>
                    </a:lnTo>
                    <a:lnTo>
                      <a:pt x="15232" y="166735"/>
                    </a:lnTo>
                    <a:lnTo>
                      <a:pt x="31562" y="89770"/>
                    </a:lnTo>
                    <a:lnTo>
                      <a:pt x="51295" y="0"/>
                    </a:lnTo>
                    <a:lnTo>
                      <a:pt x="166344" y="19697"/>
                    </a:lnTo>
                    <a:lnTo>
                      <a:pt x="171113" y="36301"/>
                    </a:lnTo>
                    <a:lnTo>
                      <a:pt x="175590" y="74317"/>
                    </a:lnTo>
                    <a:lnTo>
                      <a:pt x="165026" y="116052"/>
                    </a:lnTo>
                    <a:lnTo>
                      <a:pt x="124675" y="143814"/>
                    </a:lnTo>
                    <a:lnTo>
                      <a:pt x="86985" y="166848"/>
                    </a:lnTo>
                    <a:lnTo>
                      <a:pt x="70067" y="203226"/>
                    </a:lnTo>
                    <a:lnTo>
                      <a:pt x="66563" y="241389"/>
                    </a:lnTo>
                    <a:lnTo>
                      <a:pt x="69113" y="269773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1" name="object 205"/>
              <p:cNvSpPr/>
              <p:nvPr/>
            </p:nvSpPr>
            <p:spPr>
              <a:xfrm>
                <a:off x="8062467" y="1787423"/>
                <a:ext cx="40894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607060">
                    <a:moveTo>
                      <a:pt x="247562" y="606977"/>
                    </a:moveTo>
                    <a:lnTo>
                      <a:pt x="228206" y="598982"/>
                    </a:lnTo>
                    <a:lnTo>
                      <a:pt x="208356" y="586181"/>
                    </a:lnTo>
                    <a:lnTo>
                      <a:pt x="206527" y="577697"/>
                    </a:lnTo>
                    <a:lnTo>
                      <a:pt x="210692" y="571258"/>
                    </a:lnTo>
                    <a:lnTo>
                      <a:pt x="262534" y="468122"/>
                    </a:lnTo>
                    <a:lnTo>
                      <a:pt x="266441" y="459077"/>
                    </a:lnTo>
                    <a:lnTo>
                      <a:pt x="269227" y="449654"/>
                    </a:lnTo>
                    <a:lnTo>
                      <a:pt x="270860" y="439963"/>
                    </a:lnTo>
                    <a:lnTo>
                      <a:pt x="271310" y="430110"/>
                    </a:lnTo>
                    <a:lnTo>
                      <a:pt x="270167" y="361403"/>
                    </a:lnTo>
                    <a:lnTo>
                      <a:pt x="248538" y="247497"/>
                    </a:lnTo>
                    <a:lnTo>
                      <a:pt x="247992" y="243090"/>
                    </a:lnTo>
                    <a:lnTo>
                      <a:pt x="248094" y="238671"/>
                    </a:lnTo>
                    <a:lnTo>
                      <a:pt x="248894" y="234302"/>
                    </a:lnTo>
                    <a:lnTo>
                      <a:pt x="262775" y="197599"/>
                    </a:lnTo>
                    <a:lnTo>
                      <a:pt x="156463" y="273354"/>
                    </a:lnTo>
                    <a:lnTo>
                      <a:pt x="143550" y="279503"/>
                    </a:lnTo>
                    <a:lnTo>
                      <a:pt x="129700" y="280892"/>
                    </a:lnTo>
                    <a:lnTo>
                      <a:pt x="116185" y="277594"/>
                    </a:lnTo>
                    <a:lnTo>
                      <a:pt x="104279" y="269684"/>
                    </a:lnTo>
                    <a:lnTo>
                      <a:pt x="0" y="146545"/>
                    </a:lnTo>
                    <a:lnTo>
                      <a:pt x="50850" y="81762"/>
                    </a:lnTo>
                    <a:lnTo>
                      <a:pt x="132956" y="161683"/>
                    </a:lnTo>
                    <a:lnTo>
                      <a:pt x="141349" y="167136"/>
                    </a:lnTo>
                    <a:lnTo>
                      <a:pt x="150844" y="168987"/>
                    </a:lnTo>
                    <a:lnTo>
                      <a:pt x="160349" y="167221"/>
                    </a:lnTo>
                    <a:lnTo>
                      <a:pt x="168770" y="161823"/>
                    </a:lnTo>
                    <a:lnTo>
                      <a:pt x="318541" y="18859"/>
                    </a:lnTo>
                    <a:lnTo>
                      <a:pt x="326174" y="14935"/>
                    </a:lnTo>
                    <a:lnTo>
                      <a:pt x="408431" y="0"/>
                    </a:lnTo>
                    <a:lnTo>
                      <a:pt x="396024" y="287591"/>
                    </a:lnTo>
                    <a:lnTo>
                      <a:pt x="367652" y="402678"/>
                    </a:lnTo>
                    <a:lnTo>
                      <a:pt x="290309" y="576072"/>
                    </a:lnTo>
                    <a:lnTo>
                      <a:pt x="278875" y="594616"/>
                    </a:lnTo>
                    <a:lnTo>
                      <a:pt x="264539" y="605220"/>
                    </a:lnTo>
                    <a:lnTo>
                      <a:pt x="247562" y="606977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2" name="object 206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287994" y="1787423"/>
                <a:ext cx="182905" cy="107657"/>
              </a:xfrm>
              <a:prstGeom prst="rect">
                <a:avLst/>
              </a:prstGeom>
            </p:spPr>
          </p:pic>
          <p:sp>
            <p:nvSpPr>
              <p:cNvPr id="273" name="object 207"/>
              <p:cNvSpPr/>
              <p:nvPr/>
            </p:nvSpPr>
            <p:spPr>
              <a:xfrm>
                <a:off x="8062467" y="1901532"/>
                <a:ext cx="30670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167005">
                    <a:moveTo>
                      <a:pt x="249266" y="93116"/>
                    </a:moveTo>
                    <a:lnTo>
                      <a:pt x="235102" y="93116"/>
                    </a:lnTo>
                    <a:lnTo>
                      <a:pt x="306489" y="0"/>
                    </a:lnTo>
                    <a:lnTo>
                      <a:pt x="262775" y="83489"/>
                    </a:lnTo>
                    <a:lnTo>
                      <a:pt x="249266" y="93116"/>
                    </a:lnTo>
                    <a:close/>
                  </a:path>
                  <a:path w="306704" h="167005">
                    <a:moveTo>
                      <a:pt x="129700" y="166782"/>
                    </a:moveTo>
                    <a:lnTo>
                      <a:pt x="116185" y="163485"/>
                    </a:lnTo>
                    <a:lnTo>
                      <a:pt x="104279" y="155575"/>
                    </a:lnTo>
                    <a:lnTo>
                      <a:pt x="0" y="32435"/>
                    </a:lnTo>
                    <a:lnTo>
                      <a:pt x="9575" y="20231"/>
                    </a:lnTo>
                    <a:lnTo>
                      <a:pt x="29514" y="5549"/>
                    </a:lnTo>
                    <a:lnTo>
                      <a:pt x="21240" y="26684"/>
                    </a:lnTo>
                    <a:lnTo>
                      <a:pt x="20064" y="40873"/>
                    </a:lnTo>
                    <a:lnTo>
                      <a:pt x="22162" y="48849"/>
                    </a:lnTo>
                    <a:lnTo>
                      <a:pt x="23710" y="51346"/>
                    </a:lnTo>
                    <a:lnTo>
                      <a:pt x="94157" y="134480"/>
                    </a:lnTo>
                    <a:lnTo>
                      <a:pt x="103803" y="134480"/>
                    </a:lnTo>
                    <a:lnTo>
                      <a:pt x="107210" y="138780"/>
                    </a:lnTo>
                    <a:lnTo>
                      <a:pt x="123113" y="149752"/>
                    </a:lnTo>
                    <a:lnTo>
                      <a:pt x="129870" y="152488"/>
                    </a:lnTo>
                    <a:lnTo>
                      <a:pt x="143651" y="152488"/>
                    </a:lnTo>
                    <a:lnTo>
                      <a:pt x="141287" y="155371"/>
                    </a:lnTo>
                    <a:lnTo>
                      <a:pt x="161899" y="155371"/>
                    </a:lnTo>
                    <a:lnTo>
                      <a:pt x="156463" y="159245"/>
                    </a:lnTo>
                    <a:lnTo>
                      <a:pt x="143550" y="165394"/>
                    </a:lnTo>
                    <a:lnTo>
                      <a:pt x="129700" y="166782"/>
                    </a:lnTo>
                    <a:close/>
                  </a:path>
                  <a:path w="306704" h="167005">
                    <a:moveTo>
                      <a:pt x="165250" y="152984"/>
                    </a:moveTo>
                    <a:lnTo>
                      <a:pt x="152692" y="152984"/>
                    </a:lnTo>
                    <a:lnTo>
                      <a:pt x="226961" y="99314"/>
                    </a:lnTo>
                    <a:lnTo>
                      <a:pt x="248196" y="62750"/>
                    </a:lnTo>
                    <a:lnTo>
                      <a:pt x="235102" y="93116"/>
                    </a:lnTo>
                    <a:lnTo>
                      <a:pt x="249266" y="93116"/>
                    </a:lnTo>
                    <a:lnTo>
                      <a:pt x="165250" y="152984"/>
                    </a:lnTo>
                    <a:close/>
                  </a:path>
                  <a:path w="306704" h="167005">
                    <a:moveTo>
                      <a:pt x="103803" y="134480"/>
                    </a:moveTo>
                    <a:lnTo>
                      <a:pt x="94157" y="134480"/>
                    </a:lnTo>
                    <a:lnTo>
                      <a:pt x="84149" y="114310"/>
                    </a:lnTo>
                    <a:lnTo>
                      <a:pt x="78043" y="95272"/>
                    </a:lnTo>
                    <a:lnTo>
                      <a:pt x="74996" y="81105"/>
                    </a:lnTo>
                    <a:lnTo>
                      <a:pt x="74167" y="75552"/>
                    </a:lnTo>
                    <a:lnTo>
                      <a:pt x="88711" y="115428"/>
                    </a:lnTo>
                    <a:lnTo>
                      <a:pt x="103803" y="134480"/>
                    </a:lnTo>
                    <a:close/>
                  </a:path>
                  <a:path w="306704" h="167005">
                    <a:moveTo>
                      <a:pt x="161899" y="155371"/>
                    </a:moveTo>
                    <a:lnTo>
                      <a:pt x="141287" y="155371"/>
                    </a:lnTo>
                    <a:lnTo>
                      <a:pt x="148920" y="146837"/>
                    </a:lnTo>
                    <a:lnTo>
                      <a:pt x="148829" y="146174"/>
                    </a:lnTo>
                    <a:lnTo>
                      <a:pt x="152906" y="141203"/>
                    </a:lnTo>
                    <a:lnTo>
                      <a:pt x="158494" y="125795"/>
                    </a:lnTo>
                    <a:lnTo>
                      <a:pt x="160241" y="113418"/>
                    </a:lnTo>
                    <a:lnTo>
                      <a:pt x="160337" y="108343"/>
                    </a:lnTo>
                    <a:lnTo>
                      <a:pt x="161757" y="125134"/>
                    </a:lnTo>
                    <a:lnTo>
                      <a:pt x="158838" y="139388"/>
                    </a:lnTo>
                    <a:lnTo>
                      <a:pt x="154758" y="149280"/>
                    </a:lnTo>
                    <a:lnTo>
                      <a:pt x="152692" y="152984"/>
                    </a:lnTo>
                    <a:lnTo>
                      <a:pt x="165250" y="152984"/>
                    </a:lnTo>
                    <a:lnTo>
                      <a:pt x="161899" y="155371"/>
                    </a:lnTo>
                    <a:close/>
                  </a:path>
                  <a:path w="306704" h="167005">
                    <a:moveTo>
                      <a:pt x="143651" y="152488"/>
                    </a:moveTo>
                    <a:lnTo>
                      <a:pt x="129870" y="152488"/>
                    </a:lnTo>
                    <a:lnTo>
                      <a:pt x="136780" y="149450"/>
                    </a:lnTo>
                    <a:lnTo>
                      <a:pt x="142213" y="142767"/>
                    </a:lnTo>
                    <a:lnTo>
                      <a:pt x="145766" y="136083"/>
                    </a:lnTo>
                    <a:lnTo>
                      <a:pt x="147040" y="133045"/>
                    </a:lnTo>
                    <a:lnTo>
                      <a:pt x="148829" y="146174"/>
                    </a:lnTo>
                    <a:lnTo>
                      <a:pt x="143651" y="152488"/>
                    </a:lnTo>
                    <a:close/>
                  </a:path>
                  <a:path w="306704" h="167005">
                    <a:moveTo>
                      <a:pt x="141287" y="155371"/>
                    </a:moveTo>
                    <a:lnTo>
                      <a:pt x="148829" y="146174"/>
                    </a:lnTo>
                    <a:lnTo>
                      <a:pt x="148920" y="146837"/>
                    </a:lnTo>
                    <a:lnTo>
                      <a:pt x="141287" y="155371"/>
                    </a:lnTo>
                    <a:close/>
                  </a:path>
                </a:pathLst>
              </a:custGeom>
              <a:solidFill>
                <a:srgbClr val="31415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4" name="object 208"/>
              <p:cNvSpPr/>
              <p:nvPr/>
            </p:nvSpPr>
            <p:spPr>
              <a:xfrm>
                <a:off x="8412365" y="2042414"/>
                <a:ext cx="46355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163830">
                    <a:moveTo>
                      <a:pt x="10617" y="163766"/>
                    </a:moveTo>
                    <a:lnTo>
                      <a:pt x="0" y="136779"/>
                    </a:lnTo>
                    <a:lnTo>
                      <a:pt x="22961" y="29070"/>
                    </a:lnTo>
                    <a:lnTo>
                      <a:pt x="45885" y="0"/>
                    </a:lnTo>
                    <a:lnTo>
                      <a:pt x="10617" y="163766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5" name="object 209"/>
              <p:cNvSpPr/>
              <p:nvPr/>
            </p:nvSpPr>
            <p:spPr>
              <a:xfrm>
                <a:off x="8414892" y="1792732"/>
                <a:ext cx="306705" cy="65532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655319">
                    <a:moveTo>
                      <a:pt x="179730" y="654939"/>
                    </a:moveTo>
                    <a:lnTo>
                      <a:pt x="136837" y="651598"/>
                    </a:lnTo>
                    <a:lnTo>
                      <a:pt x="99144" y="633755"/>
                    </a:lnTo>
                    <a:lnTo>
                      <a:pt x="70082" y="603882"/>
                    </a:lnTo>
                    <a:lnTo>
                      <a:pt x="53085" y="564451"/>
                    </a:lnTo>
                    <a:lnTo>
                      <a:pt x="0" y="386257"/>
                    </a:lnTo>
                    <a:lnTo>
                      <a:pt x="23164" y="280339"/>
                    </a:lnTo>
                    <a:lnTo>
                      <a:pt x="208152" y="0"/>
                    </a:lnTo>
                    <a:lnTo>
                      <a:pt x="269430" y="19202"/>
                    </a:lnTo>
                    <a:lnTo>
                      <a:pt x="286460" y="28153"/>
                    </a:lnTo>
                    <a:lnTo>
                      <a:pt x="298894" y="42071"/>
                    </a:lnTo>
                    <a:lnTo>
                      <a:pt x="305785" y="59414"/>
                    </a:lnTo>
                    <a:lnTo>
                      <a:pt x="306184" y="78638"/>
                    </a:lnTo>
                    <a:lnTo>
                      <a:pt x="293484" y="157264"/>
                    </a:lnTo>
                    <a:lnTo>
                      <a:pt x="282878" y="197864"/>
                    </a:lnTo>
                    <a:lnTo>
                      <a:pt x="264718" y="235750"/>
                    </a:lnTo>
                    <a:lnTo>
                      <a:pt x="230428" y="292493"/>
                    </a:lnTo>
                    <a:lnTo>
                      <a:pt x="218931" y="313927"/>
                    </a:lnTo>
                    <a:lnTo>
                      <a:pt x="209689" y="336357"/>
                    </a:lnTo>
                    <a:lnTo>
                      <a:pt x="202857" y="359614"/>
                    </a:lnTo>
                    <a:lnTo>
                      <a:pt x="198589" y="383527"/>
                    </a:lnTo>
                    <a:lnTo>
                      <a:pt x="197238" y="411899"/>
                    </a:lnTo>
                    <a:lnTo>
                      <a:pt x="200469" y="438788"/>
                    </a:lnTo>
                    <a:lnTo>
                      <a:pt x="208576" y="465148"/>
                    </a:lnTo>
                    <a:lnTo>
                      <a:pt x="221856" y="491934"/>
                    </a:lnTo>
                    <a:lnTo>
                      <a:pt x="298094" y="622604"/>
                    </a:lnTo>
                    <a:lnTo>
                      <a:pt x="300039" y="629402"/>
                    </a:lnTo>
                    <a:lnTo>
                      <a:pt x="298521" y="635931"/>
                    </a:lnTo>
                    <a:lnTo>
                      <a:pt x="294138" y="641030"/>
                    </a:lnTo>
                    <a:lnTo>
                      <a:pt x="287489" y="643534"/>
                    </a:lnTo>
                    <a:lnTo>
                      <a:pt x="179730" y="654939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6" name="object 210"/>
              <p:cNvSpPr/>
              <p:nvPr/>
            </p:nvSpPr>
            <p:spPr>
              <a:xfrm>
                <a:off x="8443861" y="1894141"/>
                <a:ext cx="273685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3684" h="270510">
                    <a:moveTo>
                      <a:pt x="171399" y="270268"/>
                    </a:moveTo>
                    <a:lnTo>
                      <a:pt x="171754" y="264020"/>
                    </a:lnTo>
                    <a:lnTo>
                      <a:pt x="170903" y="257568"/>
                    </a:lnTo>
                    <a:lnTo>
                      <a:pt x="168821" y="246799"/>
                    </a:lnTo>
                    <a:lnTo>
                      <a:pt x="167335" y="241985"/>
                    </a:lnTo>
                    <a:lnTo>
                      <a:pt x="168033" y="232168"/>
                    </a:lnTo>
                    <a:lnTo>
                      <a:pt x="169913" y="227304"/>
                    </a:lnTo>
                    <a:lnTo>
                      <a:pt x="175272" y="215201"/>
                    </a:lnTo>
                    <a:lnTo>
                      <a:pt x="179184" y="207314"/>
                    </a:lnTo>
                    <a:lnTo>
                      <a:pt x="177406" y="196799"/>
                    </a:lnTo>
                    <a:lnTo>
                      <a:pt x="176517" y="194170"/>
                    </a:lnTo>
                    <a:lnTo>
                      <a:pt x="178295" y="190538"/>
                    </a:lnTo>
                    <a:lnTo>
                      <a:pt x="179590" y="189598"/>
                    </a:lnTo>
                    <a:lnTo>
                      <a:pt x="181571" y="187223"/>
                    </a:lnTo>
                    <a:lnTo>
                      <a:pt x="182168" y="185381"/>
                    </a:lnTo>
                    <a:lnTo>
                      <a:pt x="180530" y="183146"/>
                    </a:lnTo>
                    <a:lnTo>
                      <a:pt x="162915" y="181559"/>
                    </a:lnTo>
                    <a:lnTo>
                      <a:pt x="180682" y="164401"/>
                    </a:lnTo>
                    <a:lnTo>
                      <a:pt x="186131" y="154724"/>
                    </a:lnTo>
                    <a:lnTo>
                      <a:pt x="187375" y="150901"/>
                    </a:lnTo>
                    <a:lnTo>
                      <a:pt x="183159" y="145503"/>
                    </a:lnTo>
                    <a:lnTo>
                      <a:pt x="178993" y="145897"/>
                    </a:lnTo>
                    <a:lnTo>
                      <a:pt x="175564" y="146634"/>
                    </a:lnTo>
                    <a:lnTo>
                      <a:pt x="150804" y="153554"/>
                    </a:lnTo>
                    <a:lnTo>
                      <a:pt x="102227" y="170781"/>
                    </a:lnTo>
                    <a:lnTo>
                      <a:pt x="77495" y="177838"/>
                    </a:lnTo>
                    <a:lnTo>
                      <a:pt x="68476" y="179495"/>
                    </a:lnTo>
                    <a:lnTo>
                      <a:pt x="59342" y="180036"/>
                    </a:lnTo>
                    <a:lnTo>
                      <a:pt x="50515" y="178847"/>
                    </a:lnTo>
                    <a:lnTo>
                      <a:pt x="42418" y="175310"/>
                    </a:lnTo>
                    <a:lnTo>
                      <a:pt x="38150" y="172580"/>
                    </a:lnTo>
                    <a:lnTo>
                      <a:pt x="34823" y="168567"/>
                    </a:lnTo>
                    <a:lnTo>
                      <a:pt x="27978" y="163461"/>
                    </a:lnTo>
                    <a:lnTo>
                      <a:pt x="24853" y="163360"/>
                    </a:lnTo>
                    <a:lnTo>
                      <a:pt x="17018" y="166878"/>
                    </a:lnTo>
                    <a:lnTo>
                      <a:pt x="11607" y="168313"/>
                    </a:lnTo>
                    <a:lnTo>
                      <a:pt x="0" y="169506"/>
                    </a:lnTo>
                    <a:lnTo>
                      <a:pt x="3873" y="164249"/>
                    </a:lnTo>
                    <a:lnTo>
                      <a:pt x="56311" y="84823"/>
                    </a:lnTo>
                    <a:lnTo>
                      <a:pt x="133108" y="74853"/>
                    </a:lnTo>
                    <a:lnTo>
                      <a:pt x="273545" y="0"/>
                    </a:lnTo>
                    <a:lnTo>
                      <a:pt x="264515" y="55854"/>
                    </a:lnTo>
                    <a:lnTo>
                      <a:pt x="253909" y="96454"/>
                    </a:lnTo>
                    <a:lnTo>
                      <a:pt x="235750" y="134340"/>
                    </a:lnTo>
                    <a:lnTo>
                      <a:pt x="201460" y="191084"/>
                    </a:lnTo>
                    <a:lnTo>
                      <a:pt x="191274" y="209820"/>
                    </a:lnTo>
                    <a:lnTo>
                      <a:pt x="182805" y="229338"/>
                    </a:lnTo>
                    <a:lnTo>
                      <a:pt x="176148" y="249525"/>
                    </a:lnTo>
                    <a:lnTo>
                      <a:pt x="171399" y="27026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7" name="object 211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446642" y="1877961"/>
                <a:ext cx="175323" cy="182118"/>
              </a:xfrm>
              <a:prstGeom prst="rect">
                <a:avLst/>
              </a:prstGeom>
            </p:spPr>
          </p:pic>
          <p:sp>
            <p:nvSpPr>
              <p:cNvPr id="278" name="object 212"/>
              <p:cNvSpPr/>
              <p:nvPr/>
            </p:nvSpPr>
            <p:spPr>
              <a:xfrm>
                <a:off x="8446642" y="1792732"/>
                <a:ext cx="177165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177165" h="267969">
                    <a:moveTo>
                      <a:pt x="0" y="267347"/>
                    </a:moveTo>
                    <a:lnTo>
                      <a:pt x="176402" y="0"/>
                    </a:lnTo>
                    <a:lnTo>
                      <a:pt x="177152" y="203"/>
                    </a:lnTo>
                    <a:lnTo>
                      <a:pt x="168617" y="162280"/>
                    </a:lnTo>
                    <a:lnTo>
                      <a:pt x="120802" y="153746"/>
                    </a:lnTo>
                    <a:lnTo>
                      <a:pt x="137769" y="193929"/>
                    </a:lnTo>
                    <a:lnTo>
                      <a:pt x="0" y="2673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9" name="object 213"/>
              <p:cNvSpPr/>
              <p:nvPr/>
            </p:nvSpPr>
            <p:spPr>
              <a:xfrm>
                <a:off x="8515692" y="1848789"/>
                <a:ext cx="6731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7144">
                    <a:moveTo>
                      <a:pt x="0" y="17068"/>
                    </a:moveTo>
                    <a:lnTo>
                      <a:pt x="12516" y="9188"/>
                    </a:lnTo>
                    <a:lnTo>
                      <a:pt x="24168" y="3900"/>
                    </a:lnTo>
                    <a:lnTo>
                      <a:pt x="34972" y="929"/>
                    </a:lnTo>
                    <a:lnTo>
                      <a:pt x="44945" y="0"/>
                    </a:lnTo>
                    <a:lnTo>
                      <a:pt x="53187" y="0"/>
                    </a:lnTo>
                    <a:lnTo>
                      <a:pt x="60528" y="1981"/>
                    </a:lnTo>
                    <a:lnTo>
                      <a:pt x="66979" y="5118"/>
                    </a:lnTo>
                    <a:lnTo>
                      <a:pt x="61823" y="12903"/>
                    </a:lnTo>
                    <a:lnTo>
                      <a:pt x="55085" y="10749"/>
                    </a:lnTo>
                    <a:lnTo>
                      <a:pt x="48523" y="9305"/>
                    </a:lnTo>
                    <a:lnTo>
                      <a:pt x="42185" y="8495"/>
                    </a:lnTo>
                    <a:lnTo>
                      <a:pt x="36118" y="8242"/>
                    </a:lnTo>
                    <a:lnTo>
                      <a:pt x="21602" y="9621"/>
                    </a:lnTo>
                    <a:lnTo>
                      <a:pt x="10172" y="12655"/>
                    </a:lnTo>
                    <a:lnTo>
                      <a:pt x="2686" y="15689"/>
                    </a:lnTo>
                    <a:lnTo>
                      <a:pt x="0" y="1706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0" name="object 214"/>
              <p:cNvSpPr/>
              <p:nvPr/>
            </p:nvSpPr>
            <p:spPr>
              <a:xfrm>
                <a:off x="8577516" y="1853907"/>
                <a:ext cx="41275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40639">
                    <a:moveTo>
                      <a:pt x="40919" y="40373"/>
                    </a:moveTo>
                    <a:lnTo>
                      <a:pt x="30805" y="28551"/>
                    </a:lnTo>
                    <a:lnTo>
                      <a:pt x="20512" y="19373"/>
                    </a:lnTo>
                    <a:lnTo>
                      <a:pt x="10192" y="12548"/>
                    </a:lnTo>
                    <a:lnTo>
                      <a:pt x="0" y="7785"/>
                    </a:lnTo>
                    <a:lnTo>
                      <a:pt x="5156" y="0"/>
                    </a:lnTo>
                    <a:lnTo>
                      <a:pt x="20963" y="11230"/>
                    </a:lnTo>
                    <a:lnTo>
                      <a:pt x="32096" y="24463"/>
                    </a:lnTo>
                    <a:lnTo>
                      <a:pt x="38699" y="35558"/>
                    </a:lnTo>
                    <a:lnTo>
                      <a:pt x="40919" y="40373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1" name="object 215"/>
              <p:cNvSpPr/>
              <p:nvPr/>
            </p:nvSpPr>
            <p:spPr>
              <a:xfrm>
                <a:off x="8383981" y="1808060"/>
                <a:ext cx="74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234950">
                    <a:moveTo>
                      <a:pt x="74269" y="234353"/>
                    </a:moveTo>
                    <a:lnTo>
                      <a:pt x="5562" y="146050"/>
                    </a:lnTo>
                    <a:lnTo>
                      <a:pt x="36817" y="126555"/>
                    </a:lnTo>
                    <a:lnTo>
                      <a:pt x="0" y="107899"/>
                    </a:lnTo>
                    <a:lnTo>
                      <a:pt x="64541" y="0"/>
                    </a:lnTo>
                    <a:lnTo>
                      <a:pt x="74269" y="23435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2" name="object 216"/>
              <p:cNvSpPr/>
              <p:nvPr/>
            </p:nvSpPr>
            <p:spPr>
              <a:xfrm>
                <a:off x="8386470" y="1787423"/>
                <a:ext cx="8445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257175">
                    <a:moveTo>
                      <a:pt x="73317" y="257073"/>
                    </a:moveTo>
                    <a:lnTo>
                      <a:pt x="5206" y="166395"/>
                    </a:lnTo>
                    <a:lnTo>
                      <a:pt x="39192" y="146900"/>
                    </a:lnTo>
                    <a:lnTo>
                      <a:pt x="0" y="127393"/>
                    </a:lnTo>
                    <a:lnTo>
                      <a:pt x="72821" y="2082"/>
                    </a:lnTo>
                    <a:lnTo>
                      <a:pt x="84429" y="0"/>
                    </a:lnTo>
                    <a:lnTo>
                      <a:pt x="73317" y="257073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3" name="object 217"/>
              <p:cNvSpPr/>
              <p:nvPr/>
            </p:nvSpPr>
            <p:spPr>
              <a:xfrm>
                <a:off x="8469109" y="1823440"/>
                <a:ext cx="4191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31750">
                    <a:moveTo>
                      <a:pt x="41325" y="31254"/>
                    </a:moveTo>
                    <a:lnTo>
                      <a:pt x="40284" y="29375"/>
                    </a:lnTo>
                    <a:lnTo>
                      <a:pt x="39141" y="27381"/>
                    </a:lnTo>
                    <a:lnTo>
                      <a:pt x="37807" y="25349"/>
                    </a:lnTo>
                    <a:lnTo>
                      <a:pt x="39052" y="27089"/>
                    </a:lnTo>
                    <a:lnTo>
                      <a:pt x="40182" y="28917"/>
                    </a:lnTo>
                    <a:lnTo>
                      <a:pt x="41325" y="30861"/>
                    </a:lnTo>
                    <a:lnTo>
                      <a:pt x="41325" y="31254"/>
                    </a:lnTo>
                    <a:close/>
                  </a:path>
                  <a:path w="41909" h="31750">
                    <a:moveTo>
                      <a:pt x="0" y="5956"/>
                    </a:moveTo>
                    <a:lnTo>
                      <a:pt x="253" y="0"/>
                    </a:lnTo>
                    <a:lnTo>
                      <a:pt x="4813" y="1244"/>
                    </a:lnTo>
                    <a:lnTo>
                      <a:pt x="10426" y="3225"/>
                    </a:lnTo>
                    <a:lnTo>
                      <a:pt x="13537" y="4914"/>
                    </a:lnTo>
                    <a:lnTo>
                      <a:pt x="5168" y="4914"/>
                    </a:lnTo>
                    <a:lnTo>
                      <a:pt x="2628" y="5207"/>
                    </a:lnTo>
                    <a:lnTo>
                      <a:pt x="0" y="5956"/>
                    </a:lnTo>
                    <a:close/>
                  </a:path>
                  <a:path w="41909" h="31750">
                    <a:moveTo>
                      <a:pt x="16179" y="6350"/>
                    </a:moveTo>
                    <a:lnTo>
                      <a:pt x="13500" y="5410"/>
                    </a:lnTo>
                    <a:lnTo>
                      <a:pt x="10667" y="4914"/>
                    </a:lnTo>
                    <a:lnTo>
                      <a:pt x="13537" y="4914"/>
                    </a:lnTo>
                    <a:lnTo>
                      <a:pt x="16179" y="6350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84" name="object 218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510434" y="1854301"/>
                <a:ext cx="5257" cy="11557"/>
              </a:xfrm>
              <a:prstGeom prst="rect">
                <a:avLst/>
              </a:prstGeom>
            </p:spPr>
          </p:pic>
          <p:sp>
            <p:nvSpPr>
              <p:cNvPr id="285" name="object 219"/>
              <p:cNvSpPr/>
              <p:nvPr/>
            </p:nvSpPr>
            <p:spPr>
              <a:xfrm>
                <a:off x="8468474" y="1828355"/>
                <a:ext cx="47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38100">
                    <a:moveTo>
                      <a:pt x="47218" y="37503"/>
                    </a:moveTo>
                    <a:lnTo>
                      <a:pt x="43494" y="34485"/>
                    </a:lnTo>
                    <a:lnTo>
                      <a:pt x="33353" y="27649"/>
                    </a:lnTo>
                    <a:lnTo>
                      <a:pt x="18339" y="20320"/>
                    </a:lnTo>
                    <a:lnTo>
                      <a:pt x="0" y="15824"/>
                    </a:lnTo>
                    <a:lnTo>
                      <a:pt x="635" y="1041"/>
                    </a:lnTo>
                    <a:lnTo>
                      <a:pt x="3263" y="292"/>
                    </a:lnTo>
                    <a:lnTo>
                      <a:pt x="5803" y="0"/>
                    </a:lnTo>
                    <a:lnTo>
                      <a:pt x="11302" y="0"/>
                    </a:lnTo>
                    <a:lnTo>
                      <a:pt x="40919" y="24460"/>
                    </a:lnTo>
                    <a:lnTo>
                      <a:pt x="45440" y="32588"/>
                    </a:lnTo>
                    <a:lnTo>
                      <a:pt x="47218" y="37503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6" name="object 220"/>
              <p:cNvSpPr/>
              <p:nvPr/>
            </p:nvSpPr>
            <p:spPr>
              <a:xfrm>
                <a:off x="8468474" y="1823440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5">
                    <a:moveTo>
                      <a:pt x="0" y="20739"/>
                    </a:moveTo>
                    <a:lnTo>
                      <a:pt x="889" y="0"/>
                    </a:lnTo>
                    <a:lnTo>
                      <a:pt x="0" y="20739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7" name="object 221"/>
              <p:cNvSpPr/>
              <p:nvPr/>
            </p:nvSpPr>
            <p:spPr>
              <a:xfrm>
                <a:off x="8428735" y="1821408"/>
                <a:ext cx="4064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34925">
                    <a:moveTo>
                      <a:pt x="0" y="34925"/>
                    </a:moveTo>
                    <a:lnTo>
                      <a:pt x="29514" y="0"/>
                    </a:lnTo>
                    <a:lnTo>
                      <a:pt x="34023" y="203"/>
                    </a:lnTo>
                    <a:lnTo>
                      <a:pt x="40627" y="2031"/>
                    </a:lnTo>
                    <a:lnTo>
                      <a:pt x="39750" y="22478"/>
                    </a:lnTo>
                    <a:lnTo>
                      <a:pt x="33883" y="22478"/>
                    </a:lnTo>
                    <a:lnTo>
                      <a:pt x="25485" y="23132"/>
                    </a:lnTo>
                    <a:lnTo>
                      <a:pt x="16960" y="25258"/>
                    </a:lnTo>
                    <a:lnTo>
                      <a:pt x="8426" y="29106"/>
                    </a:lnTo>
                    <a:lnTo>
                      <a:pt x="0" y="34925"/>
                    </a:lnTo>
                    <a:close/>
                  </a:path>
                  <a:path w="40640" h="34925">
                    <a:moveTo>
                      <a:pt x="39738" y="22771"/>
                    </a:moveTo>
                    <a:lnTo>
                      <a:pt x="37795" y="22567"/>
                    </a:lnTo>
                    <a:lnTo>
                      <a:pt x="35864" y="22478"/>
                    </a:lnTo>
                    <a:lnTo>
                      <a:pt x="39750" y="22478"/>
                    </a:lnTo>
                    <a:lnTo>
                      <a:pt x="39738" y="22771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8" name="object 222"/>
              <p:cNvSpPr/>
              <p:nvPr/>
            </p:nvSpPr>
            <p:spPr>
              <a:xfrm>
                <a:off x="8428736" y="1739302"/>
                <a:ext cx="19939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99390" h="155575">
                    <a:moveTo>
                      <a:pt x="86956" y="126555"/>
                    </a:moveTo>
                    <a:lnTo>
                      <a:pt x="73761" y="0"/>
                    </a:lnTo>
                    <a:lnTo>
                      <a:pt x="43548" y="28587"/>
                    </a:lnTo>
                    <a:lnTo>
                      <a:pt x="20269" y="67678"/>
                    </a:lnTo>
                    <a:lnTo>
                      <a:pt x="5295" y="102184"/>
                    </a:lnTo>
                    <a:lnTo>
                      <a:pt x="0" y="117030"/>
                    </a:lnTo>
                    <a:lnTo>
                      <a:pt x="37693" y="95631"/>
                    </a:lnTo>
                    <a:lnTo>
                      <a:pt x="64909" y="101447"/>
                    </a:lnTo>
                    <a:lnTo>
                      <a:pt x="81394" y="117436"/>
                    </a:lnTo>
                    <a:lnTo>
                      <a:pt x="86956" y="126555"/>
                    </a:lnTo>
                    <a:close/>
                  </a:path>
                  <a:path w="199390" h="155575">
                    <a:moveTo>
                      <a:pt x="198996" y="100939"/>
                    </a:moveTo>
                    <a:lnTo>
                      <a:pt x="196811" y="54292"/>
                    </a:lnTo>
                    <a:lnTo>
                      <a:pt x="190284" y="21551"/>
                    </a:lnTo>
                    <a:lnTo>
                      <a:pt x="186524" y="9182"/>
                    </a:lnTo>
                    <a:lnTo>
                      <a:pt x="86956" y="126555"/>
                    </a:lnTo>
                    <a:lnTo>
                      <a:pt x="132981" y="109512"/>
                    </a:lnTo>
                    <a:lnTo>
                      <a:pt x="164960" y="121666"/>
                    </a:lnTo>
                    <a:lnTo>
                      <a:pt x="183629" y="143383"/>
                    </a:lnTo>
                    <a:lnTo>
                      <a:pt x="189699" y="154978"/>
                    </a:lnTo>
                    <a:lnTo>
                      <a:pt x="198996" y="100939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9" name="object 223"/>
              <p:cNvSpPr/>
              <p:nvPr/>
            </p:nvSpPr>
            <p:spPr>
              <a:xfrm>
                <a:off x="8433448" y="2075154"/>
                <a:ext cx="33655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80010">
                    <a:moveTo>
                      <a:pt x="26390" y="59194"/>
                    </a:moveTo>
                    <a:lnTo>
                      <a:pt x="20485" y="53289"/>
                    </a:lnTo>
                    <a:lnTo>
                      <a:pt x="5905" y="53289"/>
                    </a:lnTo>
                    <a:lnTo>
                      <a:pt x="0" y="59194"/>
                    </a:lnTo>
                    <a:lnTo>
                      <a:pt x="0" y="73672"/>
                    </a:lnTo>
                    <a:lnTo>
                      <a:pt x="5905" y="79578"/>
                    </a:lnTo>
                    <a:lnTo>
                      <a:pt x="20485" y="79578"/>
                    </a:lnTo>
                    <a:lnTo>
                      <a:pt x="26390" y="73672"/>
                    </a:lnTo>
                    <a:lnTo>
                      <a:pt x="26390" y="66433"/>
                    </a:lnTo>
                    <a:lnTo>
                      <a:pt x="26390" y="59194"/>
                    </a:lnTo>
                    <a:close/>
                  </a:path>
                  <a:path w="33654" h="80010">
                    <a:moveTo>
                      <a:pt x="33489" y="5905"/>
                    </a:moveTo>
                    <a:lnTo>
                      <a:pt x="27584" y="0"/>
                    </a:lnTo>
                    <a:lnTo>
                      <a:pt x="13042" y="0"/>
                    </a:lnTo>
                    <a:lnTo>
                      <a:pt x="7086" y="5905"/>
                    </a:lnTo>
                    <a:lnTo>
                      <a:pt x="7086" y="20396"/>
                    </a:lnTo>
                    <a:lnTo>
                      <a:pt x="13042" y="26301"/>
                    </a:lnTo>
                    <a:lnTo>
                      <a:pt x="27584" y="26301"/>
                    </a:lnTo>
                    <a:lnTo>
                      <a:pt x="33489" y="20396"/>
                    </a:lnTo>
                    <a:lnTo>
                      <a:pt x="33489" y="13157"/>
                    </a:lnTo>
                    <a:lnTo>
                      <a:pt x="33489" y="5905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0" name="object 224"/>
              <p:cNvSpPr/>
              <p:nvPr/>
            </p:nvSpPr>
            <p:spPr>
              <a:xfrm>
                <a:off x="7717535" y="1476971"/>
                <a:ext cx="32067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433705">
                    <a:moveTo>
                      <a:pt x="281673" y="433489"/>
                    </a:moveTo>
                    <a:lnTo>
                      <a:pt x="274193" y="432892"/>
                    </a:lnTo>
                    <a:lnTo>
                      <a:pt x="5600" y="411556"/>
                    </a:lnTo>
                    <a:lnTo>
                      <a:pt x="0" y="405015"/>
                    </a:lnTo>
                    <a:lnTo>
                      <a:pt x="31851" y="5549"/>
                    </a:lnTo>
                    <a:lnTo>
                      <a:pt x="38442" y="0"/>
                    </a:lnTo>
                    <a:lnTo>
                      <a:pt x="314515" y="21882"/>
                    </a:lnTo>
                    <a:lnTo>
                      <a:pt x="320128" y="28473"/>
                    </a:lnTo>
                    <a:lnTo>
                      <a:pt x="288277" y="427875"/>
                    </a:lnTo>
                    <a:lnTo>
                      <a:pt x="281673" y="433489"/>
                    </a:lnTo>
                    <a:close/>
                  </a:path>
                </a:pathLst>
              </a:custGeom>
              <a:solidFill>
                <a:srgbClr val="98624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1" name="object 225"/>
              <p:cNvSpPr/>
              <p:nvPr/>
            </p:nvSpPr>
            <p:spPr>
              <a:xfrm>
                <a:off x="7856981" y="1474635"/>
                <a:ext cx="7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41275">
                    <a:moveTo>
                      <a:pt x="66433" y="41033"/>
                    </a:moveTo>
                    <a:lnTo>
                      <a:pt x="61569" y="40627"/>
                    </a:lnTo>
                    <a:lnTo>
                      <a:pt x="3619" y="36017"/>
                    </a:lnTo>
                    <a:lnTo>
                      <a:pt x="0" y="31851"/>
                    </a:lnTo>
                    <a:lnTo>
                      <a:pt x="2286" y="3581"/>
                    </a:lnTo>
                    <a:lnTo>
                      <a:pt x="6502" y="0"/>
                    </a:lnTo>
                    <a:lnTo>
                      <a:pt x="69253" y="4965"/>
                    </a:lnTo>
                    <a:lnTo>
                      <a:pt x="72872" y="9182"/>
                    </a:lnTo>
                    <a:lnTo>
                      <a:pt x="70599" y="37414"/>
                    </a:lnTo>
                    <a:lnTo>
                      <a:pt x="66433" y="41033"/>
                    </a:lnTo>
                    <a:close/>
                  </a:path>
                </a:pathLst>
              </a:custGeom>
              <a:solidFill>
                <a:srgbClr val="B1B4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2" name="object 226"/>
              <p:cNvSpPr/>
              <p:nvPr/>
            </p:nvSpPr>
            <p:spPr>
              <a:xfrm>
                <a:off x="7729588" y="1493443"/>
                <a:ext cx="296545" cy="40068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400685">
                    <a:moveTo>
                      <a:pt x="265760" y="400545"/>
                    </a:moveTo>
                    <a:lnTo>
                      <a:pt x="0" y="379412"/>
                    </a:lnTo>
                    <a:lnTo>
                      <a:pt x="30264" y="0"/>
                    </a:lnTo>
                    <a:lnTo>
                      <a:pt x="296024" y="21082"/>
                    </a:lnTo>
                    <a:lnTo>
                      <a:pt x="265760" y="400545"/>
                    </a:lnTo>
                    <a:close/>
                  </a:path>
                </a:pathLst>
              </a:custGeom>
              <a:solidFill>
                <a:srgbClr val="E1D5B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3" name="object 227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7761833" y="1489913"/>
                <a:ext cx="220713" cy="365823"/>
              </a:xfrm>
              <a:prstGeom prst="rect">
                <a:avLst/>
              </a:prstGeom>
            </p:spPr>
          </p:pic>
          <p:pic>
            <p:nvPicPr>
              <p:cNvPr id="294" name="object 228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7971008" y="1734045"/>
                <a:ext cx="113291" cy="143916"/>
              </a:xfrm>
              <a:prstGeom prst="rect">
                <a:avLst/>
              </a:prstGeom>
            </p:spPr>
          </p:pic>
          <p:sp>
            <p:nvSpPr>
              <p:cNvPr id="295" name="object 229"/>
              <p:cNvSpPr/>
              <p:nvPr/>
            </p:nvSpPr>
            <p:spPr>
              <a:xfrm>
                <a:off x="8025853" y="1838071"/>
                <a:ext cx="9525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4935">
                    <a:moveTo>
                      <a:pt x="31051" y="114807"/>
                    </a:moveTo>
                    <a:lnTo>
                      <a:pt x="0" y="67182"/>
                    </a:lnTo>
                    <a:lnTo>
                      <a:pt x="59778" y="0"/>
                    </a:lnTo>
                    <a:lnTo>
                      <a:pt x="94907" y="31610"/>
                    </a:lnTo>
                    <a:lnTo>
                      <a:pt x="31051" y="11480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6" name="object 230"/>
              <p:cNvSpPr/>
              <p:nvPr/>
            </p:nvSpPr>
            <p:spPr>
              <a:xfrm>
                <a:off x="8310460" y="1901532"/>
                <a:ext cx="5905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244475">
                    <a:moveTo>
                      <a:pt x="21577" y="244322"/>
                    </a:moveTo>
                    <a:lnTo>
                      <a:pt x="546" y="133388"/>
                    </a:lnTo>
                    <a:lnTo>
                      <a:pt x="0" y="128981"/>
                    </a:lnTo>
                    <a:lnTo>
                      <a:pt x="101" y="124561"/>
                    </a:lnTo>
                    <a:lnTo>
                      <a:pt x="901" y="120192"/>
                    </a:lnTo>
                    <a:lnTo>
                      <a:pt x="14782" y="83489"/>
                    </a:lnTo>
                    <a:lnTo>
                      <a:pt x="58496" y="0"/>
                    </a:lnTo>
                    <a:lnTo>
                      <a:pt x="19850" y="83781"/>
                    </a:lnTo>
                    <a:lnTo>
                      <a:pt x="14889" y="95703"/>
                    </a:lnTo>
                    <a:lnTo>
                      <a:pt x="10820" y="107919"/>
                    </a:lnTo>
                    <a:lnTo>
                      <a:pt x="7655" y="120395"/>
                    </a:lnTo>
                    <a:lnTo>
                      <a:pt x="5410" y="133096"/>
                    </a:lnTo>
                    <a:lnTo>
                      <a:pt x="5257" y="135572"/>
                    </a:lnTo>
                    <a:lnTo>
                      <a:pt x="21577" y="244322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7" name="object 231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164461" y="1918944"/>
                <a:ext cx="85229" cy="93751"/>
              </a:xfrm>
              <a:prstGeom prst="rect">
                <a:avLst/>
              </a:prstGeom>
            </p:spPr>
          </p:pic>
          <p:pic>
            <p:nvPicPr>
              <p:cNvPr id="298" name="object 232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280412" y="1298473"/>
                <a:ext cx="442072" cy="481863"/>
              </a:xfrm>
              <a:prstGeom prst="rect">
                <a:avLst/>
              </a:prstGeom>
            </p:spPr>
          </p:pic>
          <p:sp>
            <p:nvSpPr>
              <p:cNvPr id="299" name="object 233"/>
              <p:cNvSpPr/>
              <p:nvPr/>
            </p:nvSpPr>
            <p:spPr>
              <a:xfrm>
                <a:off x="8714130" y="1645246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>
                    <a:moveTo>
                      <a:pt x="162" y="231"/>
                    </a:moveTo>
                    <a:lnTo>
                      <a:pt x="304" y="0"/>
                    </a:lnTo>
                    <a:lnTo>
                      <a:pt x="203" y="190"/>
                    </a:lnTo>
                    <a:close/>
                  </a:path>
                  <a:path w="634" h="635">
                    <a:moveTo>
                      <a:pt x="0" y="495"/>
                    </a:moveTo>
                    <a:lnTo>
                      <a:pt x="101" y="292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180E0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0" name="object 234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596654" y="1284541"/>
                <a:ext cx="148628" cy="470839"/>
              </a:xfrm>
              <a:prstGeom prst="rect">
                <a:avLst/>
              </a:prstGeom>
            </p:spPr>
          </p:pic>
          <p:pic>
            <p:nvPicPr>
              <p:cNvPr id="301" name="object 235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558555" y="1391115"/>
                <a:ext cx="137223" cy="147232"/>
              </a:xfrm>
              <a:prstGeom prst="rect">
                <a:avLst/>
              </a:prstGeom>
            </p:spPr>
          </p:pic>
          <p:pic>
            <p:nvPicPr>
              <p:cNvPr id="302" name="object 236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8326043" y="1406702"/>
                <a:ext cx="131114" cy="140041"/>
              </a:xfrm>
              <a:prstGeom prst="rect">
                <a:avLst/>
              </a:prstGeom>
            </p:spPr>
          </p:pic>
          <p:sp>
            <p:nvSpPr>
              <p:cNvPr id="303" name="object 237"/>
              <p:cNvSpPr/>
              <p:nvPr/>
            </p:nvSpPr>
            <p:spPr>
              <a:xfrm>
                <a:off x="8178312" y="1127630"/>
                <a:ext cx="715010" cy="782320"/>
              </a:xfrm>
              <a:custGeom>
                <a:avLst/>
                <a:gdLst/>
                <a:ahLst/>
                <a:cxnLst/>
                <a:rect l="l" t="t" r="r" b="b"/>
                <a:pathLst>
                  <a:path w="715009" h="782319">
                    <a:moveTo>
                      <a:pt x="53100" y="782186"/>
                    </a:moveTo>
                    <a:lnTo>
                      <a:pt x="28780" y="776641"/>
                    </a:lnTo>
                    <a:lnTo>
                      <a:pt x="4653" y="765317"/>
                    </a:lnTo>
                    <a:lnTo>
                      <a:pt x="13073" y="764600"/>
                    </a:lnTo>
                    <a:lnTo>
                      <a:pt x="31645" y="754636"/>
                    </a:lnTo>
                    <a:lnTo>
                      <a:pt x="50339" y="723708"/>
                    </a:lnTo>
                    <a:lnTo>
                      <a:pt x="59123" y="660098"/>
                    </a:lnTo>
                    <a:lnTo>
                      <a:pt x="56454" y="629108"/>
                    </a:lnTo>
                    <a:lnTo>
                      <a:pt x="49220" y="594062"/>
                    </a:lnTo>
                    <a:lnTo>
                      <a:pt x="39030" y="555428"/>
                    </a:lnTo>
                    <a:lnTo>
                      <a:pt x="27491" y="513670"/>
                    </a:lnTo>
                    <a:lnTo>
                      <a:pt x="16210" y="469254"/>
                    </a:lnTo>
                    <a:lnTo>
                      <a:pt x="6796" y="422646"/>
                    </a:lnTo>
                    <a:lnTo>
                      <a:pt x="857" y="374311"/>
                    </a:lnTo>
                    <a:lnTo>
                      <a:pt x="0" y="324717"/>
                    </a:lnTo>
                    <a:lnTo>
                      <a:pt x="5832" y="274327"/>
                    </a:lnTo>
                    <a:lnTo>
                      <a:pt x="19962" y="223609"/>
                    </a:lnTo>
                    <a:lnTo>
                      <a:pt x="43997" y="173027"/>
                    </a:lnTo>
                    <a:lnTo>
                      <a:pt x="80428" y="121240"/>
                    </a:lnTo>
                    <a:lnTo>
                      <a:pt x="121446" y="80102"/>
                    </a:lnTo>
                    <a:lnTo>
                      <a:pt x="165614" y="48636"/>
                    </a:lnTo>
                    <a:lnTo>
                      <a:pt x="211496" y="25868"/>
                    </a:lnTo>
                    <a:lnTo>
                      <a:pt x="257654" y="10823"/>
                    </a:lnTo>
                    <a:lnTo>
                      <a:pt x="302652" y="2525"/>
                    </a:lnTo>
                    <a:lnTo>
                      <a:pt x="345053" y="0"/>
                    </a:lnTo>
                    <a:lnTo>
                      <a:pt x="383420" y="2271"/>
                    </a:lnTo>
                    <a:lnTo>
                      <a:pt x="416315" y="8365"/>
                    </a:lnTo>
                    <a:lnTo>
                      <a:pt x="442304" y="17307"/>
                    </a:lnTo>
                    <a:lnTo>
                      <a:pt x="459947" y="28120"/>
                    </a:lnTo>
                    <a:lnTo>
                      <a:pt x="467809" y="39830"/>
                    </a:lnTo>
                    <a:lnTo>
                      <a:pt x="504254" y="49261"/>
                    </a:lnTo>
                    <a:lnTo>
                      <a:pt x="582492" y="95490"/>
                    </a:lnTo>
                    <a:lnTo>
                      <a:pt x="655874" y="205418"/>
                    </a:lnTo>
                    <a:lnTo>
                      <a:pt x="677753" y="405945"/>
                    </a:lnTo>
                    <a:lnTo>
                      <a:pt x="676274" y="420406"/>
                    </a:lnTo>
                    <a:lnTo>
                      <a:pt x="674135" y="434777"/>
                    </a:lnTo>
                    <a:lnTo>
                      <a:pt x="671436" y="449058"/>
                    </a:lnTo>
                    <a:lnTo>
                      <a:pt x="660998" y="497285"/>
                    </a:lnTo>
                    <a:lnTo>
                      <a:pt x="653846" y="541241"/>
                    </a:lnTo>
                    <a:lnTo>
                      <a:pt x="649525" y="589767"/>
                    </a:lnTo>
                    <a:lnTo>
                      <a:pt x="650739" y="637515"/>
                    </a:lnTo>
                    <a:lnTo>
                      <a:pt x="660189" y="679136"/>
                    </a:lnTo>
                    <a:lnTo>
                      <a:pt x="680578" y="709283"/>
                    </a:lnTo>
                    <a:lnTo>
                      <a:pt x="714608" y="722607"/>
                    </a:lnTo>
                    <a:lnTo>
                      <a:pt x="698654" y="727643"/>
                    </a:lnTo>
                    <a:lnTo>
                      <a:pt x="662460" y="732581"/>
                    </a:lnTo>
                    <a:lnTo>
                      <a:pt x="623531" y="722162"/>
                    </a:lnTo>
                    <a:lnTo>
                      <a:pt x="599368" y="681129"/>
                    </a:lnTo>
                    <a:lnTo>
                      <a:pt x="595391" y="690958"/>
                    </a:lnTo>
                    <a:lnTo>
                      <a:pt x="588419" y="713887"/>
                    </a:lnTo>
                    <a:lnTo>
                      <a:pt x="585894" y="740081"/>
                    </a:lnTo>
                    <a:lnTo>
                      <a:pt x="595254" y="759704"/>
                    </a:lnTo>
                    <a:lnTo>
                      <a:pt x="582030" y="755139"/>
                    </a:lnTo>
                    <a:lnTo>
                      <a:pt x="555471" y="735310"/>
                    </a:lnTo>
                    <a:lnTo>
                      <a:pt x="535246" y="691016"/>
                    </a:lnTo>
                    <a:lnTo>
                      <a:pt x="541025" y="613057"/>
                    </a:lnTo>
                    <a:lnTo>
                      <a:pt x="554156" y="556691"/>
                    </a:lnTo>
                    <a:lnTo>
                      <a:pt x="567228" y="424736"/>
                    </a:lnTo>
                    <a:lnTo>
                      <a:pt x="540757" y="272905"/>
                    </a:lnTo>
                    <a:lnTo>
                      <a:pt x="435259" y="156911"/>
                    </a:lnTo>
                    <a:lnTo>
                      <a:pt x="420248" y="174423"/>
                    </a:lnTo>
                    <a:lnTo>
                      <a:pt x="370310" y="213970"/>
                    </a:lnTo>
                    <a:lnTo>
                      <a:pt x="278088" y="256068"/>
                    </a:lnTo>
                    <a:lnTo>
                      <a:pt x="136225" y="281231"/>
                    </a:lnTo>
                    <a:lnTo>
                      <a:pt x="132301" y="281472"/>
                    </a:lnTo>
                    <a:lnTo>
                      <a:pt x="125798" y="292534"/>
                    </a:lnTo>
                    <a:lnTo>
                      <a:pt x="124058" y="295163"/>
                    </a:lnTo>
                    <a:lnTo>
                      <a:pt x="111135" y="321731"/>
                    </a:lnTo>
                    <a:lnTo>
                      <a:pt x="104292" y="350868"/>
                    </a:lnTo>
                    <a:lnTo>
                      <a:pt x="102100" y="380963"/>
                    </a:lnTo>
                    <a:lnTo>
                      <a:pt x="103129" y="410403"/>
                    </a:lnTo>
                    <a:lnTo>
                      <a:pt x="111987" y="469863"/>
                    </a:lnTo>
                    <a:lnTo>
                      <a:pt x="127589" y="527979"/>
                    </a:lnTo>
                    <a:lnTo>
                      <a:pt x="143000" y="566161"/>
                    </a:lnTo>
                    <a:lnTo>
                      <a:pt x="160864" y="606213"/>
                    </a:lnTo>
                    <a:lnTo>
                      <a:pt x="173464" y="647010"/>
                    </a:lnTo>
                    <a:lnTo>
                      <a:pt x="173080" y="687428"/>
                    </a:lnTo>
                    <a:lnTo>
                      <a:pt x="152887" y="722505"/>
                    </a:lnTo>
                    <a:lnTo>
                      <a:pt x="116304" y="761082"/>
                    </a:lnTo>
                    <a:lnTo>
                      <a:pt x="77730" y="780487"/>
                    </a:lnTo>
                    <a:lnTo>
                      <a:pt x="53100" y="782186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4" name="object 238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8449614" y="1427861"/>
                <a:ext cx="269721" cy="195897"/>
              </a:xfrm>
              <a:prstGeom prst="rect">
                <a:avLst/>
              </a:prstGeom>
            </p:spPr>
          </p:pic>
          <p:pic>
            <p:nvPicPr>
              <p:cNvPr id="305" name="object 239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8566200" y="1454302"/>
                <a:ext cx="129578" cy="85826"/>
              </a:xfrm>
              <a:prstGeom prst="rect">
                <a:avLst/>
              </a:prstGeom>
            </p:spPr>
          </p:pic>
          <p:pic>
            <p:nvPicPr>
              <p:cNvPr id="306" name="object 240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8289654" y="1434846"/>
                <a:ext cx="187340" cy="152400"/>
              </a:xfrm>
              <a:prstGeom prst="rect">
                <a:avLst/>
              </a:prstGeom>
            </p:spPr>
          </p:pic>
          <p:pic>
            <p:nvPicPr>
              <p:cNvPr id="307" name="object 241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8326043" y="1448295"/>
                <a:ext cx="131114" cy="100406"/>
              </a:xfrm>
              <a:prstGeom prst="rect">
                <a:avLst/>
              </a:prstGeom>
            </p:spPr>
          </p:pic>
          <p:sp>
            <p:nvSpPr>
              <p:cNvPr id="308" name="object 242"/>
              <p:cNvSpPr/>
              <p:nvPr/>
            </p:nvSpPr>
            <p:spPr>
              <a:xfrm>
                <a:off x="8261214" y="1423859"/>
                <a:ext cx="481965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168909">
                    <a:moveTo>
                      <a:pt x="276851" y="41266"/>
                    </a:moveTo>
                    <a:lnTo>
                      <a:pt x="233726" y="41266"/>
                    </a:lnTo>
                    <a:lnTo>
                      <a:pt x="247611" y="40803"/>
                    </a:lnTo>
                    <a:lnTo>
                      <a:pt x="264994" y="37973"/>
                    </a:lnTo>
                    <a:lnTo>
                      <a:pt x="265692" y="37834"/>
                    </a:lnTo>
                    <a:lnTo>
                      <a:pt x="266238" y="37338"/>
                    </a:lnTo>
                    <a:lnTo>
                      <a:pt x="268524" y="30493"/>
                    </a:lnTo>
                    <a:lnTo>
                      <a:pt x="272741" y="25184"/>
                    </a:lnTo>
                    <a:lnTo>
                      <a:pt x="315091" y="6711"/>
                    </a:lnTo>
                    <a:lnTo>
                      <a:pt x="359355" y="127"/>
                    </a:lnTo>
                    <a:lnTo>
                      <a:pt x="381683" y="0"/>
                    </a:lnTo>
                    <a:lnTo>
                      <a:pt x="401792" y="1372"/>
                    </a:lnTo>
                    <a:lnTo>
                      <a:pt x="418691" y="3535"/>
                    </a:lnTo>
                    <a:lnTo>
                      <a:pt x="431389" y="5779"/>
                    </a:lnTo>
                    <a:lnTo>
                      <a:pt x="457576" y="11482"/>
                    </a:lnTo>
                    <a:lnTo>
                      <a:pt x="381338" y="11482"/>
                    </a:lnTo>
                    <a:lnTo>
                      <a:pt x="359901" y="11583"/>
                    </a:lnTo>
                    <a:lnTo>
                      <a:pt x="318412" y="17741"/>
                    </a:lnTo>
                    <a:lnTo>
                      <a:pt x="279929" y="34303"/>
                    </a:lnTo>
                    <a:lnTo>
                      <a:pt x="276973" y="39866"/>
                    </a:lnTo>
                    <a:lnTo>
                      <a:pt x="276851" y="41266"/>
                    </a:lnTo>
                    <a:close/>
                  </a:path>
                  <a:path w="481965" h="168909">
                    <a:moveTo>
                      <a:pt x="125446" y="168847"/>
                    </a:moveTo>
                    <a:lnTo>
                      <a:pt x="80137" y="162743"/>
                    </a:lnTo>
                    <a:lnTo>
                      <a:pt x="44382" y="141161"/>
                    </a:lnTo>
                    <a:lnTo>
                      <a:pt x="24454" y="108236"/>
                    </a:lnTo>
                    <a:lnTo>
                      <a:pt x="20430" y="77521"/>
                    </a:lnTo>
                    <a:lnTo>
                      <a:pt x="16634" y="67805"/>
                    </a:lnTo>
                    <a:lnTo>
                      <a:pt x="11610" y="62019"/>
                    </a:lnTo>
                    <a:lnTo>
                      <a:pt x="6528" y="59146"/>
                    </a:lnTo>
                    <a:lnTo>
                      <a:pt x="2561" y="58166"/>
                    </a:lnTo>
                    <a:lnTo>
                      <a:pt x="1621" y="58027"/>
                    </a:lnTo>
                    <a:lnTo>
                      <a:pt x="885" y="57277"/>
                    </a:lnTo>
                    <a:lnTo>
                      <a:pt x="116" y="41266"/>
                    </a:lnTo>
                    <a:lnTo>
                      <a:pt x="0" y="37338"/>
                    </a:lnTo>
                    <a:lnTo>
                      <a:pt x="529" y="36640"/>
                    </a:lnTo>
                    <a:lnTo>
                      <a:pt x="47862" y="21514"/>
                    </a:lnTo>
                    <a:lnTo>
                      <a:pt x="96743" y="11041"/>
                    </a:lnTo>
                    <a:lnTo>
                      <a:pt x="118995" y="9055"/>
                    </a:lnTo>
                    <a:lnTo>
                      <a:pt x="142144" y="9101"/>
                    </a:lnTo>
                    <a:lnTo>
                      <a:pt x="163687" y="11457"/>
                    </a:lnTo>
                    <a:lnTo>
                      <a:pt x="183547" y="16112"/>
                    </a:lnTo>
                    <a:lnTo>
                      <a:pt x="195154" y="20562"/>
                    </a:lnTo>
                    <a:lnTo>
                      <a:pt x="119443" y="20570"/>
                    </a:lnTo>
                    <a:lnTo>
                      <a:pt x="98193" y="22476"/>
                    </a:lnTo>
                    <a:lnTo>
                      <a:pt x="51189" y="32576"/>
                    </a:lnTo>
                    <a:lnTo>
                      <a:pt x="32341" y="86710"/>
                    </a:lnTo>
                    <a:lnTo>
                      <a:pt x="36962" y="108595"/>
                    </a:lnTo>
                    <a:lnTo>
                      <a:pt x="66945" y="144098"/>
                    </a:lnTo>
                    <a:lnTo>
                      <a:pt x="103791" y="156490"/>
                    </a:lnTo>
                    <a:lnTo>
                      <a:pt x="124900" y="157341"/>
                    </a:lnTo>
                    <a:lnTo>
                      <a:pt x="170971" y="157341"/>
                    </a:lnTo>
                    <a:lnTo>
                      <a:pt x="166531" y="159766"/>
                    </a:lnTo>
                    <a:lnTo>
                      <a:pt x="156914" y="163305"/>
                    </a:lnTo>
                    <a:lnTo>
                      <a:pt x="146770" y="166016"/>
                    </a:lnTo>
                    <a:lnTo>
                      <a:pt x="136234" y="167873"/>
                    </a:lnTo>
                    <a:lnTo>
                      <a:pt x="125446" y="168847"/>
                    </a:lnTo>
                    <a:close/>
                  </a:path>
                  <a:path w="481965" h="168909">
                    <a:moveTo>
                      <a:pt x="414526" y="148329"/>
                    </a:moveTo>
                    <a:lnTo>
                      <a:pt x="357727" y="148329"/>
                    </a:lnTo>
                    <a:lnTo>
                      <a:pt x="367546" y="148260"/>
                    </a:lnTo>
                    <a:lnTo>
                      <a:pt x="388482" y="145426"/>
                    </a:lnTo>
                    <a:lnTo>
                      <a:pt x="423996" y="129593"/>
                    </a:lnTo>
                    <a:lnTo>
                      <a:pt x="450454" y="91438"/>
                    </a:lnTo>
                    <a:lnTo>
                      <a:pt x="452885" y="68655"/>
                    </a:lnTo>
                    <a:lnTo>
                      <a:pt x="449313" y="46249"/>
                    </a:lnTo>
                    <a:lnTo>
                      <a:pt x="416881" y="14887"/>
                    </a:lnTo>
                    <a:lnTo>
                      <a:pt x="381338" y="11482"/>
                    </a:lnTo>
                    <a:lnTo>
                      <a:pt x="457576" y="11482"/>
                    </a:lnTo>
                    <a:lnTo>
                      <a:pt x="479903" y="16345"/>
                    </a:lnTo>
                    <a:lnTo>
                      <a:pt x="480507" y="17044"/>
                    </a:lnTo>
                    <a:lnTo>
                      <a:pt x="480597" y="18071"/>
                    </a:lnTo>
                    <a:lnTo>
                      <a:pt x="481491" y="36894"/>
                    </a:lnTo>
                    <a:lnTo>
                      <a:pt x="480856" y="37732"/>
                    </a:lnTo>
                    <a:lnTo>
                      <a:pt x="479903" y="37973"/>
                    </a:lnTo>
                    <a:lnTo>
                      <a:pt x="476072" y="39310"/>
                    </a:lnTo>
                    <a:lnTo>
                      <a:pt x="471293" y="42644"/>
                    </a:lnTo>
                    <a:lnTo>
                      <a:pt x="466837" y="48878"/>
                    </a:lnTo>
                    <a:lnTo>
                      <a:pt x="463977" y="58916"/>
                    </a:lnTo>
                    <a:lnTo>
                      <a:pt x="464741" y="74027"/>
                    </a:lnTo>
                    <a:lnTo>
                      <a:pt x="464748" y="74878"/>
                    </a:lnTo>
                    <a:lnTo>
                      <a:pt x="451379" y="117551"/>
                    </a:lnTo>
                    <a:lnTo>
                      <a:pt x="431125" y="138651"/>
                    </a:lnTo>
                    <a:lnTo>
                      <a:pt x="414526" y="148329"/>
                    </a:lnTo>
                    <a:close/>
                  </a:path>
                  <a:path w="481965" h="168909">
                    <a:moveTo>
                      <a:pt x="170971" y="157341"/>
                    </a:moveTo>
                    <a:lnTo>
                      <a:pt x="124900" y="157341"/>
                    </a:lnTo>
                    <a:lnTo>
                      <a:pt x="134682" y="156458"/>
                    </a:lnTo>
                    <a:lnTo>
                      <a:pt x="144223" y="154794"/>
                    </a:lnTo>
                    <a:lnTo>
                      <a:pt x="188059" y="130636"/>
                    </a:lnTo>
                    <a:lnTo>
                      <a:pt x="207846" y="74878"/>
                    </a:lnTo>
                    <a:lnTo>
                      <a:pt x="205520" y="44920"/>
                    </a:lnTo>
                    <a:lnTo>
                      <a:pt x="161436" y="22736"/>
                    </a:lnTo>
                    <a:lnTo>
                      <a:pt x="119541" y="20562"/>
                    </a:lnTo>
                    <a:lnTo>
                      <a:pt x="195177" y="20570"/>
                    </a:lnTo>
                    <a:lnTo>
                      <a:pt x="201646" y="23051"/>
                    </a:lnTo>
                    <a:lnTo>
                      <a:pt x="207945" y="26023"/>
                    </a:lnTo>
                    <a:lnTo>
                      <a:pt x="212810" y="31280"/>
                    </a:lnTo>
                    <a:lnTo>
                      <a:pt x="215591" y="38227"/>
                    </a:lnTo>
                    <a:lnTo>
                      <a:pt x="216035" y="38621"/>
                    </a:lnTo>
                    <a:lnTo>
                      <a:pt x="216632" y="38824"/>
                    </a:lnTo>
                    <a:lnTo>
                      <a:pt x="223385" y="40295"/>
                    </a:lnTo>
                    <a:lnTo>
                      <a:pt x="233726" y="41266"/>
                    </a:lnTo>
                    <a:lnTo>
                      <a:pt x="276851" y="41266"/>
                    </a:lnTo>
                    <a:lnTo>
                      <a:pt x="276731" y="42644"/>
                    </a:lnTo>
                    <a:lnTo>
                      <a:pt x="276699" y="48878"/>
                    </a:lnTo>
                    <a:lnTo>
                      <a:pt x="277040" y="68655"/>
                    </a:lnTo>
                    <a:lnTo>
                      <a:pt x="236769" y="68655"/>
                    </a:lnTo>
                    <a:lnTo>
                      <a:pt x="218114" y="88976"/>
                    </a:lnTo>
                    <a:lnTo>
                      <a:pt x="216975" y="96520"/>
                    </a:lnTo>
                    <a:lnTo>
                      <a:pt x="194747" y="140281"/>
                    </a:lnTo>
                    <a:lnTo>
                      <a:pt x="181831" y="151409"/>
                    </a:lnTo>
                    <a:lnTo>
                      <a:pt x="170971" y="157341"/>
                    </a:lnTo>
                    <a:close/>
                  </a:path>
                  <a:path w="481965" h="168909">
                    <a:moveTo>
                      <a:pt x="357258" y="159828"/>
                    </a:moveTo>
                    <a:lnTo>
                      <a:pt x="310310" y="147764"/>
                    </a:lnTo>
                    <a:lnTo>
                      <a:pt x="275611" y="109868"/>
                    </a:lnTo>
                    <a:lnTo>
                      <a:pt x="267978" y="87643"/>
                    </a:lnTo>
                    <a:lnTo>
                      <a:pt x="263814" y="81141"/>
                    </a:lnTo>
                    <a:lnTo>
                      <a:pt x="252714" y="70419"/>
                    </a:lnTo>
                    <a:lnTo>
                      <a:pt x="236769" y="68655"/>
                    </a:lnTo>
                    <a:lnTo>
                      <a:pt x="277040" y="68655"/>
                    </a:lnTo>
                    <a:lnTo>
                      <a:pt x="302139" y="127634"/>
                    </a:lnTo>
                    <a:lnTo>
                      <a:pt x="338716" y="146010"/>
                    </a:lnTo>
                    <a:lnTo>
                      <a:pt x="357727" y="148329"/>
                    </a:lnTo>
                    <a:lnTo>
                      <a:pt x="414526" y="148329"/>
                    </a:lnTo>
                    <a:lnTo>
                      <a:pt x="412638" y="149430"/>
                    </a:lnTo>
                    <a:lnTo>
                      <a:pt x="391397" y="156573"/>
                    </a:lnTo>
                    <a:lnTo>
                      <a:pt x="368092" y="159766"/>
                    </a:lnTo>
                    <a:lnTo>
                      <a:pt x="357258" y="159828"/>
                    </a:lnTo>
                    <a:close/>
                  </a:path>
                  <a:path w="481965" h="168909">
                    <a:moveTo>
                      <a:pt x="218067" y="89027"/>
                    </a:moveTo>
                    <a:close/>
                  </a:path>
                </a:pathLst>
              </a:custGeom>
              <a:solidFill>
                <a:srgbClr val="293B7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9" name="object 243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298648" y="1493837"/>
                <a:ext cx="75121" cy="81661"/>
              </a:xfrm>
              <a:prstGeom prst="rect">
                <a:avLst/>
              </a:prstGeom>
            </p:spPr>
          </p:pic>
          <p:pic>
            <p:nvPicPr>
              <p:cNvPr id="310" name="object 244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545165" y="1488922"/>
                <a:ext cx="75162" cy="81610"/>
              </a:xfrm>
              <a:prstGeom prst="rect">
                <a:avLst/>
              </a:prstGeom>
            </p:spPr>
          </p:pic>
          <p:sp>
            <p:nvSpPr>
              <p:cNvPr id="311" name="object 245"/>
              <p:cNvSpPr/>
              <p:nvPr/>
            </p:nvSpPr>
            <p:spPr>
              <a:xfrm>
                <a:off x="8451354" y="1670663"/>
                <a:ext cx="4254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25400">
                    <a:moveTo>
                      <a:pt x="31025" y="25172"/>
                    </a:moveTo>
                    <a:lnTo>
                      <a:pt x="23409" y="25178"/>
                    </a:lnTo>
                    <a:lnTo>
                      <a:pt x="16007" y="23725"/>
                    </a:lnTo>
                    <a:lnTo>
                      <a:pt x="9372" y="20773"/>
                    </a:lnTo>
                    <a:lnTo>
                      <a:pt x="7683" y="19732"/>
                    </a:lnTo>
                    <a:lnTo>
                      <a:pt x="5054" y="18487"/>
                    </a:lnTo>
                    <a:lnTo>
                      <a:pt x="0" y="12874"/>
                    </a:lnTo>
                    <a:lnTo>
                      <a:pt x="939" y="7070"/>
                    </a:lnTo>
                    <a:lnTo>
                      <a:pt x="495" y="1024"/>
                    </a:lnTo>
                    <a:lnTo>
                      <a:pt x="1244" y="135"/>
                    </a:lnTo>
                    <a:lnTo>
                      <a:pt x="2781" y="34"/>
                    </a:lnTo>
                    <a:lnTo>
                      <a:pt x="10145" y="0"/>
                    </a:lnTo>
                    <a:lnTo>
                      <a:pt x="17479" y="845"/>
                    </a:lnTo>
                    <a:lnTo>
                      <a:pt x="42316" y="16201"/>
                    </a:lnTo>
                    <a:lnTo>
                      <a:pt x="41922" y="20417"/>
                    </a:lnTo>
                    <a:lnTo>
                      <a:pt x="41719" y="21713"/>
                    </a:lnTo>
                    <a:lnTo>
                      <a:pt x="40081" y="23199"/>
                    </a:lnTo>
                    <a:lnTo>
                      <a:pt x="38303" y="23745"/>
                    </a:lnTo>
                    <a:lnTo>
                      <a:pt x="31025" y="25172"/>
                    </a:lnTo>
                    <a:close/>
                  </a:path>
                </a:pathLst>
              </a:custGeom>
              <a:solidFill>
                <a:srgbClr val="37080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2" name="object 246"/>
              <p:cNvSpPr/>
              <p:nvPr/>
            </p:nvSpPr>
            <p:spPr>
              <a:xfrm>
                <a:off x="8472233" y="1664843"/>
                <a:ext cx="9525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41910">
                    <a:moveTo>
                      <a:pt x="12642" y="41779"/>
                    </a:moveTo>
                    <a:lnTo>
                      <a:pt x="0" y="36461"/>
                    </a:lnTo>
                    <a:lnTo>
                      <a:pt x="1636" y="26627"/>
                    </a:lnTo>
                    <a:lnTo>
                      <a:pt x="12530" y="20323"/>
                    </a:lnTo>
                    <a:lnTo>
                      <a:pt x="24826" y="16966"/>
                    </a:lnTo>
                    <a:lnTo>
                      <a:pt x="30670" y="15976"/>
                    </a:lnTo>
                    <a:lnTo>
                      <a:pt x="41511" y="11594"/>
                    </a:lnTo>
                    <a:lnTo>
                      <a:pt x="63430" y="6311"/>
                    </a:lnTo>
                    <a:lnTo>
                      <a:pt x="94703" y="0"/>
                    </a:lnTo>
                    <a:lnTo>
                      <a:pt x="89559" y="6808"/>
                    </a:lnTo>
                    <a:lnTo>
                      <a:pt x="52252" y="31678"/>
                    </a:lnTo>
                    <a:lnTo>
                      <a:pt x="33150" y="38198"/>
                    </a:lnTo>
                    <a:lnTo>
                      <a:pt x="12642" y="41779"/>
                    </a:lnTo>
                    <a:close/>
                  </a:path>
                </a:pathLst>
              </a:custGeom>
              <a:solidFill>
                <a:srgbClr val="59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3" name="object 247"/>
              <p:cNvSpPr/>
              <p:nvPr/>
            </p:nvSpPr>
            <p:spPr>
              <a:xfrm>
                <a:off x="8456816" y="1666620"/>
                <a:ext cx="9588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34289">
                    <a:moveTo>
                      <a:pt x="78028" y="6654"/>
                    </a:moveTo>
                    <a:lnTo>
                      <a:pt x="71081" y="2882"/>
                    </a:lnTo>
                    <a:lnTo>
                      <a:pt x="48679" y="0"/>
                    </a:lnTo>
                    <a:lnTo>
                      <a:pt x="21450" y="495"/>
                    </a:lnTo>
                    <a:lnTo>
                      <a:pt x="0" y="6807"/>
                    </a:lnTo>
                    <a:lnTo>
                      <a:pt x="139" y="18707"/>
                    </a:lnTo>
                    <a:lnTo>
                      <a:pt x="20535" y="19456"/>
                    </a:lnTo>
                    <a:lnTo>
                      <a:pt x="37299" y="18427"/>
                    </a:lnTo>
                    <a:lnTo>
                      <a:pt x="54749" y="15062"/>
                    </a:lnTo>
                    <a:lnTo>
                      <a:pt x="69456" y="10706"/>
                    </a:lnTo>
                    <a:lnTo>
                      <a:pt x="78028" y="6654"/>
                    </a:lnTo>
                    <a:close/>
                  </a:path>
                  <a:path w="95884" h="34289">
                    <a:moveTo>
                      <a:pt x="95542" y="5511"/>
                    </a:moveTo>
                    <a:lnTo>
                      <a:pt x="79768" y="14338"/>
                    </a:lnTo>
                    <a:lnTo>
                      <a:pt x="65786" y="20650"/>
                    </a:lnTo>
                    <a:lnTo>
                      <a:pt x="49212" y="25463"/>
                    </a:lnTo>
                    <a:lnTo>
                      <a:pt x="32588" y="27597"/>
                    </a:lnTo>
                    <a:lnTo>
                      <a:pt x="18453" y="25857"/>
                    </a:lnTo>
                    <a:lnTo>
                      <a:pt x="2374" y="20447"/>
                    </a:lnTo>
                    <a:lnTo>
                      <a:pt x="2679" y="23469"/>
                    </a:lnTo>
                    <a:lnTo>
                      <a:pt x="31432" y="34239"/>
                    </a:lnTo>
                    <a:lnTo>
                      <a:pt x="61341" y="28905"/>
                    </a:lnTo>
                    <a:lnTo>
                      <a:pt x="64185" y="27597"/>
                    </a:lnTo>
                    <a:lnTo>
                      <a:pt x="84836" y="17995"/>
                    </a:lnTo>
                    <a:lnTo>
                      <a:pt x="94348" y="12014"/>
                    </a:lnTo>
                    <a:lnTo>
                      <a:pt x="95542" y="5511"/>
                    </a:lnTo>
                    <a:close/>
                  </a:path>
                </a:pathLst>
              </a:custGeom>
              <a:solidFill>
                <a:srgbClr val="CCC3B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4" name="object 248"/>
              <p:cNvSpPr/>
              <p:nvPr/>
            </p:nvSpPr>
            <p:spPr>
              <a:xfrm>
                <a:off x="8445499" y="1663496"/>
                <a:ext cx="123189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3190" h="50800">
                    <a:moveTo>
                      <a:pt x="89290" y="34239"/>
                    </a:moveTo>
                    <a:lnTo>
                      <a:pt x="36715" y="34239"/>
                    </a:lnTo>
                    <a:lnTo>
                      <a:pt x="66797" y="30437"/>
                    </a:lnTo>
                    <a:lnTo>
                      <a:pt x="94676" y="18495"/>
                    </a:lnTo>
                    <a:lnTo>
                      <a:pt x="115191" y="5866"/>
                    </a:lnTo>
                    <a:lnTo>
                      <a:pt x="123177" y="0"/>
                    </a:lnTo>
                    <a:lnTo>
                      <a:pt x="117691" y="8140"/>
                    </a:lnTo>
                    <a:lnTo>
                      <a:pt x="101687" y="25900"/>
                    </a:lnTo>
                    <a:lnTo>
                      <a:pt x="89290" y="34239"/>
                    </a:lnTo>
                    <a:close/>
                  </a:path>
                  <a:path w="123190" h="50800">
                    <a:moveTo>
                      <a:pt x="40830" y="50304"/>
                    </a:moveTo>
                    <a:lnTo>
                      <a:pt x="19781" y="43679"/>
                    </a:lnTo>
                    <a:lnTo>
                      <a:pt x="7375" y="30354"/>
                    </a:lnTo>
                    <a:lnTo>
                      <a:pt x="1489" y="17270"/>
                    </a:lnTo>
                    <a:lnTo>
                      <a:pt x="0" y="11366"/>
                    </a:lnTo>
                    <a:lnTo>
                      <a:pt x="4114" y="5016"/>
                    </a:lnTo>
                    <a:lnTo>
                      <a:pt x="7785" y="10071"/>
                    </a:lnTo>
                    <a:lnTo>
                      <a:pt x="9567" y="22323"/>
                    </a:lnTo>
                    <a:lnTo>
                      <a:pt x="19816" y="29689"/>
                    </a:lnTo>
                    <a:lnTo>
                      <a:pt x="31282" y="33288"/>
                    </a:lnTo>
                    <a:lnTo>
                      <a:pt x="36715" y="34239"/>
                    </a:lnTo>
                    <a:lnTo>
                      <a:pt x="89290" y="34239"/>
                    </a:lnTo>
                    <a:lnTo>
                      <a:pt x="75841" y="43285"/>
                    </a:lnTo>
                    <a:lnTo>
                      <a:pt x="40830" y="50304"/>
                    </a:lnTo>
                    <a:close/>
                  </a:path>
                </a:pathLst>
              </a:custGeom>
              <a:solidFill>
                <a:srgbClr val="D33C3A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5" name="object 249"/>
              <p:cNvSpPr/>
              <p:nvPr/>
            </p:nvSpPr>
            <p:spPr>
              <a:xfrm>
                <a:off x="8437270" y="1663496"/>
                <a:ext cx="13144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50800">
                    <a:moveTo>
                      <a:pt x="101892" y="19049"/>
                    </a:moveTo>
                    <a:lnTo>
                      <a:pt x="113763" y="12183"/>
                    </a:lnTo>
                    <a:lnTo>
                      <a:pt x="123102" y="6067"/>
                    </a:lnTo>
                    <a:lnTo>
                      <a:pt x="129215" y="1679"/>
                    </a:lnTo>
                    <a:lnTo>
                      <a:pt x="131406" y="0"/>
                    </a:lnTo>
                    <a:lnTo>
                      <a:pt x="125921" y="8140"/>
                    </a:lnTo>
                    <a:lnTo>
                      <a:pt x="119306" y="15481"/>
                    </a:lnTo>
                    <a:lnTo>
                      <a:pt x="109931" y="15481"/>
                    </a:lnTo>
                    <a:lnTo>
                      <a:pt x="106108" y="18211"/>
                    </a:lnTo>
                    <a:lnTo>
                      <a:pt x="101892" y="19049"/>
                    </a:lnTo>
                    <a:close/>
                  </a:path>
                  <a:path w="131445" h="50800">
                    <a:moveTo>
                      <a:pt x="49060" y="50304"/>
                    </a:moveTo>
                    <a:lnTo>
                      <a:pt x="26724" y="43532"/>
                    </a:lnTo>
                    <a:lnTo>
                      <a:pt x="11490" y="29884"/>
                    </a:lnTo>
                    <a:lnTo>
                      <a:pt x="2775" y="16477"/>
                    </a:lnTo>
                    <a:lnTo>
                      <a:pt x="0" y="10426"/>
                    </a:lnTo>
                    <a:lnTo>
                      <a:pt x="4114" y="4076"/>
                    </a:lnTo>
                    <a:lnTo>
                      <a:pt x="16014" y="10071"/>
                    </a:lnTo>
                    <a:lnTo>
                      <a:pt x="15074" y="13106"/>
                    </a:lnTo>
                    <a:lnTo>
                      <a:pt x="15580" y="16967"/>
                    </a:lnTo>
                    <a:lnTo>
                      <a:pt x="14579" y="16967"/>
                    </a:lnTo>
                    <a:lnTo>
                      <a:pt x="13093" y="17716"/>
                    </a:lnTo>
                    <a:lnTo>
                      <a:pt x="13690" y="19253"/>
                    </a:lnTo>
                    <a:lnTo>
                      <a:pt x="14084" y="20840"/>
                    </a:lnTo>
                    <a:lnTo>
                      <a:pt x="45580" y="46532"/>
                    </a:lnTo>
                    <a:lnTo>
                      <a:pt x="49707" y="47485"/>
                    </a:lnTo>
                    <a:lnTo>
                      <a:pt x="63123" y="47485"/>
                    </a:lnTo>
                    <a:lnTo>
                      <a:pt x="49060" y="50304"/>
                    </a:lnTo>
                    <a:close/>
                  </a:path>
                  <a:path w="131445" h="50800">
                    <a:moveTo>
                      <a:pt x="63123" y="47485"/>
                    </a:moveTo>
                    <a:lnTo>
                      <a:pt x="49707" y="47485"/>
                    </a:lnTo>
                    <a:lnTo>
                      <a:pt x="57835" y="46139"/>
                    </a:lnTo>
                    <a:lnTo>
                      <a:pt x="62496" y="46088"/>
                    </a:lnTo>
                    <a:lnTo>
                      <a:pt x="71386" y="44907"/>
                    </a:lnTo>
                    <a:lnTo>
                      <a:pt x="74358" y="42862"/>
                    </a:lnTo>
                    <a:lnTo>
                      <a:pt x="83781" y="40043"/>
                    </a:lnTo>
                    <a:lnTo>
                      <a:pt x="89242" y="38557"/>
                    </a:lnTo>
                    <a:lnTo>
                      <a:pt x="95694" y="35280"/>
                    </a:lnTo>
                    <a:lnTo>
                      <a:pt x="112953" y="21183"/>
                    </a:lnTo>
                    <a:lnTo>
                      <a:pt x="115341" y="18808"/>
                    </a:lnTo>
                    <a:lnTo>
                      <a:pt x="114198" y="16332"/>
                    </a:lnTo>
                    <a:lnTo>
                      <a:pt x="109931" y="15481"/>
                    </a:lnTo>
                    <a:lnTo>
                      <a:pt x="119306" y="15481"/>
                    </a:lnTo>
                    <a:lnTo>
                      <a:pt x="109916" y="25900"/>
                    </a:lnTo>
                    <a:lnTo>
                      <a:pt x="84070" y="43285"/>
                    </a:lnTo>
                    <a:lnTo>
                      <a:pt x="63123" y="47485"/>
                    </a:lnTo>
                    <a:close/>
                  </a:path>
                  <a:path w="131445" h="50800">
                    <a:moveTo>
                      <a:pt x="16065" y="19253"/>
                    </a:moveTo>
                    <a:lnTo>
                      <a:pt x="15367" y="18364"/>
                    </a:lnTo>
                    <a:lnTo>
                      <a:pt x="14579" y="16967"/>
                    </a:lnTo>
                    <a:lnTo>
                      <a:pt x="15580" y="16967"/>
                    </a:lnTo>
                    <a:lnTo>
                      <a:pt x="16065" y="19253"/>
                    </a:lnTo>
                    <a:close/>
                  </a:path>
                </a:pathLst>
              </a:custGeom>
              <a:solidFill>
                <a:srgbClr val="BF323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6" name="object 250"/>
              <p:cNvSpPr/>
              <p:nvPr/>
            </p:nvSpPr>
            <p:spPr>
              <a:xfrm>
                <a:off x="8436228" y="1656803"/>
                <a:ext cx="139065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21589">
                    <a:moveTo>
                      <a:pt x="128622" y="9109"/>
                    </a:moveTo>
                    <a:lnTo>
                      <a:pt x="108772" y="9109"/>
                    </a:lnTo>
                    <a:lnTo>
                      <a:pt x="125396" y="7922"/>
                    </a:lnTo>
                    <a:lnTo>
                      <a:pt x="139001" y="0"/>
                    </a:lnTo>
                    <a:lnTo>
                      <a:pt x="135760" y="3726"/>
                    </a:lnTo>
                    <a:lnTo>
                      <a:pt x="128622" y="9109"/>
                    </a:lnTo>
                    <a:close/>
                  </a:path>
                  <a:path w="139065" h="21589">
                    <a:moveTo>
                      <a:pt x="100591" y="7835"/>
                    </a:moveTo>
                    <a:lnTo>
                      <a:pt x="36309" y="7835"/>
                    </a:lnTo>
                    <a:lnTo>
                      <a:pt x="38341" y="7238"/>
                    </a:lnTo>
                    <a:lnTo>
                      <a:pt x="39230" y="6108"/>
                    </a:lnTo>
                    <a:lnTo>
                      <a:pt x="42352" y="3486"/>
                    </a:lnTo>
                    <a:lnTo>
                      <a:pt x="48004" y="1171"/>
                    </a:lnTo>
                    <a:lnTo>
                      <a:pt x="56873" y="232"/>
                    </a:lnTo>
                    <a:lnTo>
                      <a:pt x="69646" y="1739"/>
                    </a:lnTo>
                    <a:lnTo>
                      <a:pt x="89923" y="6175"/>
                    </a:lnTo>
                    <a:lnTo>
                      <a:pt x="100591" y="7835"/>
                    </a:lnTo>
                    <a:close/>
                  </a:path>
                  <a:path w="139065" h="21589">
                    <a:moveTo>
                      <a:pt x="2222" y="19938"/>
                    </a:moveTo>
                    <a:lnTo>
                      <a:pt x="0" y="15976"/>
                    </a:lnTo>
                    <a:lnTo>
                      <a:pt x="8928" y="13042"/>
                    </a:lnTo>
                    <a:lnTo>
                      <a:pt x="13964" y="7835"/>
                    </a:lnTo>
                    <a:lnTo>
                      <a:pt x="17551" y="3771"/>
                    </a:lnTo>
                    <a:lnTo>
                      <a:pt x="23266" y="749"/>
                    </a:lnTo>
                    <a:lnTo>
                      <a:pt x="36309" y="7835"/>
                    </a:lnTo>
                    <a:lnTo>
                      <a:pt x="100591" y="7835"/>
                    </a:lnTo>
                    <a:lnTo>
                      <a:pt x="108772" y="9109"/>
                    </a:lnTo>
                    <a:lnTo>
                      <a:pt x="128622" y="9109"/>
                    </a:lnTo>
                    <a:lnTo>
                      <a:pt x="125834" y="11210"/>
                    </a:lnTo>
                    <a:lnTo>
                      <a:pt x="119917" y="13204"/>
                    </a:lnTo>
                    <a:lnTo>
                      <a:pt x="69911" y="13204"/>
                    </a:lnTo>
                    <a:lnTo>
                      <a:pt x="62477" y="13488"/>
                    </a:lnTo>
                    <a:lnTo>
                      <a:pt x="55206" y="14731"/>
                    </a:lnTo>
                    <a:lnTo>
                      <a:pt x="50152" y="15925"/>
                    </a:lnTo>
                    <a:lnTo>
                      <a:pt x="48221" y="16636"/>
                    </a:lnTo>
                    <a:lnTo>
                      <a:pt x="21227" y="16636"/>
                    </a:lnTo>
                    <a:lnTo>
                      <a:pt x="12103" y="17360"/>
                    </a:lnTo>
                    <a:lnTo>
                      <a:pt x="11607" y="17360"/>
                    </a:lnTo>
                    <a:lnTo>
                      <a:pt x="2222" y="19938"/>
                    </a:lnTo>
                    <a:close/>
                  </a:path>
                  <a:path w="139065" h="21589">
                    <a:moveTo>
                      <a:pt x="108922" y="16909"/>
                    </a:moveTo>
                    <a:lnTo>
                      <a:pt x="84721" y="15278"/>
                    </a:lnTo>
                    <a:lnTo>
                      <a:pt x="77372" y="13821"/>
                    </a:lnTo>
                    <a:lnTo>
                      <a:pt x="69911" y="13204"/>
                    </a:lnTo>
                    <a:lnTo>
                      <a:pt x="119917" y="13204"/>
                    </a:lnTo>
                    <a:lnTo>
                      <a:pt x="108922" y="16909"/>
                    </a:lnTo>
                    <a:close/>
                  </a:path>
                  <a:path w="139065" h="21589">
                    <a:moveTo>
                      <a:pt x="39141" y="21437"/>
                    </a:moveTo>
                    <a:lnTo>
                      <a:pt x="37947" y="20739"/>
                    </a:lnTo>
                    <a:lnTo>
                      <a:pt x="34209" y="19012"/>
                    </a:lnTo>
                    <a:lnTo>
                      <a:pt x="28571" y="17411"/>
                    </a:lnTo>
                    <a:lnTo>
                      <a:pt x="21227" y="16636"/>
                    </a:lnTo>
                    <a:lnTo>
                      <a:pt x="48221" y="16636"/>
                    </a:lnTo>
                    <a:lnTo>
                      <a:pt x="45186" y="17754"/>
                    </a:lnTo>
                    <a:lnTo>
                      <a:pt x="41668" y="20535"/>
                    </a:lnTo>
                    <a:lnTo>
                      <a:pt x="40678" y="21285"/>
                    </a:lnTo>
                    <a:lnTo>
                      <a:pt x="39141" y="21437"/>
                    </a:lnTo>
                    <a:close/>
                  </a:path>
                </a:pathLst>
              </a:custGeom>
              <a:solidFill>
                <a:srgbClr val="DE463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7" name="object 251"/>
              <p:cNvSpPr/>
              <p:nvPr/>
            </p:nvSpPr>
            <p:spPr>
              <a:xfrm>
                <a:off x="8450554" y="1658492"/>
                <a:ext cx="7747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45085">
                    <a:moveTo>
                      <a:pt x="16179" y="8382"/>
                    </a:moveTo>
                    <a:lnTo>
                      <a:pt x="16027" y="7188"/>
                    </a:lnTo>
                    <a:lnTo>
                      <a:pt x="15481" y="6350"/>
                    </a:lnTo>
                    <a:lnTo>
                      <a:pt x="14744" y="5499"/>
                    </a:lnTo>
                    <a:lnTo>
                      <a:pt x="13703" y="5003"/>
                    </a:lnTo>
                    <a:lnTo>
                      <a:pt x="13106" y="4660"/>
                    </a:lnTo>
                    <a:lnTo>
                      <a:pt x="12357" y="4457"/>
                    </a:lnTo>
                    <a:lnTo>
                      <a:pt x="9436" y="3873"/>
                    </a:lnTo>
                    <a:lnTo>
                      <a:pt x="7048" y="3873"/>
                    </a:lnTo>
                    <a:lnTo>
                      <a:pt x="2832" y="5054"/>
                    </a:lnTo>
                    <a:lnTo>
                      <a:pt x="1003" y="6299"/>
                    </a:lnTo>
                    <a:lnTo>
                      <a:pt x="101" y="7937"/>
                    </a:lnTo>
                    <a:lnTo>
                      <a:pt x="0" y="8978"/>
                    </a:lnTo>
                    <a:lnTo>
                      <a:pt x="596" y="9321"/>
                    </a:lnTo>
                    <a:lnTo>
                      <a:pt x="2184" y="9817"/>
                    </a:lnTo>
                    <a:lnTo>
                      <a:pt x="3683" y="8178"/>
                    </a:lnTo>
                    <a:lnTo>
                      <a:pt x="5308" y="8382"/>
                    </a:lnTo>
                    <a:lnTo>
                      <a:pt x="6159" y="8483"/>
                    </a:lnTo>
                    <a:lnTo>
                      <a:pt x="6654" y="8483"/>
                    </a:lnTo>
                    <a:lnTo>
                      <a:pt x="7099" y="8229"/>
                    </a:lnTo>
                    <a:lnTo>
                      <a:pt x="8343" y="8229"/>
                    </a:lnTo>
                    <a:lnTo>
                      <a:pt x="9029" y="8775"/>
                    </a:lnTo>
                    <a:lnTo>
                      <a:pt x="9779" y="8674"/>
                    </a:lnTo>
                    <a:lnTo>
                      <a:pt x="10820" y="8382"/>
                    </a:lnTo>
                    <a:lnTo>
                      <a:pt x="11658" y="8229"/>
                    </a:lnTo>
                    <a:lnTo>
                      <a:pt x="12458" y="8674"/>
                    </a:lnTo>
                    <a:lnTo>
                      <a:pt x="13246" y="8775"/>
                    </a:lnTo>
                    <a:lnTo>
                      <a:pt x="13944" y="8928"/>
                    </a:lnTo>
                    <a:lnTo>
                      <a:pt x="14693" y="8775"/>
                    </a:lnTo>
                    <a:lnTo>
                      <a:pt x="15379" y="8674"/>
                    </a:lnTo>
                    <a:lnTo>
                      <a:pt x="16179" y="8382"/>
                    </a:lnTo>
                    <a:close/>
                  </a:path>
                  <a:path w="77470" h="45085">
                    <a:moveTo>
                      <a:pt x="74968" y="35115"/>
                    </a:moveTo>
                    <a:lnTo>
                      <a:pt x="74218" y="34620"/>
                    </a:lnTo>
                    <a:lnTo>
                      <a:pt x="71589" y="33832"/>
                    </a:lnTo>
                    <a:lnTo>
                      <a:pt x="68719" y="34569"/>
                    </a:lnTo>
                    <a:lnTo>
                      <a:pt x="64008" y="36703"/>
                    </a:lnTo>
                    <a:lnTo>
                      <a:pt x="61823" y="38049"/>
                    </a:lnTo>
                    <a:lnTo>
                      <a:pt x="56908" y="39090"/>
                    </a:lnTo>
                    <a:lnTo>
                      <a:pt x="54432" y="38938"/>
                    </a:lnTo>
                    <a:lnTo>
                      <a:pt x="50114" y="39687"/>
                    </a:lnTo>
                    <a:lnTo>
                      <a:pt x="48221" y="40424"/>
                    </a:lnTo>
                    <a:lnTo>
                      <a:pt x="46291" y="40919"/>
                    </a:lnTo>
                    <a:lnTo>
                      <a:pt x="39954" y="41719"/>
                    </a:lnTo>
                    <a:lnTo>
                      <a:pt x="33439" y="41363"/>
                    </a:lnTo>
                    <a:lnTo>
                      <a:pt x="19558" y="39535"/>
                    </a:lnTo>
                    <a:lnTo>
                      <a:pt x="18605" y="39585"/>
                    </a:lnTo>
                    <a:lnTo>
                      <a:pt x="30962" y="44640"/>
                    </a:lnTo>
                    <a:lnTo>
                      <a:pt x="42468" y="44399"/>
                    </a:lnTo>
                    <a:lnTo>
                      <a:pt x="55714" y="44056"/>
                    </a:lnTo>
                    <a:lnTo>
                      <a:pt x="66382" y="40728"/>
                    </a:lnTo>
                    <a:lnTo>
                      <a:pt x="74371" y="36017"/>
                    </a:lnTo>
                    <a:lnTo>
                      <a:pt x="74968" y="35115"/>
                    </a:lnTo>
                    <a:close/>
                  </a:path>
                  <a:path w="77470" h="45085">
                    <a:moveTo>
                      <a:pt x="77000" y="7594"/>
                    </a:moveTo>
                    <a:lnTo>
                      <a:pt x="75755" y="7086"/>
                    </a:lnTo>
                    <a:lnTo>
                      <a:pt x="54330" y="1193"/>
                    </a:lnTo>
                    <a:lnTo>
                      <a:pt x="46736" y="0"/>
                    </a:lnTo>
                    <a:lnTo>
                      <a:pt x="42227" y="0"/>
                    </a:lnTo>
                    <a:lnTo>
                      <a:pt x="26898" y="7632"/>
                    </a:lnTo>
                    <a:lnTo>
                      <a:pt x="27089" y="8724"/>
                    </a:lnTo>
                    <a:lnTo>
                      <a:pt x="31013" y="10020"/>
                    </a:lnTo>
                    <a:lnTo>
                      <a:pt x="35179" y="7086"/>
                    </a:lnTo>
                    <a:lnTo>
                      <a:pt x="37211" y="6451"/>
                    </a:lnTo>
                    <a:lnTo>
                      <a:pt x="38696" y="5994"/>
                    </a:lnTo>
                    <a:lnTo>
                      <a:pt x="41922" y="5600"/>
                    </a:lnTo>
                    <a:lnTo>
                      <a:pt x="49072" y="4914"/>
                    </a:lnTo>
                    <a:lnTo>
                      <a:pt x="56413" y="5359"/>
                    </a:lnTo>
                    <a:lnTo>
                      <a:pt x="67919" y="7937"/>
                    </a:lnTo>
                    <a:lnTo>
                      <a:pt x="72580" y="9423"/>
                    </a:lnTo>
                    <a:lnTo>
                      <a:pt x="77000" y="8432"/>
                    </a:lnTo>
                    <a:lnTo>
                      <a:pt x="77000" y="7594"/>
                    </a:lnTo>
                    <a:close/>
                  </a:path>
                </a:pathLst>
              </a:custGeom>
              <a:solidFill>
                <a:srgbClr val="E9777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8" name="object 252"/>
              <p:cNvSpPr/>
              <p:nvPr/>
            </p:nvSpPr>
            <p:spPr>
              <a:xfrm>
                <a:off x="8198066" y="1200543"/>
                <a:ext cx="413384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413384" h="689610">
                    <a:moveTo>
                      <a:pt x="30988" y="423176"/>
                    </a:moveTo>
                    <a:lnTo>
                      <a:pt x="8242" y="311073"/>
                    </a:lnTo>
                    <a:lnTo>
                      <a:pt x="9525" y="328409"/>
                    </a:lnTo>
                    <a:lnTo>
                      <a:pt x="15963" y="367690"/>
                    </a:lnTo>
                    <a:lnTo>
                      <a:pt x="23698" y="399694"/>
                    </a:lnTo>
                    <a:lnTo>
                      <a:pt x="30988" y="423176"/>
                    </a:lnTo>
                    <a:close/>
                  </a:path>
                  <a:path w="413384" h="689610">
                    <a:moveTo>
                      <a:pt x="37439" y="440093"/>
                    </a:moveTo>
                    <a:lnTo>
                      <a:pt x="35153" y="434378"/>
                    </a:lnTo>
                    <a:lnTo>
                      <a:pt x="33020" y="428726"/>
                    </a:lnTo>
                    <a:lnTo>
                      <a:pt x="30988" y="423176"/>
                    </a:lnTo>
                    <a:lnTo>
                      <a:pt x="34759" y="434086"/>
                    </a:lnTo>
                    <a:lnTo>
                      <a:pt x="37439" y="440093"/>
                    </a:lnTo>
                    <a:close/>
                  </a:path>
                  <a:path w="413384" h="689610">
                    <a:moveTo>
                      <a:pt x="58420" y="65938"/>
                    </a:moveTo>
                    <a:lnTo>
                      <a:pt x="42367" y="89471"/>
                    </a:lnTo>
                    <a:lnTo>
                      <a:pt x="13347" y="158445"/>
                    </a:lnTo>
                    <a:lnTo>
                      <a:pt x="0" y="270484"/>
                    </a:lnTo>
                    <a:lnTo>
                      <a:pt x="8242" y="311073"/>
                    </a:lnTo>
                    <a:lnTo>
                      <a:pt x="6159" y="283083"/>
                    </a:lnTo>
                    <a:lnTo>
                      <a:pt x="7594" y="232943"/>
                    </a:lnTo>
                    <a:lnTo>
                      <a:pt x="15621" y="179222"/>
                    </a:lnTo>
                    <a:lnTo>
                      <a:pt x="31978" y="123151"/>
                    </a:lnTo>
                    <a:lnTo>
                      <a:pt x="58420" y="65938"/>
                    </a:lnTo>
                    <a:close/>
                  </a:path>
                  <a:path w="413384" h="689610">
                    <a:moveTo>
                      <a:pt x="83400" y="672858"/>
                    </a:moveTo>
                    <a:lnTo>
                      <a:pt x="69888" y="689076"/>
                    </a:lnTo>
                    <a:lnTo>
                      <a:pt x="78473" y="684034"/>
                    </a:lnTo>
                    <a:lnTo>
                      <a:pt x="83400" y="672858"/>
                    </a:lnTo>
                    <a:close/>
                  </a:path>
                  <a:path w="413384" h="689610">
                    <a:moveTo>
                      <a:pt x="87249" y="196405"/>
                    </a:moveTo>
                    <a:lnTo>
                      <a:pt x="79730" y="206311"/>
                    </a:lnTo>
                    <a:lnTo>
                      <a:pt x="70840" y="222745"/>
                    </a:lnTo>
                    <a:lnTo>
                      <a:pt x="62611" y="246468"/>
                    </a:lnTo>
                    <a:lnTo>
                      <a:pt x="57619" y="275234"/>
                    </a:lnTo>
                    <a:lnTo>
                      <a:pt x="87249" y="196405"/>
                    </a:lnTo>
                    <a:close/>
                  </a:path>
                  <a:path w="413384" h="689610">
                    <a:moveTo>
                      <a:pt x="91605" y="192036"/>
                    </a:moveTo>
                    <a:lnTo>
                      <a:pt x="89928" y="193433"/>
                    </a:lnTo>
                    <a:lnTo>
                      <a:pt x="87249" y="196405"/>
                    </a:lnTo>
                    <a:lnTo>
                      <a:pt x="88684" y="194919"/>
                    </a:lnTo>
                    <a:lnTo>
                      <a:pt x="90119" y="193484"/>
                    </a:lnTo>
                    <a:lnTo>
                      <a:pt x="91605" y="192036"/>
                    </a:lnTo>
                    <a:close/>
                  </a:path>
                  <a:path w="413384" h="689610">
                    <a:moveTo>
                      <a:pt x="104571" y="647458"/>
                    </a:moveTo>
                    <a:lnTo>
                      <a:pt x="94615" y="561797"/>
                    </a:lnTo>
                    <a:lnTo>
                      <a:pt x="68059" y="477278"/>
                    </a:lnTo>
                    <a:lnTo>
                      <a:pt x="52971" y="439051"/>
                    </a:lnTo>
                    <a:lnTo>
                      <a:pt x="89306" y="580186"/>
                    </a:lnTo>
                    <a:lnTo>
                      <a:pt x="91376" y="654799"/>
                    </a:lnTo>
                    <a:lnTo>
                      <a:pt x="83400" y="672858"/>
                    </a:lnTo>
                    <a:lnTo>
                      <a:pt x="104571" y="647458"/>
                    </a:lnTo>
                    <a:close/>
                  </a:path>
                  <a:path w="413384" h="689610">
                    <a:moveTo>
                      <a:pt x="141414" y="584301"/>
                    </a:moveTo>
                    <a:lnTo>
                      <a:pt x="102831" y="500951"/>
                    </a:lnTo>
                    <a:lnTo>
                      <a:pt x="77139" y="429412"/>
                    </a:lnTo>
                    <a:lnTo>
                      <a:pt x="62318" y="368960"/>
                    </a:lnTo>
                    <a:lnTo>
                      <a:pt x="56311" y="318820"/>
                    </a:lnTo>
                    <a:lnTo>
                      <a:pt x="57099" y="278244"/>
                    </a:lnTo>
                    <a:lnTo>
                      <a:pt x="57619" y="275234"/>
                    </a:lnTo>
                    <a:lnTo>
                      <a:pt x="45021" y="308749"/>
                    </a:lnTo>
                    <a:lnTo>
                      <a:pt x="69265" y="436346"/>
                    </a:lnTo>
                    <a:lnTo>
                      <a:pt x="116052" y="540943"/>
                    </a:lnTo>
                    <a:lnTo>
                      <a:pt x="141414" y="584301"/>
                    </a:lnTo>
                    <a:close/>
                  </a:path>
                  <a:path w="413384" h="689610">
                    <a:moveTo>
                      <a:pt x="412877" y="6705"/>
                    </a:moveTo>
                    <a:lnTo>
                      <a:pt x="376123" y="53479"/>
                    </a:lnTo>
                    <a:lnTo>
                      <a:pt x="379526" y="48920"/>
                    </a:lnTo>
                    <a:lnTo>
                      <a:pt x="387692" y="36842"/>
                    </a:lnTo>
                    <a:lnTo>
                      <a:pt x="397510" y="19723"/>
                    </a:lnTo>
                    <a:lnTo>
                      <a:pt x="405892" y="0"/>
                    </a:lnTo>
                    <a:lnTo>
                      <a:pt x="379920" y="31889"/>
                    </a:lnTo>
                    <a:lnTo>
                      <a:pt x="310324" y="99060"/>
                    </a:lnTo>
                    <a:lnTo>
                      <a:pt x="209537" y="158838"/>
                    </a:lnTo>
                    <a:lnTo>
                      <a:pt x="90017" y="168529"/>
                    </a:lnTo>
                    <a:lnTo>
                      <a:pt x="106832" y="175590"/>
                    </a:lnTo>
                    <a:lnTo>
                      <a:pt x="156324" y="180505"/>
                    </a:lnTo>
                    <a:lnTo>
                      <a:pt x="237083" y="158965"/>
                    </a:lnTo>
                    <a:lnTo>
                      <a:pt x="347700" y="86626"/>
                    </a:lnTo>
                    <a:lnTo>
                      <a:pt x="336689" y="101130"/>
                    </a:lnTo>
                    <a:lnTo>
                      <a:pt x="300977" y="133756"/>
                    </a:lnTo>
                    <a:lnTo>
                      <a:pt x="236499" y="168148"/>
                    </a:lnTo>
                    <a:lnTo>
                      <a:pt x="139192" y="187972"/>
                    </a:lnTo>
                    <a:lnTo>
                      <a:pt x="174891" y="186232"/>
                    </a:lnTo>
                    <a:lnTo>
                      <a:pt x="257225" y="168211"/>
                    </a:lnTo>
                    <a:lnTo>
                      <a:pt x="348945" y="114757"/>
                    </a:lnTo>
                    <a:lnTo>
                      <a:pt x="412877" y="670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19" name="object 253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8567091" y="1649669"/>
                <a:ext cx="17219" cy="7731"/>
              </a:xfrm>
              <a:prstGeom prst="rect">
                <a:avLst/>
              </a:prstGeom>
            </p:spPr>
          </p:pic>
          <p:sp>
            <p:nvSpPr>
              <p:cNvPr id="320" name="object 254"/>
              <p:cNvSpPr/>
              <p:nvPr/>
            </p:nvSpPr>
            <p:spPr>
              <a:xfrm>
                <a:off x="8225180" y="1151851"/>
                <a:ext cx="614045" cy="682625"/>
              </a:xfrm>
              <a:custGeom>
                <a:avLst/>
                <a:gdLst/>
                <a:ahLst/>
                <a:cxnLst/>
                <a:rect l="l" t="t" r="r" b="b"/>
                <a:pathLst>
                  <a:path w="614045" h="682625">
                    <a:moveTo>
                      <a:pt x="364883" y="36347"/>
                    </a:moveTo>
                    <a:lnTo>
                      <a:pt x="305244" y="37846"/>
                    </a:lnTo>
                    <a:lnTo>
                      <a:pt x="247256" y="54902"/>
                    </a:lnTo>
                    <a:lnTo>
                      <a:pt x="194183" y="78574"/>
                    </a:lnTo>
                    <a:lnTo>
                      <a:pt x="143916" y="107683"/>
                    </a:lnTo>
                    <a:lnTo>
                      <a:pt x="102857" y="138315"/>
                    </a:lnTo>
                    <a:lnTo>
                      <a:pt x="90487" y="150050"/>
                    </a:lnTo>
                    <a:lnTo>
                      <a:pt x="193624" y="95478"/>
                    </a:lnTo>
                    <a:lnTo>
                      <a:pt x="165989" y="116141"/>
                    </a:lnTo>
                    <a:lnTo>
                      <a:pt x="137299" y="135293"/>
                    </a:lnTo>
                    <a:lnTo>
                      <a:pt x="107162" y="151612"/>
                    </a:lnTo>
                    <a:lnTo>
                      <a:pt x="75209" y="163791"/>
                    </a:lnTo>
                    <a:lnTo>
                      <a:pt x="90665" y="163830"/>
                    </a:lnTo>
                    <a:lnTo>
                      <a:pt x="135039" y="150291"/>
                    </a:lnTo>
                    <a:lnTo>
                      <a:pt x="173939" y="124764"/>
                    </a:lnTo>
                    <a:lnTo>
                      <a:pt x="186232" y="115227"/>
                    </a:lnTo>
                    <a:lnTo>
                      <a:pt x="164452" y="139941"/>
                    </a:lnTo>
                    <a:lnTo>
                      <a:pt x="138912" y="160743"/>
                    </a:lnTo>
                    <a:lnTo>
                      <a:pt x="110324" y="177139"/>
                    </a:lnTo>
                    <a:lnTo>
                      <a:pt x="79425" y="188645"/>
                    </a:lnTo>
                    <a:lnTo>
                      <a:pt x="101688" y="190106"/>
                    </a:lnTo>
                    <a:lnTo>
                      <a:pt x="146240" y="188087"/>
                    </a:lnTo>
                    <a:lnTo>
                      <a:pt x="185547" y="180517"/>
                    </a:lnTo>
                    <a:lnTo>
                      <a:pt x="225310" y="157429"/>
                    </a:lnTo>
                    <a:lnTo>
                      <a:pt x="256159" y="124142"/>
                    </a:lnTo>
                    <a:lnTo>
                      <a:pt x="273875" y="99961"/>
                    </a:lnTo>
                    <a:lnTo>
                      <a:pt x="279628" y="93078"/>
                    </a:lnTo>
                    <a:lnTo>
                      <a:pt x="286105" y="86893"/>
                    </a:lnTo>
                    <a:lnTo>
                      <a:pt x="291642" y="82829"/>
                    </a:lnTo>
                    <a:lnTo>
                      <a:pt x="297548" y="79298"/>
                    </a:lnTo>
                    <a:lnTo>
                      <a:pt x="309918" y="73101"/>
                    </a:lnTo>
                    <a:lnTo>
                      <a:pt x="292442" y="76390"/>
                    </a:lnTo>
                    <a:lnTo>
                      <a:pt x="244627" y="99847"/>
                    </a:lnTo>
                    <a:lnTo>
                      <a:pt x="204876" y="135534"/>
                    </a:lnTo>
                    <a:lnTo>
                      <a:pt x="192786" y="148653"/>
                    </a:lnTo>
                    <a:lnTo>
                      <a:pt x="201028" y="128155"/>
                    </a:lnTo>
                    <a:lnTo>
                      <a:pt x="223583" y="90970"/>
                    </a:lnTo>
                    <a:lnTo>
                      <a:pt x="273850" y="64058"/>
                    </a:lnTo>
                    <a:lnTo>
                      <a:pt x="307086" y="56032"/>
                    </a:lnTo>
                    <a:lnTo>
                      <a:pt x="264972" y="56730"/>
                    </a:lnTo>
                    <a:lnTo>
                      <a:pt x="289331" y="48920"/>
                    </a:lnTo>
                    <a:lnTo>
                      <a:pt x="314198" y="42900"/>
                    </a:lnTo>
                    <a:lnTo>
                      <a:pt x="339420" y="38696"/>
                    </a:lnTo>
                    <a:lnTo>
                      <a:pt x="364883" y="36347"/>
                    </a:lnTo>
                    <a:close/>
                  </a:path>
                  <a:path w="614045" h="682625">
                    <a:moveTo>
                      <a:pt x="372325" y="10045"/>
                    </a:moveTo>
                    <a:lnTo>
                      <a:pt x="321183" y="584"/>
                    </a:lnTo>
                    <a:lnTo>
                      <a:pt x="269201" y="0"/>
                    </a:lnTo>
                    <a:lnTo>
                      <a:pt x="217754" y="7950"/>
                    </a:lnTo>
                    <a:lnTo>
                      <a:pt x="168287" y="24117"/>
                    </a:lnTo>
                    <a:lnTo>
                      <a:pt x="122199" y="48145"/>
                    </a:lnTo>
                    <a:lnTo>
                      <a:pt x="80911" y="79705"/>
                    </a:lnTo>
                    <a:lnTo>
                      <a:pt x="106527" y="63804"/>
                    </a:lnTo>
                    <a:lnTo>
                      <a:pt x="133705" y="50711"/>
                    </a:lnTo>
                    <a:lnTo>
                      <a:pt x="162102" y="40576"/>
                    </a:lnTo>
                    <a:lnTo>
                      <a:pt x="191452" y="33515"/>
                    </a:lnTo>
                    <a:lnTo>
                      <a:pt x="168948" y="45021"/>
                    </a:lnTo>
                    <a:lnTo>
                      <a:pt x="151117" y="54864"/>
                    </a:lnTo>
                    <a:lnTo>
                      <a:pt x="92608" y="96024"/>
                    </a:lnTo>
                    <a:lnTo>
                      <a:pt x="52832" y="151498"/>
                    </a:lnTo>
                    <a:lnTo>
                      <a:pt x="27317" y="203390"/>
                    </a:lnTo>
                    <a:lnTo>
                      <a:pt x="8712" y="246291"/>
                    </a:lnTo>
                    <a:lnTo>
                      <a:pt x="0" y="267970"/>
                    </a:lnTo>
                    <a:lnTo>
                      <a:pt x="21196" y="227355"/>
                    </a:lnTo>
                    <a:lnTo>
                      <a:pt x="44005" y="187464"/>
                    </a:lnTo>
                    <a:lnTo>
                      <a:pt x="69507" y="149656"/>
                    </a:lnTo>
                    <a:lnTo>
                      <a:pt x="98806" y="115277"/>
                    </a:lnTo>
                    <a:lnTo>
                      <a:pt x="132956" y="85699"/>
                    </a:lnTo>
                    <a:lnTo>
                      <a:pt x="168694" y="64084"/>
                    </a:lnTo>
                    <a:lnTo>
                      <a:pt x="207340" y="48056"/>
                    </a:lnTo>
                    <a:lnTo>
                      <a:pt x="247916" y="36995"/>
                    </a:lnTo>
                    <a:lnTo>
                      <a:pt x="289471" y="30238"/>
                    </a:lnTo>
                    <a:lnTo>
                      <a:pt x="221754" y="28752"/>
                    </a:lnTo>
                    <a:lnTo>
                      <a:pt x="247434" y="23228"/>
                    </a:lnTo>
                    <a:lnTo>
                      <a:pt x="273418" y="19545"/>
                    </a:lnTo>
                    <a:lnTo>
                      <a:pt x="299593" y="17691"/>
                    </a:lnTo>
                    <a:lnTo>
                      <a:pt x="325843" y="17691"/>
                    </a:lnTo>
                    <a:lnTo>
                      <a:pt x="265315" y="12230"/>
                    </a:lnTo>
                    <a:lnTo>
                      <a:pt x="283527" y="10312"/>
                    </a:lnTo>
                    <a:lnTo>
                      <a:pt x="298119" y="9118"/>
                    </a:lnTo>
                    <a:lnTo>
                      <a:pt x="331050" y="7124"/>
                    </a:lnTo>
                    <a:lnTo>
                      <a:pt x="338302" y="7073"/>
                    </a:lnTo>
                    <a:lnTo>
                      <a:pt x="348030" y="7581"/>
                    </a:lnTo>
                    <a:lnTo>
                      <a:pt x="359587" y="8610"/>
                    </a:lnTo>
                    <a:lnTo>
                      <a:pt x="372325" y="10045"/>
                    </a:lnTo>
                    <a:close/>
                  </a:path>
                  <a:path w="614045" h="682625">
                    <a:moveTo>
                      <a:pt x="539838" y="322453"/>
                    </a:moveTo>
                    <a:lnTo>
                      <a:pt x="523659" y="212280"/>
                    </a:lnTo>
                    <a:lnTo>
                      <a:pt x="476148" y="126733"/>
                    </a:lnTo>
                    <a:lnTo>
                      <a:pt x="430276" y="98094"/>
                    </a:lnTo>
                    <a:lnTo>
                      <a:pt x="409727" y="95427"/>
                    </a:lnTo>
                    <a:lnTo>
                      <a:pt x="481838" y="148590"/>
                    </a:lnTo>
                    <a:lnTo>
                      <a:pt x="524167" y="247497"/>
                    </a:lnTo>
                    <a:lnTo>
                      <a:pt x="539838" y="322453"/>
                    </a:lnTo>
                    <a:close/>
                  </a:path>
                  <a:path w="614045" h="682625">
                    <a:moveTo>
                      <a:pt x="549135" y="385686"/>
                    </a:moveTo>
                    <a:lnTo>
                      <a:pt x="544131" y="342938"/>
                    </a:lnTo>
                    <a:lnTo>
                      <a:pt x="539838" y="322453"/>
                    </a:lnTo>
                    <a:lnTo>
                      <a:pt x="549135" y="385686"/>
                    </a:lnTo>
                    <a:close/>
                  </a:path>
                  <a:path w="614045" h="682625">
                    <a:moveTo>
                      <a:pt x="575970" y="677049"/>
                    </a:moveTo>
                    <a:lnTo>
                      <a:pt x="571309" y="671169"/>
                    </a:lnTo>
                    <a:lnTo>
                      <a:pt x="567105" y="664933"/>
                    </a:lnTo>
                    <a:lnTo>
                      <a:pt x="563372" y="658406"/>
                    </a:lnTo>
                    <a:lnTo>
                      <a:pt x="560146" y="651598"/>
                    </a:lnTo>
                    <a:lnTo>
                      <a:pt x="563168" y="658520"/>
                    </a:lnTo>
                    <a:lnTo>
                      <a:pt x="566788" y="665111"/>
                    </a:lnTo>
                    <a:lnTo>
                      <a:pt x="571030" y="671309"/>
                    </a:lnTo>
                    <a:lnTo>
                      <a:pt x="575970" y="677049"/>
                    </a:lnTo>
                    <a:close/>
                  </a:path>
                  <a:path w="614045" h="682625">
                    <a:moveTo>
                      <a:pt x="606602" y="243281"/>
                    </a:moveTo>
                    <a:lnTo>
                      <a:pt x="605726" y="232422"/>
                    </a:lnTo>
                    <a:lnTo>
                      <a:pt x="603961" y="221691"/>
                    </a:lnTo>
                    <a:lnTo>
                      <a:pt x="601319" y="211112"/>
                    </a:lnTo>
                    <a:lnTo>
                      <a:pt x="591807" y="182854"/>
                    </a:lnTo>
                    <a:lnTo>
                      <a:pt x="587527" y="168554"/>
                    </a:lnTo>
                    <a:lnTo>
                      <a:pt x="565785" y="123050"/>
                    </a:lnTo>
                    <a:lnTo>
                      <a:pt x="536981" y="85051"/>
                    </a:lnTo>
                    <a:lnTo>
                      <a:pt x="493928" y="56273"/>
                    </a:lnTo>
                    <a:lnTo>
                      <a:pt x="453402" y="42202"/>
                    </a:lnTo>
                    <a:lnTo>
                      <a:pt x="432549" y="38023"/>
                    </a:lnTo>
                    <a:lnTo>
                      <a:pt x="445973" y="42227"/>
                    </a:lnTo>
                    <a:lnTo>
                      <a:pt x="459320" y="46748"/>
                    </a:lnTo>
                    <a:lnTo>
                      <a:pt x="497052" y="66548"/>
                    </a:lnTo>
                    <a:lnTo>
                      <a:pt x="525272" y="104355"/>
                    </a:lnTo>
                    <a:lnTo>
                      <a:pt x="500659" y="89865"/>
                    </a:lnTo>
                    <a:lnTo>
                      <a:pt x="475094" y="76187"/>
                    </a:lnTo>
                    <a:lnTo>
                      <a:pt x="448640" y="66586"/>
                    </a:lnTo>
                    <a:lnTo>
                      <a:pt x="421335" y="64274"/>
                    </a:lnTo>
                    <a:lnTo>
                      <a:pt x="436981" y="68364"/>
                    </a:lnTo>
                    <a:lnTo>
                      <a:pt x="444703" y="70751"/>
                    </a:lnTo>
                    <a:lnTo>
                      <a:pt x="481787" y="90754"/>
                    </a:lnTo>
                    <a:lnTo>
                      <a:pt x="517194" y="127977"/>
                    </a:lnTo>
                    <a:lnTo>
                      <a:pt x="544169" y="171780"/>
                    </a:lnTo>
                    <a:lnTo>
                      <a:pt x="564997" y="213106"/>
                    </a:lnTo>
                    <a:lnTo>
                      <a:pt x="582676" y="255841"/>
                    </a:lnTo>
                    <a:lnTo>
                      <a:pt x="596188" y="299897"/>
                    </a:lnTo>
                    <a:lnTo>
                      <a:pt x="604494" y="345160"/>
                    </a:lnTo>
                    <a:lnTo>
                      <a:pt x="604164" y="338035"/>
                    </a:lnTo>
                    <a:lnTo>
                      <a:pt x="605002" y="323291"/>
                    </a:lnTo>
                    <a:lnTo>
                      <a:pt x="605193" y="316090"/>
                    </a:lnTo>
                    <a:lnTo>
                      <a:pt x="604545" y="300951"/>
                    </a:lnTo>
                    <a:lnTo>
                      <a:pt x="598881" y="257289"/>
                    </a:lnTo>
                    <a:lnTo>
                      <a:pt x="582015" y="211493"/>
                    </a:lnTo>
                    <a:lnTo>
                      <a:pt x="564337" y="175488"/>
                    </a:lnTo>
                    <a:lnTo>
                      <a:pt x="544537" y="138518"/>
                    </a:lnTo>
                    <a:lnTo>
                      <a:pt x="539978" y="128600"/>
                    </a:lnTo>
                    <a:lnTo>
                      <a:pt x="536282" y="118351"/>
                    </a:lnTo>
                    <a:lnTo>
                      <a:pt x="547547" y="127076"/>
                    </a:lnTo>
                    <a:lnTo>
                      <a:pt x="555180" y="137591"/>
                    </a:lnTo>
                    <a:lnTo>
                      <a:pt x="556869" y="144043"/>
                    </a:lnTo>
                    <a:lnTo>
                      <a:pt x="563968" y="153123"/>
                    </a:lnTo>
                    <a:lnTo>
                      <a:pt x="566991" y="155956"/>
                    </a:lnTo>
                    <a:lnTo>
                      <a:pt x="573951" y="170383"/>
                    </a:lnTo>
                    <a:lnTo>
                      <a:pt x="586282" y="199999"/>
                    </a:lnTo>
                    <a:lnTo>
                      <a:pt x="595058" y="218859"/>
                    </a:lnTo>
                    <a:lnTo>
                      <a:pt x="603440" y="239522"/>
                    </a:lnTo>
                    <a:lnTo>
                      <a:pt x="605777" y="247167"/>
                    </a:lnTo>
                    <a:lnTo>
                      <a:pt x="606577" y="254177"/>
                    </a:lnTo>
                    <a:lnTo>
                      <a:pt x="606602" y="243281"/>
                    </a:lnTo>
                    <a:close/>
                  </a:path>
                  <a:path w="614045" h="682625">
                    <a:moveTo>
                      <a:pt x="613575" y="682155"/>
                    </a:moveTo>
                    <a:lnTo>
                      <a:pt x="589648" y="643305"/>
                    </a:lnTo>
                    <a:lnTo>
                      <a:pt x="577354" y="599008"/>
                    </a:lnTo>
                    <a:lnTo>
                      <a:pt x="573811" y="553288"/>
                    </a:lnTo>
                    <a:lnTo>
                      <a:pt x="574090" y="530288"/>
                    </a:lnTo>
                    <a:lnTo>
                      <a:pt x="575081" y="507288"/>
                    </a:lnTo>
                    <a:lnTo>
                      <a:pt x="577735" y="455637"/>
                    </a:lnTo>
                    <a:lnTo>
                      <a:pt x="579234" y="403809"/>
                    </a:lnTo>
                    <a:lnTo>
                      <a:pt x="577608" y="352348"/>
                    </a:lnTo>
                    <a:lnTo>
                      <a:pt x="570877" y="301790"/>
                    </a:lnTo>
                    <a:lnTo>
                      <a:pt x="557072" y="252691"/>
                    </a:lnTo>
                    <a:lnTo>
                      <a:pt x="566216" y="401828"/>
                    </a:lnTo>
                    <a:lnTo>
                      <a:pt x="566597" y="418680"/>
                    </a:lnTo>
                    <a:lnTo>
                      <a:pt x="559689" y="466331"/>
                    </a:lnTo>
                    <a:lnTo>
                      <a:pt x="543229" y="507530"/>
                    </a:lnTo>
                    <a:lnTo>
                      <a:pt x="535495" y="526580"/>
                    </a:lnTo>
                    <a:lnTo>
                      <a:pt x="528751" y="545973"/>
                    </a:lnTo>
                    <a:lnTo>
                      <a:pt x="523506" y="565759"/>
                    </a:lnTo>
                    <a:lnTo>
                      <a:pt x="520306" y="585965"/>
                    </a:lnTo>
                    <a:lnTo>
                      <a:pt x="519696" y="606526"/>
                    </a:lnTo>
                    <a:lnTo>
                      <a:pt x="522185" y="626910"/>
                    </a:lnTo>
                    <a:lnTo>
                      <a:pt x="528116" y="646404"/>
                    </a:lnTo>
                    <a:lnTo>
                      <a:pt x="537819" y="664298"/>
                    </a:lnTo>
                    <a:lnTo>
                      <a:pt x="533742" y="628345"/>
                    </a:lnTo>
                    <a:lnTo>
                      <a:pt x="534365" y="592150"/>
                    </a:lnTo>
                    <a:lnTo>
                      <a:pt x="539648" y="556348"/>
                    </a:lnTo>
                    <a:lnTo>
                      <a:pt x="549529" y="521525"/>
                    </a:lnTo>
                    <a:lnTo>
                      <a:pt x="548436" y="542950"/>
                    </a:lnTo>
                    <a:lnTo>
                      <a:pt x="548246" y="564413"/>
                    </a:lnTo>
                    <a:lnTo>
                      <a:pt x="550468" y="607301"/>
                    </a:lnTo>
                    <a:lnTo>
                      <a:pt x="557618" y="645248"/>
                    </a:lnTo>
                    <a:lnTo>
                      <a:pt x="560146" y="651598"/>
                    </a:lnTo>
                    <a:lnTo>
                      <a:pt x="556221" y="639318"/>
                    </a:lnTo>
                    <a:lnTo>
                      <a:pt x="553593" y="626516"/>
                    </a:lnTo>
                    <a:lnTo>
                      <a:pt x="552018" y="613473"/>
                    </a:lnTo>
                    <a:lnTo>
                      <a:pt x="551307" y="600456"/>
                    </a:lnTo>
                    <a:lnTo>
                      <a:pt x="551535" y="570649"/>
                    </a:lnTo>
                    <a:lnTo>
                      <a:pt x="554126" y="540956"/>
                    </a:lnTo>
                    <a:lnTo>
                      <a:pt x="559054" y="511543"/>
                    </a:lnTo>
                    <a:lnTo>
                      <a:pt x="566293" y="482625"/>
                    </a:lnTo>
                    <a:lnTo>
                      <a:pt x="567601" y="507072"/>
                    </a:lnTo>
                    <a:lnTo>
                      <a:pt x="571004" y="555891"/>
                    </a:lnTo>
                    <a:lnTo>
                      <a:pt x="574814" y="597077"/>
                    </a:lnTo>
                    <a:lnTo>
                      <a:pt x="586828" y="645896"/>
                    </a:lnTo>
                    <a:lnTo>
                      <a:pt x="605472" y="674204"/>
                    </a:lnTo>
                    <a:lnTo>
                      <a:pt x="613575" y="68215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1" name="object 255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8737549" y="1448454"/>
                <a:ext cx="70715" cy="127184"/>
              </a:xfrm>
              <a:prstGeom prst="rect">
                <a:avLst/>
              </a:prstGeom>
            </p:spPr>
          </p:pic>
          <p:sp>
            <p:nvSpPr>
              <p:cNvPr id="322" name="object 256"/>
              <p:cNvSpPr/>
              <p:nvPr/>
            </p:nvSpPr>
            <p:spPr>
              <a:xfrm>
                <a:off x="8310663" y="1817941"/>
                <a:ext cx="418465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w="418465" h="250189">
                    <a:moveTo>
                      <a:pt x="201978" y="250121"/>
                    </a:moveTo>
                    <a:lnTo>
                      <a:pt x="190180" y="250086"/>
                    </a:lnTo>
                    <a:lnTo>
                      <a:pt x="178799" y="246982"/>
                    </a:lnTo>
                    <a:lnTo>
                      <a:pt x="168465" y="240893"/>
                    </a:lnTo>
                    <a:lnTo>
                      <a:pt x="0" y="108445"/>
                    </a:lnTo>
                    <a:lnTo>
                      <a:pt x="49453" y="50342"/>
                    </a:lnTo>
                    <a:lnTo>
                      <a:pt x="173380" y="150164"/>
                    </a:lnTo>
                    <a:lnTo>
                      <a:pt x="180899" y="153821"/>
                    </a:lnTo>
                    <a:lnTo>
                      <a:pt x="189007" y="154843"/>
                    </a:lnTo>
                    <a:lnTo>
                      <a:pt x="197029" y="153252"/>
                    </a:lnTo>
                    <a:lnTo>
                      <a:pt x="204292" y="149072"/>
                    </a:lnTo>
                    <a:lnTo>
                      <a:pt x="386448" y="0"/>
                    </a:lnTo>
                    <a:lnTo>
                      <a:pt x="396962" y="7061"/>
                    </a:lnTo>
                    <a:lnTo>
                      <a:pt x="414485" y="33351"/>
                    </a:lnTo>
                    <a:lnTo>
                      <a:pt x="417989" y="86534"/>
                    </a:lnTo>
                    <a:lnTo>
                      <a:pt x="386448" y="174269"/>
                    </a:lnTo>
                    <a:lnTo>
                      <a:pt x="213563" y="247002"/>
                    </a:lnTo>
                    <a:lnTo>
                      <a:pt x="201978" y="250121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23" name="object 257"/>
              <p:cNvSpPr/>
              <p:nvPr/>
            </p:nvSpPr>
            <p:spPr>
              <a:xfrm>
                <a:off x="8310664" y="1849488"/>
                <a:ext cx="419734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219075">
                    <a:moveTo>
                      <a:pt x="211035" y="148285"/>
                    </a:moveTo>
                    <a:lnTo>
                      <a:pt x="210743" y="147142"/>
                    </a:lnTo>
                    <a:lnTo>
                      <a:pt x="210388" y="146050"/>
                    </a:lnTo>
                    <a:lnTo>
                      <a:pt x="209842" y="145059"/>
                    </a:lnTo>
                    <a:lnTo>
                      <a:pt x="210248" y="146050"/>
                    </a:lnTo>
                    <a:lnTo>
                      <a:pt x="211035" y="148285"/>
                    </a:lnTo>
                    <a:close/>
                  </a:path>
                  <a:path w="419734" h="219075">
                    <a:moveTo>
                      <a:pt x="419138" y="22694"/>
                    </a:moveTo>
                    <a:lnTo>
                      <a:pt x="413842" y="0"/>
                    </a:lnTo>
                    <a:lnTo>
                      <a:pt x="400748" y="61950"/>
                    </a:lnTo>
                    <a:lnTo>
                      <a:pt x="367360" y="108458"/>
                    </a:lnTo>
                    <a:lnTo>
                      <a:pt x="333082" y="137693"/>
                    </a:lnTo>
                    <a:lnTo>
                      <a:pt x="317347" y="147840"/>
                    </a:lnTo>
                    <a:lnTo>
                      <a:pt x="341884" y="113893"/>
                    </a:lnTo>
                    <a:lnTo>
                      <a:pt x="352475" y="80733"/>
                    </a:lnTo>
                    <a:lnTo>
                      <a:pt x="354736" y="55587"/>
                    </a:lnTo>
                    <a:lnTo>
                      <a:pt x="354253" y="45593"/>
                    </a:lnTo>
                    <a:lnTo>
                      <a:pt x="330187" y="119900"/>
                    </a:lnTo>
                    <a:lnTo>
                      <a:pt x="281355" y="165608"/>
                    </a:lnTo>
                    <a:lnTo>
                      <a:pt x="233324" y="188658"/>
                    </a:lnTo>
                    <a:lnTo>
                      <a:pt x="211632" y="195008"/>
                    </a:lnTo>
                    <a:lnTo>
                      <a:pt x="215112" y="180924"/>
                    </a:lnTo>
                    <a:lnTo>
                      <a:pt x="215176" y="167538"/>
                    </a:lnTo>
                    <a:lnTo>
                      <a:pt x="213321" y="156210"/>
                    </a:lnTo>
                    <a:lnTo>
                      <a:pt x="211035" y="148285"/>
                    </a:lnTo>
                    <a:lnTo>
                      <a:pt x="211340" y="158254"/>
                    </a:lnTo>
                    <a:lnTo>
                      <a:pt x="209143" y="168516"/>
                    </a:lnTo>
                    <a:lnTo>
                      <a:pt x="206375" y="176542"/>
                    </a:lnTo>
                    <a:lnTo>
                      <a:pt x="205028" y="179781"/>
                    </a:lnTo>
                    <a:lnTo>
                      <a:pt x="204050" y="161480"/>
                    </a:lnTo>
                    <a:lnTo>
                      <a:pt x="199390" y="147523"/>
                    </a:lnTo>
                    <a:lnTo>
                      <a:pt x="194246" y="138620"/>
                    </a:lnTo>
                    <a:lnTo>
                      <a:pt x="191833" y="135483"/>
                    </a:lnTo>
                    <a:lnTo>
                      <a:pt x="196240" y="156743"/>
                    </a:lnTo>
                    <a:lnTo>
                      <a:pt x="195757" y="175869"/>
                    </a:lnTo>
                    <a:lnTo>
                      <a:pt x="193294" y="189699"/>
                    </a:lnTo>
                    <a:lnTo>
                      <a:pt x="191833" y="195008"/>
                    </a:lnTo>
                    <a:lnTo>
                      <a:pt x="185305" y="191490"/>
                    </a:lnTo>
                    <a:lnTo>
                      <a:pt x="132473" y="156133"/>
                    </a:lnTo>
                    <a:lnTo>
                      <a:pt x="85775" y="119507"/>
                    </a:lnTo>
                    <a:lnTo>
                      <a:pt x="51333" y="81813"/>
                    </a:lnTo>
                    <a:lnTo>
                      <a:pt x="45237" y="56248"/>
                    </a:lnTo>
                    <a:lnTo>
                      <a:pt x="52539" y="41719"/>
                    </a:lnTo>
                    <a:lnTo>
                      <a:pt x="58293" y="37109"/>
                    </a:lnTo>
                    <a:lnTo>
                      <a:pt x="43510" y="31153"/>
                    </a:lnTo>
                    <a:lnTo>
                      <a:pt x="0" y="76898"/>
                    </a:lnTo>
                    <a:lnTo>
                      <a:pt x="168465" y="209346"/>
                    </a:lnTo>
                    <a:lnTo>
                      <a:pt x="201968" y="218579"/>
                    </a:lnTo>
                    <a:lnTo>
                      <a:pt x="213563" y="215455"/>
                    </a:lnTo>
                    <a:lnTo>
                      <a:pt x="386448" y="142722"/>
                    </a:lnTo>
                    <a:lnTo>
                      <a:pt x="408266" y="93027"/>
                    </a:lnTo>
                    <a:lnTo>
                      <a:pt x="418223" y="53365"/>
                    </a:lnTo>
                    <a:lnTo>
                      <a:pt x="419138" y="22694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4" name="object 258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8194522" y="1754682"/>
                <a:ext cx="151206" cy="150113"/>
              </a:xfrm>
              <a:prstGeom prst="rect">
                <a:avLst/>
              </a:prstGeom>
            </p:spPr>
          </p:pic>
          <p:sp>
            <p:nvSpPr>
              <p:cNvPr id="325" name="object 259"/>
              <p:cNvSpPr/>
              <p:nvPr/>
            </p:nvSpPr>
            <p:spPr>
              <a:xfrm>
                <a:off x="8292947" y="1852015"/>
                <a:ext cx="9144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17475">
                    <a:moveTo>
                      <a:pt x="35471" y="116979"/>
                    </a:moveTo>
                    <a:lnTo>
                      <a:pt x="0" y="72478"/>
                    </a:lnTo>
                    <a:lnTo>
                      <a:pt x="53136" y="0"/>
                    </a:lnTo>
                    <a:lnTo>
                      <a:pt x="91033" y="28079"/>
                    </a:lnTo>
                    <a:lnTo>
                      <a:pt x="35471" y="116979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6" name="object 260"/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8025853" y="1864766"/>
                <a:ext cx="94907" cy="88112"/>
              </a:xfrm>
              <a:prstGeom prst="rect">
                <a:avLst/>
              </a:prstGeom>
            </p:spPr>
          </p:pic>
          <p:sp>
            <p:nvSpPr>
              <p:cNvPr id="327" name="object 261"/>
              <p:cNvSpPr/>
              <p:nvPr/>
            </p:nvSpPr>
            <p:spPr>
              <a:xfrm>
                <a:off x="8292947" y="1874443"/>
                <a:ext cx="91440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94614">
                    <a:moveTo>
                      <a:pt x="35471" y="94551"/>
                    </a:moveTo>
                    <a:lnTo>
                      <a:pt x="0" y="50050"/>
                    </a:lnTo>
                    <a:lnTo>
                      <a:pt x="4660" y="43700"/>
                    </a:lnTo>
                    <a:lnTo>
                      <a:pt x="18668" y="50684"/>
                    </a:lnTo>
                    <a:lnTo>
                      <a:pt x="37303" y="50311"/>
                    </a:lnTo>
                    <a:lnTo>
                      <a:pt x="59314" y="35706"/>
                    </a:lnTo>
                    <a:lnTo>
                      <a:pt x="83451" y="0"/>
                    </a:lnTo>
                    <a:lnTo>
                      <a:pt x="91033" y="5651"/>
                    </a:lnTo>
                    <a:lnTo>
                      <a:pt x="35471" y="94551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40" name="object 8"/>
          <p:cNvSpPr/>
          <p:nvPr/>
        </p:nvSpPr>
        <p:spPr>
          <a:xfrm>
            <a:off x="407670" y="5922010"/>
            <a:ext cx="1212215" cy="2246630"/>
          </a:xfrm>
          <a:custGeom>
            <a:avLst/>
            <a:gdLst/>
            <a:ahLst/>
            <a:cxnLst/>
            <a:rect l="l" t="t" r="r" b="b"/>
            <a:pathLst>
              <a:path w="1653540" h="2113279">
                <a:moveTo>
                  <a:pt x="961136" y="2113278"/>
                </a:moveTo>
                <a:lnTo>
                  <a:pt x="896909" y="2092532"/>
                </a:lnTo>
                <a:lnTo>
                  <a:pt x="849656" y="2044812"/>
                </a:lnTo>
                <a:lnTo>
                  <a:pt x="831743" y="2000701"/>
                </a:lnTo>
                <a:lnTo>
                  <a:pt x="827240" y="1985427"/>
                </a:lnTo>
                <a:lnTo>
                  <a:pt x="814591" y="1944381"/>
                </a:lnTo>
                <a:lnTo>
                  <a:pt x="799122" y="1904334"/>
                </a:lnTo>
                <a:lnTo>
                  <a:pt x="778834" y="1867255"/>
                </a:lnTo>
                <a:lnTo>
                  <a:pt x="751726" y="1835110"/>
                </a:lnTo>
                <a:lnTo>
                  <a:pt x="714843" y="1808505"/>
                </a:lnTo>
                <a:lnTo>
                  <a:pt x="673480" y="1788492"/>
                </a:lnTo>
                <a:lnTo>
                  <a:pt x="630477" y="1770843"/>
                </a:lnTo>
                <a:lnTo>
                  <a:pt x="588674" y="1751330"/>
                </a:lnTo>
                <a:lnTo>
                  <a:pt x="550914" y="1725725"/>
                </a:lnTo>
                <a:lnTo>
                  <a:pt x="521000" y="1692775"/>
                </a:lnTo>
                <a:lnTo>
                  <a:pt x="498498" y="1654362"/>
                </a:lnTo>
                <a:lnTo>
                  <a:pt x="481309" y="1612283"/>
                </a:lnTo>
                <a:lnTo>
                  <a:pt x="467333" y="1568335"/>
                </a:lnTo>
                <a:lnTo>
                  <a:pt x="454470" y="1524315"/>
                </a:lnTo>
                <a:lnTo>
                  <a:pt x="439497" y="1480634"/>
                </a:lnTo>
                <a:lnTo>
                  <a:pt x="419910" y="1438443"/>
                </a:lnTo>
                <a:lnTo>
                  <a:pt x="394770" y="1400649"/>
                </a:lnTo>
                <a:lnTo>
                  <a:pt x="363143" y="1370159"/>
                </a:lnTo>
                <a:lnTo>
                  <a:pt x="324092" y="1349881"/>
                </a:lnTo>
                <a:lnTo>
                  <a:pt x="269490" y="1340650"/>
                </a:lnTo>
                <a:lnTo>
                  <a:pt x="241622" y="1338396"/>
                </a:lnTo>
                <a:lnTo>
                  <a:pt x="214059" y="1334362"/>
                </a:lnTo>
                <a:lnTo>
                  <a:pt x="176243" y="1321922"/>
                </a:lnTo>
                <a:lnTo>
                  <a:pt x="141543" y="1302226"/>
                </a:lnTo>
                <a:lnTo>
                  <a:pt x="110323" y="1276817"/>
                </a:lnTo>
                <a:lnTo>
                  <a:pt x="82944" y="1247240"/>
                </a:lnTo>
                <a:lnTo>
                  <a:pt x="59354" y="1214907"/>
                </a:lnTo>
                <a:lnTo>
                  <a:pt x="38577" y="1180652"/>
                </a:lnTo>
                <a:lnTo>
                  <a:pt x="19704" y="1145175"/>
                </a:lnTo>
                <a:lnTo>
                  <a:pt x="1829" y="1109178"/>
                </a:lnTo>
                <a:lnTo>
                  <a:pt x="0" y="1102515"/>
                </a:lnTo>
                <a:lnTo>
                  <a:pt x="3328" y="1100489"/>
                </a:lnTo>
                <a:lnTo>
                  <a:pt x="9752" y="1098814"/>
                </a:lnTo>
                <a:lnTo>
                  <a:pt x="17209" y="1093201"/>
                </a:lnTo>
                <a:lnTo>
                  <a:pt x="25677" y="1085512"/>
                </a:lnTo>
                <a:lnTo>
                  <a:pt x="35930" y="1080342"/>
                </a:lnTo>
                <a:lnTo>
                  <a:pt x="47243" y="1077535"/>
                </a:lnTo>
                <a:lnTo>
                  <a:pt x="58890" y="1076933"/>
                </a:lnTo>
                <a:lnTo>
                  <a:pt x="72119" y="1078611"/>
                </a:lnTo>
                <a:lnTo>
                  <a:pt x="107353" y="1096681"/>
                </a:lnTo>
                <a:lnTo>
                  <a:pt x="138154" y="1139833"/>
                </a:lnTo>
                <a:lnTo>
                  <a:pt x="147879" y="1154771"/>
                </a:lnTo>
                <a:lnTo>
                  <a:pt x="159976" y="1168296"/>
                </a:lnTo>
                <a:lnTo>
                  <a:pt x="174687" y="1178840"/>
                </a:lnTo>
                <a:lnTo>
                  <a:pt x="191015" y="1184446"/>
                </a:lnTo>
                <a:lnTo>
                  <a:pt x="207963" y="1183155"/>
                </a:lnTo>
                <a:lnTo>
                  <a:pt x="201007" y="1153787"/>
                </a:lnTo>
                <a:lnTo>
                  <a:pt x="185012" y="1127585"/>
                </a:lnTo>
                <a:lnTo>
                  <a:pt x="163948" y="1103504"/>
                </a:lnTo>
                <a:lnTo>
                  <a:pt x="141783" y="1080501"/>
                </a:lnTo>
                <a:lnTo>
                  <a:pt x="121990" y="1054909"/>
                </a:lnTo>
                <a:lnTo>
                  <a:pt x="108196" y="1025752"/>
                </a:lnTo>
                <a:lnTo>
                  <a:pt x="104487" y="996051"/>
                </a:lnTo>
                <a:lnTo>
                  <a:pt x="114948" y="968830"/>
                </a:lnTo>
                <a:lnTo>
                  <a:pt x="131944" y="954141"/>
                </a:lnTo>
                <a:lnTo>
                  <a:pt x="153342" y="946262"/>
                </a:lnTo>
                <a:lnTo>
                  <a:pt x="177047" y="943556"/>
                </a:lnTo>
                <a:lnTo>
                  <a:pt x="200965" y="944383"/>
                </a:lnTo>
                <a:lnTo>
                  <a:pt x="239427" y="953314"/>
                </a:lnTo>
                <a:lnTo>
                  <a:pt x="265895" y="986233"/>
                </a:lnTo>
                <a:lnTo>
                  <a:pt x="276854" y="1043145"/>
                </a:lnTo>
                <a:lnTo>
                  <a:pt x="279759" y="1091322"/>
                </a:lnTo>
                <a:lnTo>
                  <a:pt x="284098" y="1139013"/>
                </a:lnTo>
                <a:lnTo>
                  <a:pt x="296317" y="1184730"/>
                </a:lnTo>
                <a:lnTo>
                  <a:pt x="326632" y="1223427"/>
                </a:lnTo>
                <a:lnTo>
                  <a:pt x="350885" y="1229075"/>
                </a:lnTo>
                <a:lnTo>
                  <a:pt x="362861" y="1226335"/>
                </a:lnTo>
                <a:lnTo>
                  <a:pt x="383880" y="1187900"/>
                </a:lnTo>
                <a:lnTo>
                  <a:pt x="384518" y="1080603"/>
                </a:lnTo>
                <a:lnTo>
                  <a:pt x="405890" y="1086077"/>
                </a:lnTo>
                <a:lnTo>
                  <a:pt x="447394" y="1100539"/>
                </a:lnTo>
                <a:lnTo>
                  <a:pt x="483677" y="1125143"/>
                </a:lnTo>
                <a:lnTo>
                  <a:pt x="506524" y="1162177"/>
                </a:lnTo>
                <a:lnTo>
                  <a:pt x="509334" y="1183600"/>
                </a:lnTo>
                <a:lnTo>
                  <a:pt x="507007" y="1199286"/>
                </a:lnTo>
                <a:lnTo>
                  <a:pt x="502003" y="1214423"/>
                </a:lnTo>
                <a:lnTo>
                  <a:pt x="495518" y="1229216"/>
                </a:lnTo>
                <a:lnTo>
                  <a:pt x="488747" y="1243874"/>
                </a:lnTo>
                <a:lnTo>
                  <a:pt x="472546" y="1293142"/>
                </a:lnTo>
                <a:lnTo>
                  <a:pt x="465989" y="1344582"/>
                </a:lnTo>
                <a:lnTo>
                  <a:pt x="468821" y="1396449"/>
                </a:lnTo>
                <a:lnTo>
                  <a:pt x="480788" y="1446997"/>
                </a:lnTo>
                <a:lnTo>
                  <a:pt x="501638" y="1494481"/>
                </a:lnTo>
                <a:lnTo>
                  <a:pt x="531114" y="1537155"/>
                </a:lnTo>
                <a:lnTo>
                  <a:pt x="564045" y="1566524"/>
                </a:lnTo>
                <a:lnTo>
                  <a:pt x="604635" y="1578138"/>
                </a:lnTo>
                <a:lnTo>
                  <a:pt x="625035" y="1573207"/>
                </a:lnTo>
                <a:lnTo>
                  <a:pt x="657334" y="1545839"/>
                </a:lnTo>
                <a:lnTo>
                  <a:pt x="673940" y="1506476"/>
                </a:lnTo>
                <a:lnTo>
                  <a:pt x="678286" y="1463828"/>
                </a:lnTo>
                <a:lnTo>
                  <a:pt x="678256" y="1442261"/>
                </a:lnTo>
                <a:lnTo>
                  <a:pt x="676966" y="1393289"/>
                </a:lnTo>
                <a:lnTo>
                  <a:pt x="673534" y="1344425"/>
                </a:lnTo>
                <a:lnTo>
                  <a:pt x="666732" y="1296073"/>
                </a:lnTo>
                <a:lnTo>
                  <a:pt x="655333" y="1248637"/>
                </a:lnTo>
                <a:lnTo>
                  <a:pt x="638001" y="1202707"/>
                </a:lnTo>
                <a:lnTo>
                  <a:pt x="614101" y="1159884"/>
                </a:lnTo>
                <a:lnTo>
                  <a:pt x="583483" y="1122083"/>
                </a:lnTo>
                <a:lnTo>
                  <a:pt x="545999" y="1091220"/>
                </a:lnTo>
                <a:lnTo>
                  <a:pt x="463849" y="1049697"/>
                </a:lnTo>
                <a:lnTo>
                  <a:pt x="437007" y="1034819"/>
                </a:lnTo>
                <a:lnTo>
                  <a:pt x="399276" y="1005853"/>
                </a:lnTo>
                <a:lnTo>
                  <a:pt x="365677" y="971290"/>
                </a:lnTo>
                <a:lnTo>
                  <a:pt x="334602" y="933512"/>
                </a:lnTo>
                <a:lnTo>
                  <a:pt x="304445" y="894900"/>
                </a:lnTo>
                <a:lnTo>
                  <a:pt x="273597" y="857835"/>
                </a:lnTo>
                <a:lnTo>
                  <a:pt x="240451" y="824697"/>
                </a:lnTo>
                <a:lnTo>
                  <a:pt x="203399" y="797867"/>
                </a:lnTo>
                <a:lnTo>
                  <a:pt x="160833" y="779727"/>
                </a:lnTo>
                <a:lnTo>
                  <a:pt x="139705" y="773191"/>
                </a:lnTo>
                <a:lnTo>
                  <a:pt x="119518" y="764097"/>
                </a:lnTo>
                <a:lnTo>
                  <a:pt x="105006" y="751245"/>
                </a:lnTo>
                <a:lnTo>
                  <a:pt x="100902" y="733436"/>
                </a:lnTo>
                <a:lnTo>
                  <a:pt x="103066" y="725891"/>
                </a:lnTo>
                <a:lnTo>
                  <a:pt x="144700" y="692175"/>
                </a:lnTo>
                <a:lnTo>
                  <a:pt x="204103" y="675835"/>
                </a:lnTo>
                <a:lnTo>
                  <a:pt x="248331" y="670577"/>
                </a:lnTo>
                <a:lnTo>
                  <a:pt x="254944" y="671017"/>
                </a:lnTo>
                <a:lnTo>
                  <a:pt x="306314" y="722502"/>
                </a:lnTo>
                <a:lnTo>
                  <a:pt x="327286" y="756756"/>
                </a:lnTo>
                <a:lnTo>
                  <a:pt x="345076" y="792758"/>
                </a:lnTo>
                <a:lnTo>
                  <a:pt x="359525" y="830222"/>
                </a:lnTo>
                <a:lnTo>
                  <a:pt x="369351" y="858678"/>
                </a:lnTo>
                <a:lnTo>
                  <a:pt x="381802" y="886094"/>
                </a:lnTo>
                <a:lnTo>
                  <a:pt x="398999" y="908384"/>
                </a:lnTo>
                <a:lnTo>
                  <a:pt x="423063" y="921459"/>
                </a:lnTo>
                <a:lnTo>
                  <a:pt x="427245" y="872565"/>
                </a:lnTo>
                <a:lnTo>
                  <a:pt x="416468" y="823761"/>
                </a:lnTo>
                <a:lnTo>
                  <a:pt x="397952" y="775191"/>
                </a:lnTo>
                <a:lnTo>
                  <a:pt x="378917" y="726997"/>
                </a:lnTo>
                <a:lnTo>
                  <a:pt x="371776" y="696835"/>
                </a:lnTo>
                <a:lnTo>
                  <a:pt x="371712" y="665937"/>
                </a:lnTo>
                <a:lnTo>
                  <a:pt x="381080" y="639384"/>
                </a:lnTo>
                <a:lnTo>
                  <a:pt x="402235" y="622260"/>
                </a:lnTo>
                <a:lnTo>
                  <a:pt x="422355" y="619736"/>
                </a:lnTo>
                <a:lnTo>
                  <a:pt x="441957" y="625919"/>
                </a:lnTo>
                <a:lnTo>
                  <a:pt x="471640" y="655953"/>
                </a:lnTo>
                <a:lnTo>
                  <a:pt x="483038" y="696109"/>
                </a:lnTo>
                <a:lnTo>
                  <a:pt x="485917" y="766973"/>
                </a:lnTo>
                <a:lnTo>
                  <a:pt x="487058" y="795297"/>
                </a:lnTo>
                <a:lnTo>
                  <a:pt x="490385" y="851901"/>
                </a:lnTo>
                <a:lnTo>
                  <a:pt x="493852" y="890325"/>
                </a:lnTo>
                <a:lnTo>
                  <a:pt x="500233" y="928339"/>
                </a:lnTo>
                <a:lnTo>
                  <a:pt x="529730" y="997710"/>
                </a:lnTo>
                <a:lnTo>
                  <a:pt x="574996" y="1043050"/>
                </a:lnTo>
                <a:lnTo>
                  <a:pt x="600232" y="1063395"/>
                </a:lnTo>
                <a:lnTo>
                  <a:pt x="624434" y="1084819"/>
                </a:lnTo>
                <a:lnTo>
                  <a:pt x="656463" y="1123551"/>
                </a:lnTo>
                <a:lnTo>
                  <a:pt x="680981" y="1167541"/>
                </a:lnTo>
                <a:lnTo>
                  <a:pt x="698793" y="1215093"/>
                </a:lnTo>
                <a:lnTo>
                  <a:pt x="710705" y="1264512"/>
                </a:lnTo>
                <a:lnTo>
                  <a:pt x="713915" y="1281946"/>
                </a:lnTo>
                <a:lnTo>
                  <a:pt x="718014" y="1299192"/>
                </a:lnTo>
                <a:lnTo>
                  <a:pt x="724189" y="1315443"/>
                </a:lnTo>
                <a:lnTo>
                  <a:pt x="733628" y="1329891"/>
                </a:lnTo>
                <a:lnTo>
                  <a:pt x="747737" y="1340566"/>
                </a:lnTo>
                <a:lnTo>
                  <a:pt x="764794" y="1345361"/>
                </a:lnTo>
                <a:lnTo>
                  <a:pt x="781384" y="1343177"/>
                </a:lnTo>
                <a:lnTo>
                  <a:pt x="794093" y="1332914"/>
                </a:lnTo>
                <a:lnTo>
                  <a:pt x="797698" y="1325244"/>
                </a:lnTo>
                <a:lnTo>
                  <a:pt x="799454" y="1316878"/>
                </a:lnTo>
                <a:lnTo>
                  <a:pt x="799946" y="1308148"/>
                </a:lnTo>
                <a:lnTo>
                  <a:pt x="799757" y="1299386"/>
                </a:lnTo>
                <a:lnTo>
                  <a:pt x="787997" y="981530"/>
                </a:lnTo>
                <a:lnTo>
                  <a:pt x="786243" y="940846"/>
                </a:lnTo>
                <a:lnTo>
                  <a:pt x="783031" y="900247"/>
                </a:lnTo>
                <a:lnTo>
                  <a:pt x="776982" y="860158"/>
                </a:lnTo>
                <a:lnTo>
                  <a:pt x="766712" y="821002"/>
                </a:lnTo>
                <a:lnTo>
                  <a:pt x="734113" y="754114"/>
                </a:lnTo>
                <a:lnTo>
                  <a:pt x="685407" y="697876"/>
                </a:lnTo>
                <a:lnTo>
                  <a:pt x="650180" y="670181"/>
                </a:lnTo>
                <a:lnTo>
                  <a:pt x="613599" y="643996"/>
                </a:lnTo>
                <a:lnTo>
                  <a:pt x="579188" y="615915"/>
                </a:lnTo>
                <a:lnTo>
                  <a:pt x="550469" y="582534"/>
                </a:lnTo>
                <a:lnTo>
                  <a:pt x="533907" y="551292"/>
                </a:lnTo>
                <a:lnTo>
                  <a:pt x="521967" y="517807"/>
                </a:lnTo>
                <a:lnTo>
                  <a:pt x="511975" y="483349"/>
                </a:lnTo>
                <a:lnTo>
                  <a:pt x="501257" y="449184"/>
                </a:lnTo>
                <a:lnTo>
                  <a:pt x="481843" y="405235"/>
                </a:lnTo>
                <a:lnTo>
                  <a:pt x="456368" y="364480"/>
                </a:lnTo>
                <a:lnTo>
                  <a:pt x="425408" y="327714"/>
                </a:lnTo>
                <a:lnTo>
                  <a:pt x="389535" y="295730"/>
                </a:lnTo>
                <a:lnTo>
                  <a:pt x="383235" y="290930"/>
                </a:lnTo>
                <a:lnTo>
                  <a:pt x="375984" y="284326"/>
                </a:lnTo>
                <a:lnTo>
                  <a:pt x="419340" y="250958"/>
                </a:lnTo>
                <a:lnTo>
                  <a:pt x="482035" y="234815"/>
                </a:lnTo>
                <a:lnTo>
                  <a:pt x="513410" y="239126"/>
                </a:lnTo>
                <a:lnTo>
                  <a:pt x="565160" y="280498"/>
                </a:lnTo>
                <a:lnTo>
                  <a:pt x="589610" y="345349"/>
                </a:lnTo>
                <a:lnTo>
                  <a:pt x="593362" y="413910"/>
                </a:lnTo>
                <a:lnTo>
                  <a:pt x="593148" y="448405"/>
                </a:lnTo>
                <a:lnTo>
                  <a:pt x="594475" y="482814"/>
                </a:lnTo>
                <a:lnTo>
                  <a:pt x="611062" y="550159"/>
                </a:lnTo>
                <a:lnTo>
                  <a:pt x="654292" y="600987"/>
                </a:lnTo>
                <a:lnTo>
                  <a:pt x="661442" y="604950"/>
                </a:lnTo>
                <a:lnTo>
                  <a:pt x="665404" y="604899"/>
                </a:lnTo>
                <a:lnTo>
                  <a:pt x="697205" y="349070"/>
                </a:lnTo>
                <a:lnTo>
                  <a:pt x="699933" y="323670"/>
                </a:lnTo>
                <a:lnTo>
                  <a:pt x="706074" y="298916"/>
                </a:lnTo>
                <a:lnTo>
                  <a:pt x="717481" y="277856"/>
                </a:lnTo>
                <a:lnTo>
                  <a:pt x="736003" y="263536"/>
                </a:lnTo>
                <a:lnTo>
                  <a:pt x="755842" y="259883"/>
                </a:lnTo>
                <a:lnTo>
                  <a:pt x="775680" y="264529"/>
                </a:lnTo>
                <a:lnTo>
                  <a:pt x="806793" y="291869"/>
                </a:lnTo>
                <a:lnTo>
                  <a:pt x="818834" y="331088"/>
                </a:lnTo>
                <a:lnTo>
                  <a:pt x="819347" y="352064"/>
                </a:lnTo>
                <a:lnTo>
                  <a:pt x="817360" y="372984"/>
                </a:lnTo>
                <a:lnTo>
                  <a:pt x="806976" y="421926"/>
                </a:lnTo>
                <a:lnTo>
                  <a:pt x="777802" y="519214"/>
                </a:lnTo>
                <a:lnTo>
                  <a:pt x="767076" y="567332"/>
                </a:lnTo>
                <a:lnTo>
                  <a:pt x="764300" y="614948"/>
                </a:lnTo>
                <a:lnTo>
                  <a:pt x="773506" y="661947"/>
                </a:lnTo>
                <a:lnTo>
                  <a:pt x="787112" y="691518"/>
                </a:lnTo>
                <a:lnTo>
                  <a:pt x="820868" y="747658"/>
                </a:lnTo>
                <a:lnTo>
                  <a:pt x="834581" y="777200"/>
                </a:lnTo>
                <a:lnTo>
                  <a:pt x="844101" y="823043"/>
                </a:lnTo>
                <a:lnTo>
                  <a:pt x="843483" y="870294"/>
                </a:lnTo>
                <a:lnTo>
                  <a:pt x="837285" y="918150"/>
                </a:lnTo>
                <a:lnTo>
                  <a:pt x="830060" y="965808"/>
                </a:lnTo>
                <a:lnTo>
                  <a:pt x="826369" y="1001093"/>
                </a:lnTo>
                <a:lnTo>
                  <a:pt x="824189" y="1036500"/>
                </a:lnTo>
                <a:lnTo>
                  <a:pt x="823023" y="1071973"/>
                </a:lnTo>
                <a:lnTo>
                  <a:pt x="822376" y="1107451"/>
                </a:lnTo>
                <a:lnTo>
                  <a:pt x="824153" y="1158401"/>
                </a:lnTo>
                <a:lnTo>
                  <a:pt x="828239" y="1210730"/>
                </a:lnTo>
                <a:lnTo>
                  <a:pt x="830344" y="1262866"/>
                </a:lnTo>
                <a:lnTo>
                  <a:pt x="826179" y="1313232"/>
                </a:lnTo>
                <a:lnTo>
                  <a:pt x="811454" y="1360257"/>
                </a:lnTo>
                <a:lnTo>
                  <a:pt x="744524" y="1500724"/>
                </a:lnTo>
                <a:lnTo>
                  <a:pt x="736692" y="1519704"/>
                </a:lnTo>
                <a:lnTo>
                  <a:pt x="730675" y="1539176"/>
                </a:lnTo>
                <a:lnTo>
                  <a:pt x="727418" y="1559240"/>
                </a:lnTo>
                <a:lnTo>
                  <a:pt x="730333" y="1596156"/>
                </a:lnTo>
                <a:lnTo>
                  <a:pt x="761117" y="1665038"/>
                </a:lnTo>
                <a:lnTo>
                  <a:pt x="782384" y="1696959"/>
                </a:lnTo>
                <a:lnTo>
                  <a:pt x="830021" y="1750304"/>
                </a:lnTo>
                <a:lnTo>
                  <a:pt x="891680" y="1767444"/>
                </a:lnTo>
                <a:lnTo>
                  <a:pt x="910799" y="1759396"/>
                </a:lnTo>
                <a:lnTo>
                  <a:pt x="939193" y="1728454"/>
                </a:lnTo>
                <a:lnTo>
                  <a:pt x="954163" y="1688640"/>
                </a:lnTo>
                <a:lnTo>
                  <a:pt x="962420" y="1646942"/>
                </a:lnTo>
                <a:lnTo>
                  <a:pt x="967029" y="1626208"/>
                </a:lnTo>
                <a:lnTo>
                  <a:pt x="984017" y="1579678"/>
                </a:lnTo>
                <a:lnTo>
                  <a:pt x="1007689" y="1536000"/>
                </a:lnTo>
                <a:lnTo>
                  <a:pt x="1034899" y="1493765"/>
                </a:lnTo>
                <a:lnTo>
                  <a:pt x="1062497" y="1451562"/>
                </a:lnTo>
                <a:lnTo>
                  <a:pt x="1087336" y="1407983"/>
                </a:lnTo>
                <a:lnTo>
                  <a:pt x="1106960" y="1363090"/>
                </a:lnTo>
                <a:lnTo>
                  <a:pt x="1122239" y="1315109"/>
                </a:lnTo>
                <a:lnTo>
                  <a:pt x="1132162" y="1265504"/>
                </a:lnTo>
                <a:lnTo>
                  <a:pt x="1135716" y="1215740"/>
                </a:lnTo>
                <a:lnTo>
                  <a:pt x="1131888" y="1167280"/>
                </a:lnTo>
                <a:lnTo>
                  <a:pt x="1115649" y="1167322"/>
                </a:lnTo>
                <a:lnTo>
                  <a:pt x="1099769" y="1163245"/>
                </a:lnTo>
                <a:lnTo>
                  <a:pt x="1084271" y="1156658"/>
                </a:lnTo>
                <a:lnTo>
                  <a:pt x="1069175" y="1149170"/>
                </a:lnTo>
                <a:lnTo>
                  <a:pt x="1030020" y="1132044"/>
                </a:lnTo>
                <a:lnTo>
                  <a:pt x="989378" y="1118843"/>
                </a:lnTo>
                <a:lnTo>
                  <a:pt x="947646" y="1109679"/>
                </a:lnTo>
                <a:lnTo>
                  <a:pt x="905218" y="1104669"/>
                </a:lnTo>
                <a:lnTo>
                  <a:pt x="894258" y="1103869"/>
                </a:lnTo>
                <a:lnTo>
                  <a:pt x="884784" y="1095094"/>
                </a:lnTo>
                <a:lnTo>
                  <a:pt x="894298" y="1049327"/>
                </a:lnTo>
                <a:lnTo>
                  <a:pt x="905772" y="1009684"/>
                </a:lnTo>
                <a:lnTo>
                  <a:pt x="940523" y="977107"/>
                </a:lnTo>
                <a:lnTo>
                  <a:pt x="957991" y="979112"/>
                </a:lnTo>
                <a:lnTo>
                  <a:pt x="974772" y="987006"/>
                </a:lnTo>
                <a:lnTo>
                  <a:pt x="989013" y="998955"/>
                </a:lnTo>
                <a:lnTo>
                  <a:pt x="1000417" y="1013111"/>
                </a:lnTo>
                <a:lnTo>
                  <a:pt x="1010777" y="1028138"/>
                </a:lnTo>
                <a:lnTo>
                  <a:pt x="1021381" y="1042933"/>
                </a:lnTo>
                <a:lnTo>
                  <a:pt x="1053206" y="1070564"/>
                </a:lnTo>
                <a:lnTo>
                  <a:pt x="1099463" y="1086879"/>
                </a:lnTo>
                <a:lnTo>
                  <a:pt x="1143308" y="1093425"/>
                </a:lnTo>
                <a:lnTo>
                  <a:pt x="1152049" y="1091965"/>
                </a:lnTo>
                <a:lnTo>
                  <a:pt x="1155700" y="1087004"/>
                </a:lnTo>
                <a:lnTo>
                  <a:pt x="1155882" y="845642"/>
                </a:lnTo>
                <a:lnTo>
                  <a:pt x="1155510" y="804840"/>
                </a:lnTo>
                <a:lnTo>
                  <a:pt x="1154414" y="764055"/>
                </a:lnTo>
                <a:lnTo>
                  <a:pt x="1152220" y="723314"/>
                </a:lnTo>
                <a:lnTo>
                  <a:pt x="1148059" y="677496"/>
                </a:lnTo>
                <a:lnTo>
                  <a:pt x="1142058" y="631883"/>
                </a:lnTo>
                <a:lnTo>
                  <a:pt x="1134229" y="586547"/>
                </a:lnTo>
                <a:lnTo>
                  <a:pt x="1124582" y="541561"/>
                </a:lnTo>
                <a:lnTo>
                  <a:pt x="1113130" y="497000"/>
                </a:lnTo>
                <a:lnTo>
                  <a:pt x="1093967" y="443853"/>
                </a:lnTo>
                <a:lnTo>
                  <a:pt x="1059803" y="401013"/>
                </a:lnTo>
                <a:lnTo>
                  <a:pt x="1024378" y="384153"/>
                </a:lnTo>
                <a:lnTo>
                  <a:pt x="984815" y="378277"/>
                </a:lnTo>
                <a:lnTo>
                  <a:pt x="901942" y="377048"/>
                </a:lnTo>
                <a:lnTo>
                  <a:pt x="893610" y="376299"/>
                </a:lnTo>
                <a:lnTo>
                  <a:pt x="885432" y="369657"/>
                </a:lnTo>
                <a:lnTo>
                  <a:pt x="885330" y="362164"/>
                </a:lnTo>
                <a:lnTo>
                  <a:pt x="885673" y="355712"/>
                </a:lnTo>
                <a:lnTo>
                  <a:pt x="896830" y="295119"/>
                </a:lnTo>
                <a:lnTo>
                  <a:pt x="934885" y="255700"/>
                </a:lnTo>
                <a:lnTo>
                  <a:pt x="949496" y="253504"/>
                </a:lnTo>
                <a:lnTo>
                  <a:pt x="964319" y="254835"/>
                </a:lnTo>
                <a:lnTo>
                  <a:pt x="1023885" y="276654"/>
                </a:lnTo>
                <a:lnTo>
                  <a:pt x="1087120" y="308297"/>
                </a:lnTo>
                <a:lnTo>
                  <a:pt x="1115416" y="325397"/>
                </a:lnTo>
                <a:lnTo>
                  <a:pt x="1101966" y="271711"/>
                </a:lnTo>
                <a:lnTo>
                  <a:pt x="1090549" y="217553"/>
                </a:lnTo>
                <a:lnTo>
                  <a:pt x="1081179" y="163003"/>
                </a:lnTo>
                <a:lnTo>
                  <a:pt x="1073868" y="108140"/>
                </a:lnTo>
                <a:lnTo>
                  <a:pt x="1068629" y="53046"/>
                </a:lnTo>
                <a:lnTo>
                  <a:pt x="1068224" y="38889"/>
                </a:lnTo>
                <a:lnTo>
                  <a:pt x="1069872" y="24861"/>
                </a:lnTo>
                <a:lnTo>
                  <a:pt x="1074757" y="12562"/>
                </a:lnTo>
                <a:lnTo>
                  <a:pt x="1084060" y="3592"/>
                </a:lnTo>
                <a:lnTo>
                  <a:pt x="1092977" y="407"/>
                </a:lnTo>
                <a:lnTo>
                  <a:pt x="1102554" y="0"/>
                </a:lnTo>
                <a:lnTo>
                  <a:pt x="1112374" y="1461"/>
                </a:lnTo>
                <a:lnTo>
                  <a:pt x="1152969" y="13586"/>
                </a:lnTo>
                <a:lnTo>
                  <a:pt x="1206943" y="45652"/>
                </a:lnTo>
                <a:lnTo>
                  <a:pt x="1225666" y="83095"/>
                </a:lnTo>
                <a:lnTo>
                  <a:pt x="1226830" y="95054"/>
                </a:lnTo>
                <a:lnTo>
                  <a:pt x="1226684" y="107142"/>
                </a:lnTo>
                <a:lnTo>
                  <a:pt x="1225652" y="119175"/>
                </a:lnTo>
                <a:lnTo>
                  <a:pt x="1222131" y="143639"/>
                </a:lnTo>
                <a:lnTo>
                  <a:pt x="1217460" y="167917"/>
                </a:lnTo>
                <a:lnTo>
                  <a:pt x="1207440" y="216355"/>
                </a:lnTo>
                <a:lnTo>
                  <a:pt x="1199629" y="269388"/>
                </a:lnTo>
                <a:lnTo>
                  <a:pt x="1195460" y="322785"/>
                </a:lnTo>
                <a:lnTo>
                  <a:pt x="1194211" y="376432"/>
                </a:lnTo>
                <a:lnTo>
                  <a:pt x="1195159" y="430215"/>
                </a:lnTo>
                <a:lnTo>
                  <a:pt x="1197578" y="484018"/>
                </a:lnTo>
                <a:lnTo>
                  <a:pt x="1200747" y="537729"/>
                </a:lnTo>
                <a:lnTo>
                  <a:pt x="1204358" y="584141"/>
                </a:lnTo>
                <a:lnTo>
                  <a:pt x="1209010" y="630067"/>
                </a:lnTo>
                <a:lnTo>
                  <a:pt x="1214011" y="675831"/>
                </a:lnTo>
                <a:lnTo>
                  <a:pt x="1218663" y="721758"/>
                </a:lnTo>
                <a:lnTo>
                  <a:pt x="1222274" y="768170"/>
                </a:lnTo>
                <a:lnTo>
                  <a:pt x="1259362" y="732829"/>
                </a:lnTo>
                <a:lnTo>
                  <a:pt x="1296721" y="697779"/>
                </a:lnTo>
                <a:lnTo>
                  <a:pt x="1334348" y="663019"/>
                </a:lnTo>
                <a:lnTo>
                  <a:pt x="1372241" y="628550"/>
                </a:lnTo>
                <a:lnTo>
                  <a:pt x="1410397" y="594369"/>
                </a:lnTo>
                <a:lnTo>
                  <a:pt x="1448814" y="560476"/>
                </a:lnTo>
                <a:lnTo>
                  <a:pt x="1487488" y="526870"/>
                </a:lnTo>
                <a:lnTo>
                  <a:pt x="1511937" y="513435"/>
                </a:lnTo>
                <a:lnTo>
                  <a:pt x="1520724" y="514513"/>
                </a:lnTo>
                <a:lnTo>
                  <a:pt x="1543415" y="549124"/>
                </a:lnTo>
                <a:lnTo>
                  <a:pt x="1553718" y="592199"/>
                </a:lnTo>
                <a:lnTo>
                  <a:pt x="1549590" y="616668"/>
                </a:lnTo>
                <a:lnTo>
                  <a:pt x="1521873" y="658505"/>
                </a:lnTo>
                <a:lnTo>
                  <a:pt x="1480219" y="687466"/>
                </a:lnTo>
                <a:lnTo>
                  <a:pt x="1434263" y="708883"/>
                </a:lnTo>
                <a:lnTo>
                  <a:pt x="1411389" y="719847"/>
                </a:lnTo>
                <a:lnTo>
                  <a:pt x="1369546" y="745726"/>
                </a:lnTo>
                <a:lnTo>
                  <a:pt x="1332042" y="777261"/>
                </a:lnTo>
                <a:lnTo>
                  <a:pt x="1298889" y="813615"/>
                </a:lnTo>
                <a:lnTo>
                  <a:pt x="1270095" y="853950"/>
                </a:lnTo>
                <a:lnTo>
                  <a:pt x="1245671" y="897429"/>
                </a:lnTo>
                <a:lnTo>
                  <a:pt x="1225625" y="943215"/>
                </a:lnTo>
                <a:lnTo>
                  <a:pt x="1209967" y="990471"/>
                </a:lnTo>
                <a:lnTo>
                  <a:pt x="1198376" y="1038553"/>
                </a:lnTo>
                <a:lnTo>
                  <a:pt x="1190124" y="1087249"/>
                </a:lnTo>
                <a:lnTo>
                  <a:pt x="1184695" y="1136417"/>
                </a:lnTo>
                <a:lnTo>
                  <a:pt x="1181574" y="1185918"/>
                </a:lnTo>
                <a:lnTo>
                  <a:pt x="1180244" y="1235611"/>
                </a:lnTo>
                <a:lnTo>
                  <a:pt x="1180191" y="1285355"/>
                </a:lnTo>
                <a:lnTo>
                  <a:pt x="1181641" y="1385168"/>
                </a:lnTo>
                <a:lnTo>
                  <a:pt x="1181266" y="1435684"/>
                </a:lnTo>
                <a:lnTo>
                  <a:pt x="1178675" y="1485990"/>
                </a:lnTo>
                <a:lnTo>
                  <a:pt x="1172767" y="1535519"/>
                </a:lnTo>
                <a:lnTo>
                  <a:pt x="1162444" y="1583705"/>
                </a:lnTo>
                <a:lnTo>
                  <a:pt x="1146606" y="1629982"/>
                </a:lnTo>
                <a:lnTo>
                  <a:pt x="1124153" y="1673782"/>
                </a:lnTo>
                <a:lnTo>
                  <a:pt x="1081612" y="1732102"/>
                </a:lnTo>
                <a:lnTo>
                  <a:pt x="1059817" y="1760877"/>
                </a:lnTo>
                <a:lnTo>
                  <a:pt x="1040308" y="1791155"/>
                </a:lnTo>
                <a:lnTo>
                  <a:pt x="1028405" y="1823612"/>
                </a:lnTo>
                <a:lnTo>
                  <a:pt x="1025519" y="1859573"/>
                </a:lnTo>
                <a:lnTo>
                  <a:pt x="1030996" y="1895682"/>
                </a:lnTo>
                <a:lnTo>
                  <a:pt x="1044182" y="1928582"/>
                </a:lnTo>
                <a:lnTo>
                  <a:pt x="1071646" y="1890285"/>
                </a:lnTo>
                <a:lnTo>
                  <a:pt x="1104689" y="1859402"/>
                </a:lnTo>
                <a:lnTo>
                  <a:pt x="1141821" y="1832033"/>
                </a:lnTo>
                <a:lnTo>
                  <a:pt x="1180664" y="1805966"/>
                </a:lnTo>
                <a:lnTo>
                  <a:pt x="1218841" y="1778989"/>
                </a:lnTo>
                <a:lnTo>
                  <a:pt x="1253973" y="1748890"/>
                </a:lnTo>
                <a:lnTo>
                  <a:pt x="1286177" y="1710659"/>
                </a:lnTo>
                <a:lnTo>
                  <a:pt x="1311227" y="1667414"/>
                </a:lnTo>
                <a:lnTo>
                  <a:pt x="1328952" y="1620510"/>
                </a:lnTo>
                <a:lnTo>
                  <a:pt x="1339177" y="1571301"/>
                </a:lnTo>
                <a:lnTo>
                  <a:pt x="1341730" y="1521140"/>
                </a:lnTo>
                <a:lnTo>
                  <a:pt x="1336782" y="1471326"/>
                </a:lnTo>
                <a:lnTo>
                  <a:pt x="1324968" y="1422685"/>
                </a:lnTo>
                <a:lnTo>
                  <a:pt x="1306896" y="1375868"/>
                </a:lnTo>
                <a:lnTo>
                  <a:pt x="1283176" y="1331525"/>
                </a:lnTo>
                <a:lnTo>
                  <a:pt x="1254417" y="1290305"/>
                </a:lnTo>
                <a:lnTo>
                  <a:pt x="1245714" y="1278865"/>
                </a:lnTo>
                <a:lnTo>
                  <a:pt x="1238141" y="1266644"/>
                </a:lnTo>
                <a:lnTo>
                  <a:pt x="1233499" y="1253752"/>
                </a:lnTo>
                <a:lnTo>
                  <a:pt x="1233589" y="1240305"/>
                </a:lnTo>
                <a:lnTo>
                  <a:pt x="1236368" y="1232661"/>
                </a:lnTo>
                <a:lnTo>
                  <a:pt x="1268076" y="1197925"/>
                </a:lnTo>
                <a:lnTo>
                  <a:pt x="1305843" y="1177033"/>
                </a:lnTo>
                <a:lnTo>
                  <a:pt x="1326503" y="1177440"/>
                </a:lnTo>
                <a:lnTo>
                  <a:pt x="1363173" y="1210209"/>
                </a:lnTo>
                <a:lnTo>
                  <a:pt x="1383539" y="1254179"/>
                </a:lnTo>
                <a:lnTo>
                  <a:pt x="1403677" y="1313202"/>
                </a:lnTo>
                <a:lnTo>
                  <a:pt x="1411339" y="1343442"/>
                </a:lnTo>
                <a:lnTo>
                  <a:pt x="1429023" y="1334247"/>
                </a:lnTo>
                <a:lnTo>
                  <a:pt x="1442265" y="1318818"/>
                </a:lnTo>
                <a:lnTo>
                  <a:pt x="1452185" y="1299763"/>
                </a:lnTo>
                <a:lnTo>
                  <a:pt x="1476147" y="1236679"/>
                </a:lnTo>
                <a:lnTo>
                  <a:pt x="1494203" y="1194401"/>
                </a:lnTo>
                <a:lnTo>
                  <a:pt x="1514035" y="1152933"/>
                </a:lnTo>
                <a:lnTo>
                  <a:pt x="1535608" y="1112353"/>
                </a:lnTo>
                <a:lnTo>
                  <a:pt x="1567435" y="1084276"/>
                </a:lnTo>
                <a:lnTo>
                  <a:pt x="1582947" y="1084627"/>
                </a:lnTo>
                <a:lnTo>
                  <a:pt x="1626340" y="1108001"/>
                </a:lnTo>
                <a:lnTo>
                  <a:pt x="1652689" y="1150999"/>
                </a:lnTo>
                <a:lnTo>
                  <a:pt x="1653227" y="1175007"/>
                </a:lnTo>
                <a:lnTo>
                  <a:pt x="1646674" y="1198397"/>
                </a:lnTo>
                <a:lnTo>
                  <a:pt x="1635500" y="1220884"/>
                </a:lnTo>
                <a:lnTo>
                  <a:pt x="1622171" y="1242185"/>
                </a:lnTo>
                <a:lnTo>
                  <a:pt x="1409155" y="1566161"/>
                </a:lnTo>
                <a:lnTo>
                  <a:pt x="1397781" y="1584785"/>
                </a:lnTo>
                <a:lnTo>
                  <a:pt x="1387503" y="1603968"/>
                </a:lnTo>
                <a:lnTo>
                  <a:pt x="1378890" y="1623934"/>
                </a:lnTo>
                <a:lnTo>
                  <a:pt x="1368675" y="1660375"/>
                </a:lnTo>
                <a:lnTo>
                  <a:pt x="1361885" y="1697818"/>
                </a:lnTo>
                <a:lnTo>
                  <a:pt x="1354780" y="1735139"/>
                </a:lnTo>
                <a:lnTo>
                  <a:pt x="1321478" y="1810998"/>
                </a:lnTo>
                <a:lnTo>
                  <a:pt x="1292102" y="1845764"/>
                </a:lnTo>
                <a:lnTo>
                  <a:pt x="1258158" y="1877460"/>
                </a:lnTo>
                <a:lnTo>
                  <a:pt x="1222308" y="1908030"/>
                </a:lnTo>
                <a:lnTo>
                  <a:pt x="1187217" y="1939421"/>
                </a:lnTo>
                <a:lnTo>
                  <a:pt x="1155548" y="1973578"/>
                </a:lnTo>
                <a:lnTo>
                  <a:pt x="1138116" y="1997184"/>
                </a:lnTo>
                <a:lnTo>
                  <a:pt x="1121547" y="2021466"/>
                </a:lnTo>
                <a:lnTo>
                  <a:pt x="1104306" y="2045144"/>
                </a:lnTo>
                <a:lnTo>
                  <a:pt x="1084860" y="2066936"/>
                </a:lnTo>
                <a:lnTo>
                  <a:pt x="1058136" y="2087993"/>
                </a:lnTo>
                <a:lnTo>
                  <a:pt x="1027737" y="2103242"/>
                </a:lnTo>
                <a:lnTo>
                  <a:pt x="994968" y="2111923"/>
                </a:lnTo>
                <a:lnTo>
                  <a:pt x="961136" y="2113278"/>
                </a:lnTo>
                <a:close/>
              </a:path>
            </a:pathLst>
          </a:custGeom>
          <a:solidFill>
            <a:srgbClr val="B5B09A"/>
          </a:solidFill>
        </p:spPr>
        <p:txBody>
          <a:bodyPr wrap="square" lIns="0" tIns="0" rIns="0" bIns="0" rtlCol="0"/>
          <a:p>
            <a:endParaRPr sz="2450"/>
          </a:p>
        </p:txBody>
      </p:sp>
      <p:sp>
        <p:nvSpPr>
          <p:cNvPr id="48" name="Text Box 47"/>
          <p:cNvSpPr txBox="1"/>
          <p:nvPr/>
        </p:nvSpPr>
        <p:spPr>
          <a:xfrm>
            <a:off x="6788785" y="952500"/>
            <a:ext cx="379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DAF3FF"/>
                </a:solidFill>
              </a:rPr>
              <a:t>rd</a:t>
            </a:r>
            <a:endParaRPr lang="en-US">
              <a:solidFill>
                <a:srgbClr val="DAF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02235" y="-61595"/>
            <a:ext cx="12338050" cy="6920230"/>
            <a:chOff x="2746" y="1652"/>
            <a:chExt cx="23116" cy="13039"/>
          </a:xfrm>
        </p:grpSpPr>
        <p:sp>
          <p:nvSpPr>
            <p:cNvPr id="36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D5BD"/>
            </a:solidFill>
          </p:spPr>
          <p:txBody>
            <a:bodyPr wrap="square" lIns="0" tIns="0" rIns="0" bIns="0" rtlCol="0"/>
            <a:p>
              <a:endParaRPr sz="1635"/>
            </a:p>
          </p:txBody>
        </p:sp>
        <p:pic>
          <p:nvPicPr>
            <p:cNvPr id="37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6" y="1796"/>
              <a:ext cx="15805" cy="1289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907790" y="210185"/>
            <a:ext cx="8128635" cy="6539865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-52070" y="-1333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270" y="5363210"/>
            <a:ext cx="1185545" cy="1185545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51303" y="133985"/>
            <a:ext cx="9287510" cy="6148193"/>
            <a:chOff x="2999" y="1620"/>
            <a:chExt cx="22925" cy="13541"/>
          </a:xfrm>
        </p:grpSpPr>
        <p:sp>
          <p:nvSpPr>
            <p:cNvPr id="2" name="object 2"/>
            <p:cNvSpPr/>
            <p:nvPr/>
          </p:nvSpPr>
          <p:spPr>
            <a:xfrm>
              <a:off x="2999" y="2265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DD9CC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3000" y="1620"/>
              <a:ext cx="11622" cy="12270"/>
              <a:chOff x="0" y="770737"/>
              <a:chExt cx="5420995" cy="5723255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343468" y="1084160"/>
                <a:ext cx="5077460" cy="5409565"/>
              </a:xfrm>
              <a:custGeom>
                <a:avLst/>
                <a:gdLst/>
                <a:ahLst/>
                <a:cxnLst/>
                <a:rect l="l" t="t" r="r" b="b"/>
                <a:pathLst>
                  <a:path w="5077460" h="5409565">
                    <a:moveTo>
                      <a:pt x="1074511" y="5407875"/>
                    </a:moveTo>
                    <a:lnTo>
                      <a:pt x="28603" y="5403202"/>
                    </a:lnTo>
                    <a:lnTo>
                      <a:pt x="0" y="5381434"/>
                    </a:lnTo>
                    <a:lnTo>
                      <a:pt x="8664" y="2933"/>
                    </a:lnTo>
                    <a:lnTo>
                      <a:pt x="5041432" y="596"/>
                    </a:lnTo>
                    <a:lnTo>
                      <a:pt x="5044950" y="0"/>
                    </a:lnTo>
                    <a:lnTo>
                      <a:pt x="5048468" y="596"/>
                    </a:lnTo>
                    <a:lnTo>
                      <a:pt x="5053192" y="1142"/>
                    </a:lnTo>
                    <a:lnTo>
                      <a:pt x="5057307" y="1739"/>
                    </a:lnTo>
                    <a:lnTo>
                      <a:pt x="5062789" y="58569"/>
                    </a:lnTo>
                    <a:lnTo>
                      <a:pt x="5063162" y="110337"/>
                    </a:lnTo>
                    <a:lnTo>
                      <a:pt x="5063636" y="159851"/>
                    </a:lnTo>
                    <a:lnTo>
                      <a:pt x="5064058" y="209735"/>
                    </a:lnTo>
                    <a:lnTo>
                      <a:pt x="5065211" y="360131"/>
                    </a:lnTo>
                    <a:lnTo>
                      <a:pt x="5065623" y="410018"/>
                    </a:lnTo>
                    <a:lnTo>
                      <a:pt x="5066083" y="459536"/>
                    </a:lnTo>
                    <a:lnTo>
                      <a:pt x="5067188" y="1201048"/>
                    </a:lnTo>
                    <a:lnTo>
                      <a:pt x="5069714" y="2516970"/>
                    </a:lnTo>
                    <a:lnTo>
                      <a:pt x="5071172" y="3138108"/>
                    </a:lnTo>
                    <a:lnTo>
                      <a:pt x="5072178" y="3498255"/>
                    </a:lnTo>
                    <a:lnTo>
                      <a:pt x="5072847" y="3701173"/>
                    </a:lnTo>
                    <a:lnTo>
                      <a:pt x="5073344" y="3829100"/>
                    </a:lnTo>
                    <a:lnTo>
                      <a:pt x="5073833" y="3933104"/>
                    </a:lnTo>
                    <a:lnTo>
                      <a:pt x="5074152" y="3987758"/>
                    </a:lnTo>
                    <a:lnTo>
                      <a:pt x="5074466" y="4029696"/>
                    </a:lnTo>
                    <a:lnTo>
                      <a:pt x="5074922" y="4066933"/>
                    </a:lnTo>
                    <a:lnTo>
                      <a:pt x="5075446" y="4117241"/>
                    </a:lnTo>
                    <a:lnTo>
                      <a:pt x="5075857" y="4167648"/>
                    </a:lnTo>
                    <a:lnTo>
                      <a:pt x="5076167" y="4218139"/>
                    </a:lnTo>
                    <a:lnTo>
                      <a:pt x="5076386" y="4268698"/>
                    </a:lnTo>
                    <a:lnTo>
                      <a:pt x="5076527" y="4319311"/>
                    </a:lnTo>
                    <a:lnTo>
                      <a:pt x="5076529" y="4521994"/>
                    </a:lnTo>
                    <a:lnTo>
                      <a:pt x="5076261" y="4673829"/>
                    </a:lnTo>
                    <a:lnTo>
                      <a:pt x="5076125" y="4774742"/>
                    </a:lnTo>
                    <a:lnTo>
                      <a:pt x="5076215" y="4998762"/>
                    </a:lnTo>
                    <a:lnTo>
                      <a:pt x="5076395" y="5107978"/>
                    </a:lnTo>
                    <a:lnTo>
                      <a:pt x="5076639" y="5209531"/>
                    </a:lnTo>
                    <a:lnTo>
                      <a:pt x="5076929" y="5301367"/>
                    </a:lnTo>
                    <a:lnTo>
                      <a:pt x="5077246" y="5381434"/>
                    </a:lnTo>
                    <a:lnTo>
                      <a:pt x="5077246" y="5403698"/>
                    </a:lnTo>
                    <a:lnTo>
                      <a:pt x="3006542" y="5403698"/>
                    </a:lnTo>
                    <a:lnTo>
                      <a:pt x="1278067" y="5406732"/>
                    </a:lnTo>
                    <a:lnTo>
                      <a:pt x="1074511" y="5407875"/>
                    </a:lnTo>
                    <a:close/>
                  </a:path>
                  <a:path w="5077460" h="5409565">
                    <a:moveTo>
                      <a:pt x="3565451" y="5404345"/>
                    </a:moveTo>
                    <a:lnTo>
                      <a:pt x="3006542" y="5403698"/>
                    </a:lnTo>
                    <a:lnTo>
                      <a:pt x="5077246" y="5403698"/>
                    </a:lnTo>
                    <a:lnTo>
                      <a:pt x="3693200" y="5403748"/>
                    </a:lnTo>
                    <a:lnTo>
                      <a:pt x="3565451" y="5404345"/>
                    </a:lnTo>
                    <a:close/>
                  </a:path>
                  <a:path w="5077460" h="5409565">
                    <a:moveTo>
                      <a:pt x="4609111" y="5408274"/>
                    </a:moveTo>
                    <a:lnTo>
                      <a:pt x="3693200" y="5403748"/>
                    </a:lnTo>
                    <a:lnTo>
                      <a:pt x="5077246" y="5403748"/>
                    </a:lnTo>
                    <a:lnTo>
                      <a:pt x="5077246" y="5408094"/>
                    </a:lnTo>
                    <a:lnTo>
                      <a:pt x="4878511" y="5408094"/>
                    </a:lnTo>
                    <a:lnTo>
                      <a:pt x="4609111" y="5408274"/>
                    </a:lnTo>
                    <a:close/>
                  </a:path>
                  <a:path w="5077460" h="5409565">
                    <a:moveTo>
                      <a:pt x="1330127" y="5406777"/>
                    </a:moveTo>
                    <a:lnTo>
                      <a:pt x="1278067" y="5406732"/>
                    </a:lnTo>
                    <a:lnTo>
                      <a:pt x="1368418" y="5406732"/>
                    </a:lnTo>
                    <a:lnTo>
                      <a:pt x="1330127" y="5406777"/>
                    </a:lnTo>
                    <a:close/>
                  </a:path>
                  <a:path w="5077460" h="5409565">
                    <a:moveTo>
                      <a:pt x="5054961" y="5409308"/>
                    </a:moveTo>
                    <a:lnTo>
                      <a:pt x="5047884" y="5409057"/>
                    </a:lnTo>
                    <a:lnTo>
                      <a:pt x="4878511" y="5408094"/>
                    </a:lnTo>
                    <a:lnTo>
                      <a:pt x="5077246" y="5408094"/>
                    </a:lnTo>
                    <a:lnTo>
                      <a:pt x="5077246" y="5409057"/>
                    </a:lnTo>
                    <a:lnTo>
                      <a:pt x="5062136" y="5409280"/>
                    </a:lnTo>
                    <a:lnTo>
                      <a:pt x="5054961" y="5409308"/>
                    </a:lnTo>
                    <a:close/>
                  </a:path>
                </a:pathLst>
              </a:custGeom>
              <a:solidFill>
                <a:srgbClr val="2B2B2D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329945" y="1071219"/>
                <a:ext cx="5067935" cy="5405120"/>
              </a:xfrm>
              <a:custGeom>
                <a:avLst/>
                <a:gdLst/>
                <a:ahLst/>
                <a:cxnLst/>
                <a:rect l="l" t="t" r="r" b="b"/>
                <a:pathLst>
                  <a:path w="5067935" h="5405120">
                    <a:moveTo>
                      <a:pt x="5067896" y="5404942"/>
                    </a:moveTo>
                    <a:lnTo>
                      <a:pt x="0" y="5401411"/>
                    </a:lnTo>
                    <a:lnTo>
                      <a:pt x="0" y="1903501"/>
                    </a:lnTo>
                    <a:lnTo>
                      <a:pt x="3530" y="9423"/>
                    </a:lnTo>
                    <a:lnTo>
                      <a:pt x="2549029" y="0"/>
                    </a:lnTo>
                    <a:lnTo>
                      <a:pt x="5057876" y="4114"/>
                    </a:lnTo>
                    <a:lnTo>
                      <a:pt x="5067896" y="5404942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pic>
            <p:nvPicPr>
              <p:cNvPr id="6" name="object 6"/>
              <p:cNvPicPr/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0" y="770737"/>
                <a:ext cx="5403697" cy="5703036"/>
              </a:xfrm>
              <a:prstGeom prst="rect">
                <a:avLst/>
              </a:prstGeom>
            </p:spPr>
          </p:pic>
        </p:grpSp>
        <p:grpSp>
          <p:nvGrpSpPr>
            <p:cNvPr id="7" name="object 7"/>
            <p:cNvGrpSpPr/>
            <p:nvPr/>
          </p:nvGrpSpPr>
          <p:grpSpPr>
            <a:xfrm>
              <a:off x="14888" y="7949"/>
              <a:ext cx="7082" cy="5935"/>
              <a:chOff x="5554670" y="3722585"/>
              <a:chExt cx="3303270" cy="2768600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5567616" y="3737571"/>
                <a:ext cx="3289935" cy="2753360"/>
              </a:xfrm>
              <a:custGeom>
                <a:avLst/>
                <a:gdLst/>
                <a:ahLst/>
                <a:cxnLst/>
                <a:rect l="l" t="t" r="r" b="b"/>
                <a:pathLst>
                  <a:path w="3289934" h="2753360">
                    <a:moveTo>
                      <a:pt x="696112" y="2751734"/>
                    </a:moveTo>
                    <a:lnTo>
                      <a:pt x="34548" y="2748562"/>
                    </a:lnTo>
                    <a:lnTo>
                      <a:pt x="1676" y="2747911"/>
                    </a:lnTo>
                    <a:lnTo>
                      <a:pt x="0" y="2745727"/>
                    </a:lnTo>
                    <a:lnTo>
                      <a:pt x="838" y="2742755"/>
                    </a:lnTo>
                    <a:lnTo>
                      <a:pt x="6540" y="2184"/>
                    </a:lnTo>
                    <a:lnTo>
                      <a:pt x="3263544" y="444"/>
                    </a:lnTo>
                    <a:lnTo>
                      <a:pt x="3266122" y="0"/>
                    </a:lnTo>
                    <a:lnTo>
                      <a:pt x="3268700" y="444"/>
                    </a:lnTo>
                    <a:lnTo>
                      <a:pt x="3279350" y="43732"/>
                    </a:lnTo>
                    <a:lnTo>
                      <a:pt x="3279419" y="56756"/>
                    </a:lnTo>
                    <a:lnTo>
                      <a:pt x="3280016" y="100810"/>
                    </a:lnTo>
                    <a:lnTo>
                      <a:pt x="3281014" y="189746"/>
                    </a:lnTo>
                    <a:lnTo>
                      <a:pt x="3281603" y="233806"/>
                    </a:lnTo>
                    <a:lnTo>
                      <a:pt x="3281638" y="261903"/>
                    </a:lnTo>
                    <a:lnTo>
                      <a:pt x="3282541" y="662636"/>
                    </a:lnTo>
                    <a:lnTo>
                      <a:pt x="3283862" y="1148397"/>
                    </a:lnTo>
                    <a:lnTo>
                      <a:pt x="3284763" y="1434892"/>
                    </a:lnTo>
                    <a:lnTo>
                      <a:pt x="3285476" y="1634152"/>
                    </a:lnTo>
                    <a:lnTo>
                      <a:pt x="3285959" y="1753475"/>
                    </a:lnTo>
                    <a:lnTo>
                      <a:pt x="3286442" y="1858200"/>
                    </a:lnTo>
                    <a:lnTo>
                      <a:pt x="3286920" y="1945084"/>
                    </a:lnTo>
                    <a:lnTo>
                      <a:pt x="3287386" y="2010883"/>
                    </a:lnTo>
                    <a:lnTo>
                      <a:pt x="3287837" y="2052352"/>
                    </a:lnTo>
                    <a:lnTo>
                      <a:pt x="3288055" y="2062949"/>
                    </a:lnTo>
                    <a:lnTo>
                      <a:pt x="3288703" y="2110837"/>
                    </a:lnTo>
                    <a:lnTo>
                      <a:pt x="3289086" y="2158873"/>
                    </a:lnTo>
                    <a:lnTo>
                      <a:pt x="3289258" y="2207006"/>
                    </a:lnTo>
                    <a:lnTo>
                      <a:pt x="3289190" y="2303366"/>
                    </a:lnTo>
                    <a:lnTo>
                      <a:pt x="3288945" y="2399512"/>
                    </a:lnTo>
                    <a:lnTo>
                      <a:pt x="3289023" y="2554399"/>
                    </a:lnTo>
                    <a:lnTo>
                      <a:pt x="3289166" y="2604492"/>
                    </a:lnTo>
                    <a:lnTo>
                      <a:pt x="3289343" y="2651342"/>
                    </a:lnTo>
                    <a:lnTo>
                      <a:pt x="3289540" y="2694229"/>
                    </a:lnTo>
                    <a:lnTo>
                      <a:pt x="3289744" y="2732430"/>
                    </a:lnTo>
                    <a:lnTo>
                      <a:pt x="3289744" y="2748709"/>
                    </a:lnTo>
                    <a:lnTo>
                      <a:pt x="1927226" y="2748709"/>
                    </a:lnTo>
                    <a:lnTo>
                      <a:pt x="827824" y="2750883"/>
                    </a:lnTo>
                    <a:lnTo>
                      <a:pt x="696112" y="2751734"/>
                    </a:lnTo>
                    <a:close/>
                  </a:path>
                  <a:path w="3289934" h="2753360">
                    <a:moveTo>
                      <a:pt x="2307628" y="2749207"/>
                    </a:moveTo>
                    <a:lnTo>
                      <a:pt x="1927226" y="2748709"/>
                    </a:lnTo>
                    <a:lnTo>
                      <a:pt x="3289744" y="2748709"/>
                    </a:lnTo>
                    <a:lnTo>
                      <a:pt x="2390267" y="2748749"/>
                    </a:lnTo>
                    <a:lnTo>
                      <a:pt x="2307628" y="2749207"/>
                    </a:lnTo>
                    <a:close/>
                  </a:path>
                  <a:path w="3289934" h="2753360">
                    <a:moveTo>
                      <a:pt x="2995373" y="2752031"/>
                    </a:moveTo>
                    <a:lnTo>
                      <a:pt x="2390267" y="2748749"/>
                    </a:lnTo>
                    <a:lnTo>
                      <a:pt x="3289744" y="2748749"/>
                    </a:lnTo>
                    <a:lnTo>
                      <a:pt x="3289744" y="2751890"/>
                    </a:lnTo>
                    <a:lnTo>
                      <a:pt x="3147049" y="2751890"/>
                    </a:lnTo>
                    <a:lnTo>
                      <a:pt x="2995373" y="2752031"/>
                    </a:lnTo>
                    <a:close/>
                  </a:path>
                  <a:path w="3289934" h="2753360">
                    <a:moveTo>
                      <a:pt x="864767" y="2750926"/>
                    </a:moveTo>
                    <a:lnTo>
                      <a:pt x="827824" y="2750883"/>
                    </a:lnTo>
                    <a:lnTo>
                      <a:pt x="898569" y="2750883"/>
                    </a:lnTo>
                    <a:lnTo>
                      <a:pt x="864767" y="2750926"/>
                    </a:lnTo>
                    <a:close/>
                  </a:path>
                  <a:path w="3289934" h="2753360">
                    <a:moveTo>
                      <a:pt x="3275152" y="2753017"/>
                    </a:moveTo>
                    <a:lnTo>
                      <a:pt x="3268256" y="2752623"/>
                    </a:lnTo>
                    <a:lnTo>
                      <a:pt x="3147049" y="2751890"/>
                    </a:lnTo>
                    <a:lnTo>
                      <a:pt x="3289744" y="2751890"/>
                    </a:lnTo>
                    <a:lnTo>
                      <a:pt x="3289744" y="2752623"/>
                    </a:lnTo>
                    <a:lnTo>
                      <a:pt x="3281997" y="2752623"/>
                    </a:lnTo>
                    <a:lnTo>
                      <a:pt x="3275152" y="2753017"/>
                    </a:lnTo>
                    <a:close/>
                  </a:path>
                </a:pathLst>
              </a:custGeom>
              <a:solidFill>
                <a:srgbClr val="2B2B2D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5554662" y="3722585"/>
                <a:ext cx="3290570" cy="2755900"/>
              </a:xfrm>
              <a:custGeom>
                <a:avLst/>
                <a:gdLst/>
                <a:ahLst/>
                <a:cxnLst/>
                <a:rect l="l" t="t" r="r" b="b"/>
                <a:pathLst>
                  <a:path w="3290570" h="2755900">
                    <a:moveTo>
                      <a:pt x="3290239" y="2730500"/>
                    </a:moveTo>
                    <a:lnTo>
                      <a:pt x="3289566" y="2527300"/>
                    </a:lnTo>
                    <a:lnTo>
                      <a:pt x="3289503" y="2336800"/>
                    </a:lnTo>
                    <a:lnTo>
                      <a:pt x="3289630" y="2286000"/>
                    </a:lnTo>
                    <a:lnTo>
                      <a:pt x="3289706" y="2159000"/>
                    </a:lnTo>
                    <a:lnTo>
                      <a:pt x="3289579" y="2120900"/>
                    </a:lnTo>
                    <a:lnTo>
                      <a:pt x="3289198" y="2070100"/>
                    </a:lnTo>
                    <a:lnTo>
                      <a:pt x="3288550" y="2019300"/>
                    </a:lnTo>
                    <a:lnTo>
                      <a:pt x="3288169" y="1993900"/>
                    </a:lnTo>
                    <a:lnTo>
                      <a:pt x="3287750" y="1943100"/>
                    </a:lnTo>
                    <a:lnTo>
                      <a:pt x="3287090" y="1816100"/>
                    </a:lnTo>
                    <a:lnTo>
                      <a:pt x="3286620" y="1714500"/>
                    </a:lnTo>
                    <a:lnTo>
                      <a:pt x="3285909" y="1524000"/>
                    </a:lnTo>
                    <a:lnTo>
                      <a:pt x="3284969" y="1257300"/>
                    </a:lnTo>
                    <a:lnTo>
                      <a:pt x="3283699" y="838200"/>
                    </a:lnTo>
                    <a:lnTo>
                      <a:pt x="3282429" y="355600"/>
                    </a:lnTo>
                    <a:lnTo>
                      <a:pt x="3282111" y="190500"/>
                    </a:lnTo>
                    <a:lnTo>
                      <a:pt x="3281515" y="152400"/>
                    </a:lnTo>
                    <a:lnTo>
                      <a:pt x="3279927" y="12700"/>
                    </a:lnTo>
                    <a:lnTo>
                      <a:pt x="3279521" y="12700"/>
                    </a:lnTo>
                    <a:lnTo>
                      <a:pt x="3279521" y="0"/>
                    </a:lnTo>
                    <a:lnTo>
                      <a:pt x="3147009" y="0"/>
                    </a:lnTo>
                    <a:lnTo>
                      <a:pt x="3212388" y="8470"/>
                    </a:lnTo>
                    <a:lnTo>
                      <a:pt x="1654276" y="5562"/>
                    </a:lnTo>
                    <a:lnTo>
                      <a:pt x="324510" y="11137"/>
                    </a:lnTo>
                    <a:lnTo>
                      <a:pt x="399453" y="0"/>
                    </a:lnTo>
                    <a:lnTo>
                      <a:pt x="13258" y="0"/>
                    </a:lnTo>
                    <a:lnTo>
                      <a:pt x="4318" y="12700"/>
                    </a:lnTo>
                    <a:lnTo>
                      <a:pt x="3467" y="12700"/>
                    </a:lnTo>
                    <a:lnTo>
                      <a:pt x="3060" y="38100"/>
                    </a:lnTo>
                    <a:lnTo>
                      <a:pt x="2133" y="101600"/>
                    </a:lnTo>
                    <a:lnTo>
                      <a:pt x="1739" y="139700"/>
                    </a:lnTo>
                    <a:lnTo>
                      <a:pt x="1524" y="190500"/>
                    </a:lnTo>
                    <a:lnTo>
                      <a:pt x="1511" y="203200"/>
                    </a:lnTo>
                    <a:lnTo>
                      <a:pt x="1333" y="228600"/>
                    </a:lnTo>
                    <a:lnTo>
                      <a:pt x="977" y="266700"/>
                    </a:lnTo>
                    <a:lnTo>
                      <a:pt x="673" y="317500"/>
                    </a:lnTo>
                    <a:lnTo>
                      <a:pt x="546" y="355600"/>
                    </a:lnTo>
                    <a:lnTo>
                      <a:pt x="342" y="431800"/>
                    </a:lnTo>
                    <a:lnTo>
                      <a:pt x="215" y="508000"/>
                    </a:lnTo>
                    <a:lnTo>
                      <a:pt x="114" y="596900"/>
                    </a:lnTo>
                    <a:lnTo>
                      <a:pt x="0" y="774700"/>
                    </a:lnTo>
                    <a:lnTo>
                      <a:pt x="127" y="1409700"/>
                    </a:lnTo>
                    <a:lnTo>
                      <a:pt x="330" y="1689100"/>
                    </a:lnTo>
                    <a:lnTo>
                      <a:pt x="635" y="1943100"/>
                    </a:lnTo>
                    <a:lnTo>
                      <a:pt x="965" y="2159000"/>
                    </a:lnTo>
                    <a:lnTo>
                      <a:pt x="1193" y="2247900"/>
                    </a:lnTo>
                    <a:lnTo>
                      <a:pt x="1257" y="2260600"/>
                    </a:lnTo>
                    <a:lnTo>
                      <a:pt x="1308" y="2374900"/>
                    </a:lnTo>
                    <a:lnTo>
                      <a:pt x="1511" y="2425700"/>
                    </a:lnTo>
                    <a:lnTo>
                      <a:pt x="1790" y="2476500"/>
                    </a:lnTo>
                    <a:lnTo>
                      <a:pt x="2387" y="2565400"/>
                    </a:lnTo>
                    <a:lnTo>
                      <a:pt x="2628" y="2616200"/>
                    </a:lnTo>
                    <a:lnTo>
                      <a:pt x="3009" y="2667000"/>
                    </a:lnTo>
                    <a:lnTo>
                      <a:pt x="3238" y="2692400"/>
                    </a:lnTo>
                    <a:lnTo>
                      <a:pt x="2844" y="2730500"/>
                    </a:lnTo>
                    <a:lnTo>
                      <a:pt x="1333" y="2743200"/>
                    </a:lnTo>
                    <a:lnTo>
                      <a:pt x="3924" y="2743200"/>
                    </a:lnTo>
                    <a:lnTo>
                      <a:pt x="3924" y="2752572"/>
                    </a:lnTo>
                    <a:lnTo>
                      <a:pt x="371576" y="2752864"/>
                    </a:lnTo>
                    <a:lnTo>
                      <a:pt x="404317" y="2755900"/>
                    </a:lnTo>
                    <a:lnTo>
                      <a:pt x="930109" y="2755900"/>
                    </a:lnTo>
                    <a:lnTo>
                      <a:pt x="1096695" y="2753436"/>
                    </a:lnTo>
                    <a:lnTo>
                      <a:pt x="2512644" y="2754553"/>
                    </a:lnTo>
                    <a:lnTo>
                      <a:pt x="2517965" y="2755900"/>
                    </a:lnTo>
                    <a:lnTo>
                      <a:pt x="3290239" y="2755900"/>
                    </a:lnTo>
                    <a:lnTo>
                      <a:pt x="3290239" y="2730500"/>
                    </a:lnTo>
                    <a:close/>
                  </a:path>
                </a:pathLst>
              </a:custGeom>
              <a:solidFill>
                <a:srgbClr val="93A3D8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8" y="3756"/>
              <a:ext cx="8428" cy="99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2" y="5436"/>
              <a:ext cx="8414" cy="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48" y="10619"/>
              <a:ext cx="3455" cy="3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61" y="1620"/>
              <a:ext cx="3334" cy="32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39" y="9917"/>
              <a:ext cx="370" cy="35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39" y="11031"/>
              <a:ext cx="370" cy="3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39" y="12409"/>
              <a:ext cx="370" cy="35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39" y="11724"/>
              <a:ext cx="370" cy="3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43" y="13056"/>
              <a:ext cx="1695" cy="14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442" y="5370"/>
              <a:ext cx="3462" cy="47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742" y="13057"/>
              <a:ext cx="3548" cy="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70" y="7851"/>
              <a:ext cx="387" cy="95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-502920" y="431165"/>
            <a:ext cx="3917950" cy="2132330"/>
            <a:chOff x="227" y="1431"/>
            <a:chExt cx="6170" cy="3358"/>
          </a:xfrm>
        </p:grpSpPr>
        <p:pic>
          <p:nvPicPr>
            <p:cNvPr id="35" name="图片 7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83"/>
            <a:stretch>
              <a:fillRect/>
            </a:stretch>
          </p:blipFill>
          <p:spPr>
            <a:xfrm>
              <a:off x="227" y="1431"/>
              <a:ext cx="6171" cy="3358"/>
            </a:xfrm>
            <a:prstGeom prst="rect">
              <a:avLst/>
            </a:prstGeom>
          </p:spPr>
        </p:pic>
        <p:sp>
          <p:nvSpPr>
            <p:cNvPr id="36" name="文本框 20"/>
            <p:cNvSpPr txBox="1"/>
            <p:nvPr/>
          </p:nvSpPr>
          <p:spPr>
            <a:xfrm>
              <a:off x="2179" y="2187"/>
              <a:ext cx="2742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800" dirty="0">
                  <a:solidFill>
                    <a:srgbClr val="00B0F0"/>
                  </a:solidFill>
                  <a:latin typeface="Times New Roman" panose="02020603050405020304" pitchFamily="18" charset="0"/>
                  <a:ea typeface="字魂7号-温暖童稚体" panose="00000500000000000000" pitchFamily="2" charset="-122"/>
                  <a:cs typeface="Times New Roman" panose="02020603050405020304" pitchFamily="18" charset="0"/>
                </a:rPr>
                <a:t>Unit 6</a:t>
              </a:r>
              <a:endParaRPr lang="zh-CN" altLang="en-US" sz="48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文本框 20"/>
          <p:cNvSpPr txBox="1"/>
          <p:nvPr/>
        </p:nvSpPr>
        <p:spPr>
          <a:xfrm>
            <a:off x="219075" y="1968500"/>
            <a:ext cx="2526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291205" y="1551940"/>
            <a:ext cx="4338320" cy="3554095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l">
              <a:lnSpc>
                <a:spcPct val="20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1. Review the sentence 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Are they your friends?”.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2. We will learn about “Command Sentences” in the classroom.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957820" y="1628140"/>
            <a:ext cx="3117215" cy="3249930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l">
              <a:lnSpc>
                <a:spcPct val="200000"/>
              </a:lnSpc>
            </a:pPr>
            <a:r>
              <a:rPr lang="en-US" b="1" dirty="0">
                <a:latin typeface="Century Gothic" panose="020B0502020202020204" pitchFamily="34" charset="0"/>
              </a:rPr>
              <a:t>1. Ôn tập mẫu câu “ Họ là những người bạn của bạn phải không?”.</a:t>
            </a:r>
            <a:endParaRPr lang="en-US" b="1" dirty="0">
              <a:latin typeface="Century Gothic" panose="020B0502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b="1" dirty="0">
                <a:latin typeface="Century Gothic" panose="020B0502020202020204" pitchFamily="34" charset="0"/>
              </a:rPr>
              <a:t>2. Chúng ta sẽ học về “các câu mệnh lệnh (yêu cầu) trong lớp học.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85" name="MsPham_1"/>
          <p:cNvSpPr/>
          <p:nvPr>
            <p:custDataLst>
              <p:tags r:id="rId15"/>
            </p:custDataLst>
          </p:nvPr>
        </p:nvSpPr>
        <p:spPr>
          <a:xfrm>
            <a:off x="590550" y="0"/>
            <a:ext cx="9563100" cy="143637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Objectives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MsPham11"/>
          <p:cNvSpPr/>
          <p:nvPr>
            <p:custDataLst>
              <p:tags r:id="rId16"/>
            </p:custDataLst>
          </p:nvPr>
        </p:nvSpPr>
        <p:spPr>
          <a:xfrm>
            <a:off x="2288771" y="1181330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Mục tiêu của bài học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bldLvl="0" animBg="1"/>
      <p:bldP spid="85" grpId="0" bldLvl="0" animBg="1"/>
      <p:bldP spid="8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9065"/>
            <a:ext cx="12134215" cy="6919595"/>
            <a:chOff x="2697" y="1654"/>
            <a:chExt cx="23165" cy="13075"/>
          </a:xfrm>
        </p:grpSpPr>
        <p:grpSp>
          <p:nvGrpSpPr>
            <p:cNvPr id="3" name="object 3"/>
            <p:cNvGrpSpPr/>
            <p:nvPr/>
          </p:nvGrpSpPr>
          <p:grpSpPr>
            <a:xfrm>
              <a:off x="2697" y="5973"/>
              <a:ext cx="20626" cy="8757"/>
              <a:chOff x="-111855" y="2785696"/>
              <a:chExt cx="9621179" cy="4084787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-111855" y="5119700"/>
                <a:ext cx="9621179" cy="1750783"/>
              </a:xfrm>
              <a:custGeom>
                <a:avLst/>
                <a:gdLst/>
                <a:ahLst/>
                <a:cxnLst/>
                <a:rect l="l" t="t" r="r" b="b"/>
                <a:pathLst>
                  <a:path w="10693400" h="875029">
                    <a:moveTo>
                      <a:pt x="8878478" y="210459"/>
                    </a:moveTo>
                    <a:lnTo>
                      <a:pt x="6148599" y="210459"/>
                    </a:lnTo>
                    <a:lnTo>
                      <a:pt x="6172536" y="209796"/>
                    </a:lnTo>
                    <a:lnTo>
                      <a:pt x="6200622" y="208120"/>
                    </a:lnTo>
                    <a:lnTo>
                      <a:pt x="6268299" y="201985"/>
                    </a:lnTo>
                    <a:lnTo>
                      <a:pt x="6349750" y="192560"/>
                    </a:lnTo>
                    <a:lnTo>
                      <a:pt x="6443097" y="180355"/>
                    </a:lnTo>
                    <a:lnTo>
                      <a:pt x="7392638" y="43627"/>
                    </a:lnTo>
                    <a:lnTo>
                      <a:pt x="7563950" y="22934"/>
                    </a:lnTo>
                    <a:lnTo>
                      <a:pt x="7668757" y="12230"/>
                    </a:lnTo>
                    <a:lnTo>
                      <a:pt x="7717636" y="7997"/>
                    </a:lnTo>
                    <a:lnTo>
                      <a:pt x="7763852" y="4593"/>
                    </a:lnTo>
                    <a:lnTo>
                      <a:pt x="7807170" y="2084"/>
                    </a:lnTo>
                    <a:lnTo>
                      <a:pt x="7847355" y="531"/>
                    </a:lnTo>
                    <a:lnTo>
                      <a:pt x="7884172" y="0"/>
                    </a:lnTo>
                    <a:lnTo>
                      <a:pt x="7912238" y="752"/>
                    </a:lnTo>
                    <a:lnTo>
                      <a:pt x="7977397" y="6543"/>
                    </a:lnTo>
                    <a:lnTo>
                      <a:pt x="8053614" y="17549"/>
                    </a:lnTo>
                    <a:lnTo>
                      <a:pt x="8095502" y="24819"/>
                    </a:lnTo>
                    <a:lnTo>
                      <a:pt x="8139714" y="33168"/>
                    </a:lnTo>
                    <a:lnTo>
                      <a:pt x="8186102" y="42518"/>
                    </a:lnTo>
                    <a:lnTo>
                      <a:pt x="8284823" y="63927"/>
                    </a:lnTo>
                    <a:lnTo>
                      <a:pt x="8501923" y="115466"/>
                    </a:lnTo>
                    <a:lnTo>
                      <a:pt x="8671639" y="157946"/>
                    </a:lnTo>
                    <a:lnTo>
                      <a:pt x="8878478" y="210459"/>
                    </a:lnTo>
                    <a:close/>
                  </a:path>
                  <a:path w="10693400" h="875029">
                    <a:moveTo>
                      <a:pt x="5041272" y="261137"/>
                    </a:moveTo>
                    <a:lnTo>
                      <a:pt x="2723857" y="261137"/>
                    </a:lnTo>
                    <a:lnTo>
                      <a:pt x="2740666" y="260780"/>
                    </a:lnTo>
                    <a:lnTo>
                      <a:pt x="2761076" y="259743"/>
                    </a:lnTo>
                    <a:lnTo>
                      <a:pt x="2784935" y="258075"/>
                    </a:lnTo>
                    <a:lnTo>
                      <a:pt x="2842404" y="253040"/>
                    </a:lnTo>
                    <a:lnTo>
                      <a:pt x="2985934" y="238206"/>
                    </a:lnTo>
                    <a:lnTo>
                      <a:pt x="3397065" y="195805"/>
                    </a:lnTo>
                    <a:lnTo>
                      <a:pt x="3633031" y="175826"/>
                    </a:lnTo>
                    <a:lnTo>
                      <a:pt x="3816768" y="163798"/>
                    </a:lnTo>
                    <a:lnTo>
                      <a:pt x="3940225" y="157921"/>
                    </a:lnTo>
                    <a:lnTo>
                      <a:pt x="4063052" y="154215"/>
                    </a:lnTo>
                    <a:lnTo>
                      <a:pt x="4123852" y="153298"/>
                    </a:lnTo>
                    <a:lnTo>
                      <a:pt x="4184045" y="153070"/>
                    </a:lnTo>
                    <a:lnTo>
                      <a:pt x="4243478" y="153580"/>
                    </a:lnTo>
                    <a:lnTo>
                      <a:pt x="4302002" y="154877"/>
                    </a:lnTo>
                    <a:lnTo>
                      <a:pt x="4359466" y="157011"/>
                    </a:lnTo>
                    <a:lnTo>
                      <a:pt x="4415721" y="160029"/>
                    </a:lnTo>
                    <a:lnTo>
                      <a:pt x="4470615" y="163981"/>
                    </a:lnTo>
                    <a:lnTo>
                      <a:pt x="4523998" y="168916"/>
                    </a:lnTo>
                    <a:lnTo>
                      <a:pt x="4575721" y="174883"/>
                    </a:lnTo>
                    <a:lnTo>
                      <a:pt x="4625632" y="181930"/>
                    </a:lnTo>
                    <a:lnTo>
                      <a:pt x="4673582" y="190107"/>
                    </a:lnTo>
                    <a:lnTo>
                      <a:pt x="4719419" y="199462"/>
                    </a:lnTo>
                    <a:lnTo>
                      <a:pt x="4825081" y="225274"/>
                    </a:lnTo>
                    <a:lnTo>
                      <a:pt x="4887126" y="238206"/>
                    </a:lnTo>
                    <a:lnTo>
                      <a:pt x="4949016" y="248974"/>
                    </a:lnTo>
                    <a:lnTo>
                      <a:pt x="5010648" y="257714"/>
                    </a:lnTo>
                    <a:lnTo>
                      <a:pt x="5041272" y="261137"/>
                    </a:lnTo>
                    <a:close/>
                  </a:path>
                  <a:path w="10693400" h="875029">
                    <a:moveTo>
                      <a:pt x="10693400" y="421124"/>
                    </a:moveTo>
                    <a:lnTo>
                      <a:pt x="9976843" y="421124"/>
                    </a:lnTo>
                    <a:lnTo>
                      <a:pt x="10009853" y="419795"/>
                    </a:lnTo>
                    <a:lnTo>
                      <a:pt x="10039900" y="416836"/>
                    </a:lnTo>
                    <a:lnTo>
                      <a:pt x="10066835" y="412171"/>
                    </a:lnTo>
                    <a:lnTo>
                      <a:pt x="10090513" y="405724"/>
                    </a:lnTo>
                    <a:lnTo>
                      <a:pt x="10110787" y="397421"/>
                    </a:lnTo>
                    <a:lnTo>
                      <a:pt x="10140064" y="383434"/>
                    </a:lnTo>
                    <a:lnTo>
                      <a:pt x="10172786" y="369008"/>
                    </a:lnTo>
                    <a:lnTo>
                      <a:pt x="10208723" y="354232"/>
                    </a:lnTo>
                    <a:lnTo>
                      <a:pt x="10247651" y="339199"/>
                    </a:lnTo>
                    <a:lnTo>
                      <a:pt x="10289340" y="324000"/>
                    </a:lnTo>
                    <a:lnTo>
                      <a:pt x="10333565" y="308727"/>
                    </a:lnTo>
                    <a:lnTo>
                      <a:pt x="10380098" y="293471"/>
                    </a:lnTo>
                    <a:lnTo>
                      <a:pt x="10428712" y="278324"/>
                    </a:lnTo>
                    <a:lnTo>
                      <a:pt x="10479181" y="263376"/>
                    </a:lnTo>
                    <a:lnTo>
                      <a:pt x="10531276" y="248720"/>
                    </a:lnTo>
                    <a:lnTo>
                      <a:pt x="10584771" y="234448"/>
                    </a:lnTo>
                    <a:lnTo>
                      <a:pt x="10639439" y="220649"/>
                    </a:lnTo>
                    <a:lnTo>
                      <a:pt x="10693400" y="207810"/>
                    </a:lnTo>
                    <a:lnTo>
                      <a:pt x="10693400" y="421124"/>
                    </a:lnTo>
                    <a:close/>
                  </a:path>
                  <a:path w="10693400" h="875029">
                    <a:moveTo>
                      <a:pt x="9139810" y="275717"/>
                    </a:moveTo>
                    <a:lnTo>
                      <a:pt x="5311094" y="275717"/>
                    </a:lnTo>
                    <a:lnTo>
                      <a:pt x="5368880" y="275123"/>
                    </a:lnTo>
                    <a:lnTo>
                      <a:pt x="5425644" y="273446"/>
                    </a:lnTo>
                    <a:lnTo>
                      <a:pt x="5481279" y="270820"/>
                    </a:lnTo>
                    <a:lnTo>
                      <a:pt x="5535675" y="267382"/>
                    </a:lnTo>
                    <a:lnTo>
                      <a:pt x="5588723" y="263266"/>
                    </a:lnTo>
                    <a:lnTo>
                      <a:pt x="5640316" y="258606"/>
                    </a:lnTo>
                    <a:lnTo>
                      <a:pt x="5690343" y="253539"/>
                    </a:lnTo>
                    <a:lnTo>
                      <a:pt x="5822060" y="238206"/>
                    </a:lnTo>
                    <a:lnTo>
                      <a:pt x="5987588" y="217982"/>
                    </a:lnTo>
                    <a:lnTo>
                      <a:pt x="6021183" y="214510"/>
                    </a:lnTo>
                    <a:lnTo>
                      <a:pt x="6052235" y="211846"/>
                    </a:lnTo>
                    <a:lnTo>
                      <a:pt x="6080635" y="210123"/>
                    </a:lnTo>
                    <a:lnTo>
                      <a:pt x="6106275" y="209478"/>
                    </a:lnTo>
                    <a:lnTo>
                      <a:pt x="6148599" y="210459"/>
                    </a:lnTo>
                    <a:lnTo>
                      <a:pt x="8878478" y="210459"/>
                    </a:lnTo>
                    <a:lnTo>
                      <a:pt x="8988389" y="238206"/>
                    </a:lnTo>
                    <a:lnTo>
                      <a:pt x="9023678" y="247033"/>
                    </a:lnTo>
                    <a:lnTo>
                      <a:pt x="9079090" y="260800"/>
                    </a:lnTo>
                    <a:lnTo>
                      <a:pt x="9139810" y="275717"/>
                    </a:lnTo>
                    <a:close/>
                  </a:path>
                  <a:path w="10693400" h="875029">
                    <a:moveTo>
                      <a:pt x="1470145" y="247033"/>
                    </a:moveTo>
                    <a:lnTo>
                      <a:pt x="45860" y="247033"/>
                    </a:lnTo>
                    <a:lnTo>
                      <a:pt x="846995" y="238206"/>
                    </a:lnTo>
                    <a:lnTo>
                      <a:pt x="972893" y="237358"/>
                    </a:lnTo>
                    <a:lnTo>
                      <a:pt x="1034043" y="237836"/>
                    </a:lnTo>
                    <a:lnTo>
                      <a:pt x="1047346" y="238206"/>
                    </a:lnTo>
                    <a:lnTo>
                      <a:pt x="1470145" y="247033"/>
                    </a:lnTo>
                    <a:close/>
                  </a:path>
                  <a:path w="10693400" h="875029">
                    <a:moveTo>
                      <a:pt x="10693400" y="874420"/>
                    </a:moveTo>
                    <a:lnTo>
                      <a:pt x="0" y="874420"/>
                    </a:lnTo>
                    <a:lnTo>
                      <a:pt x="0" y="247014"/>
                    </a:lnTo>
                    <a:lnTo>
                      <a:pt x="1470145" y="247033"/>
                    </a:lnTo>
                    <a:lnTo>
                      <a:pt x="2723857" y="261137"/>
                    </a:lnTo>
                    <a:lnTo>
                      <a:pt x="5041272" y="261137"/>
                    </a:lnTo>
                    <a:lnTo>
                      <a:pt x="5132694" y="269650"/>
                    </a:lnTo>
                    <a:lnTo>
                      <a:pt x="5192892" y="273115"/>
                    </a:lnTo>
                    <a:lnTo>
                      <a:pt x="5252395" y="275092"/>
                    </a:lnTo>
                    <a:lnTo>
                      <a:pt x="5311094" y="275717"/>
                    </a:lnTo>
                    <a:lnTo>
                      <a:pt x="9139810" y="275717"/>
                    </a:lnTo>
                    <a:lnTo>
                      <a:pt x="9344828" y="324221"/>
                    </a:lnTo>
                    <a:lnTo>
                      <a:pt x="9460123" y="349619"/>
                    </a:lnTo>
                    <a:lnTo>
                      <a:pt x="9570612" y="372106"/>
                    </a:lnTo>
                    <a:lnTo>
                      <a:pt x="9623687" y="382069"/>
                    </a:lnTo>
                    <a:lnTo>
                      <a:pt x="9675121" y="391079"/>
                    </a:lnTo>
                    <a:lnTo>
                      <a:pt x="9724766" y="399060"/>
                    </a:lnTo>
                    <a:lnTo>
                      <a:pt x="9772474" y="405936"/>
                    </a:lnTo>
                    <a:lnTo>
                      <a:pt x="9818101" y="411633"/>
                    </a:lnTo>
                    <a:lnTo>
                      <a:pt x="9861498" y="416076"/>
                    </a:lnTo>
                    <a:lnTo>
                      <a:pt x="9902518" y="419189"/>
                    </a:lnTo>
                    <a:lnTo>
                      <a:pt x="9941016" y="420896"/>
                    </a:lnTo>
                    <a:lnTo>
                      <a:pt x="10693400" y="421124"/>
                    </a:lnTo>
                    <a:lnTo>
                      <a:pt x="10693400" y="874420"/>
                    </a:lnTo>
                    <a:close/>
                  </a:path>
                </a:pathLst>
              </a:custGeom>
              <a:solidFill>
                <a:srgbClr val="E7B081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-111855" y="2785696"/>
                <a:ext cx="2166066" cy="3020771"/>
              </a:xfrm>
              <a:custGeom>
                <a:avLst/>
                <a:gdLst/>
                <a:ahLst/>
                <a:cxnLst/>
                <a:rect l="l" t="t" r="r" b="b"/>
                <a:pathLst>
                  <a:path w="1609090" h="2362200">
                    <a:moveTo>
                      <a:pt x="616166" y="25400"/>
                    </a:moveTo>
                    <a:lnTo>
                      <a:pt x="525513" y="25400"/>
                    </a:lnTo>
                    <a:lnTo>
                      <a:pt x="531418" y="12700"/>
                    </a:lnTo>
                    <a:lnTo>
                      <a:pt x="537908" y="12700"/>
                    </a:lnTo>
                    <a:lnTo>
                      <a:pt x="544461" y="0"/>
                    </a:lnTo>
                    <a:lnTo>
                      <a:pt x="604230" y="0"/>
                    </a:lnTo>
                    <a:lnTo>
                      <a:pt x="610992" y="12700"/>
                    </a:lnTo>
                    <a:lnTo>
                      <a:pt x="616166" y="25400"/>
                    </a:lnTo>
                    <a:close/>
                  </a:path>
                  <a:path w="1609090" h="2362200">
                    <a:moveTo>
                      <a:pt x="1437125" y="1701800"/>
                    </a:moveTo>
                    <a:lnTo>
                      <a:pt x="4419" y="1701800"/>
                    </a:lnTo>
                    <a:lnTo>
                      <a:pt x="10177" y="1689100"/>
                    </a:lnTo>
                    <a:lnTo>
                      <a:pt x="15744" y="1676400"/>
                    </a:lnTo>
                    <a:lnTo>
                      <a:pt x="21193" y="1663700"/>
                    </a:lnTo>
                    <a:lnTo>
                      <a:pt x="26593" y="1651000"/>
                    </a:lnTo>
                    <a:lnTo>
                      <a:pt x="27876" y="1638300"/>
                    </a:lnTo>
                    <a:lnTo>
                      <a:pt x="34420" y="1625600"/>
                    </a:lnTo>
                    <a:lnTo>
                      <a:pt x="41379" y="1612900"/>
                    </a:lnTo>
                    <a:lnTo>
                      <a:pt x="48943" y="1600200"/>
                    </a:lnTo>
                    <a:lnTo>
                      <a:pt x="57302" y="1587500"/>
                    </a:lnTo>
                    <a:lnTo>
                      <a:pt x="63792" y="1574800"/>
                    </a:lnTo>
                    <a:lnTo>
                      <a:pt x="71507" y="1562100"/>
                    </a:lnTo>
                    <a:lnTo>
                      <a:pt x="80441" y="1549400"/>
                    </a:lnTo>
                    <a:lnTo>
                      <a:pt x="90589" y="1549400"/>
                    </a:lnTo>
                    <a:lnTo>
                      <a:pt x="95971" y="1536700"/>
                    </a:lnTo>
                    <a:lnTo>
                      <a:pt x="101290" y="1536700"/>
                    </a:lnTo>
                    <a:lnTo>
                      <a:pt x="106478" y="1524000"/>
                    </a:lnTo>
                    <a:lnTo>
                      <a:pt x="114744" y="1524000"/>
                    </a:lnTo>
                    <a:lnTo>
                      <a:pt x="117373" y="1511300"/>
                    </a:lnTo>
                    <a:lnTo>
                      <a:pt x="120002" y="1511300"/>
                    </a:lnTo>
                    <a:lnTo>
                      <a:pt x="123778" y="1498600"/>
                    </a:lnTo>
                    <a:lnTo>
                      <a:pt x="127254" y="1485900"/>
                    </a:lnTo>
                    <a:lnTo>
                      <a:pt x="130367" y="1473200"/>
                    </a:lnTo>
                    <a:lnTo>
                      <a:pt x="133057" y="1460500"/>
                    </a:lnTo>
                    <a:lnTo>
                      <a:pt x="135636" y="1435100"/>
                    </a:lnTo>
                    <a:lnTo>
                      <a:pt x="140966" y="1384300"/>
                    </a:lnTo>
                    <a:lnTo>
                      <a:pt x="145929" y="1346200"/>
                    </a:lnTo>
                    <a:lnTo>
                      <a:pt x="150159" y="1295400"/>
                    </a:lnTo>
                    <a:lnTo>
                      <a:pt x="153289" y="1257300"/>
                    </a:lnTo>
                    <a:lnTo>
                      <a:pt x="154935" y="1219200"/>
                    </a:lnTo>
                    <a:lnTo>
                      <a:pt x="157202" y="1193800"/>
                    </a:lnTo>
                    <a:lnTo>
                      <a:pt x="165049" y="1143000"/>
                    </a:lnTo>
                    <a:lnTo>
                      <a:pt x="176958" y="1092200"/>
                    </a:lnTo>
                    <a:lnTo>
                      <a:pt x="205536" y="1054100"/>
                    </a:lnTo>
                    <a:lnTo>
                      <a:pt x="261048" y="1054100"/>
                    </a:lnTo>
                    <a:lnTo>
                      <a:pt x="265336" y="1041400"/>
                    </a:lnTo>
                    <a:lnTo>
                      <a:pt x="269451" y="1016000"/>
                    </a:lnTo>
                    <a:lnTo>
                      <a:pt x="277368" y="990600"/>
                    </a:lnTo>
                    <a:lnTo>
                      <a:pt x="281279" y="965200"/>
                    </a:lnTo>
                    <a:lnTo>
                      <a:pt x="285689" y="952500"/>
                    </a:lnTo>
                    <a:lnTo>
                      <a:pt x="290174" y="939800"/>
                    </a:lnTo>
                    <a:lnTo>
                      <a:pt x="294790" y="914400"/>
                    </a:lnTo>
                    <a:lnTo>
                      <a:pt x="299593" y="901700"/>
                    </a:lnTo>
                    <a:lnTo>
                      <a:pt x="302409" y="889000"/>
                    </a:lnTo>
                    <a:lnTo>
                      <a:pt x="305038" y="889000"/>
                    </a:lnTo>
                    <a:lnTo>
                      <a:pt x="310007" y="863600"/>
                    </a:lnTo>
                    <a:lnTo>
                      <a:pt x="327672" y="800100"/>
                    </a:lnTo>
                    <a:lnTo>
                      <a:pt x="338039" y="762000"/>
                    </a:lnTo>
                    <a:lnTo>
                      <a:pt x="348476" y="723900"/>
                    </a:lnTo>
                    <a:lnTo>
                      <a:pt x="358792" y="673100"/>
                    </a:lnTo>
                    <a:lnTo>
                      <a:pt x="368795" y="635000"/>
                    </a:lnTo>
                    <a:lnTo>
                      <a:pt x="379497" y="596900"/>
                    </a:lnTo>
                    <a:lnTo>
                      <a:pt x="389210" y="546100"/>
                    </a:lnTo>
                    <a:lnTo>
                      <a:pt x="398181" y="495300"/>
                    </a:lnTo>
                    <a:lnTo>
                      <a:pt x="406654" y="457200"/>
                    </a:lnTo>
                    <a:lnTo>
                      <a:pt x="412055" y="419100"/>
                    </a:lnTo>
                    <a:lnTo>
                      <a:pt x="417518" y="393700"/>
                    </a:lnTo>
                    <a:lnTo>
                      <a:pt x="423106" y="368300"/>
                    </a:lnTo>
                    <a:lnTo>
                      <a:pt x="434771" y="304800"/>
                    </a:lnTo>
                    <a:lnTo>
                      <a:pt x="440755" y="266700"/>
                    </a:lnTo>
                    <a:lnTo>
                      <a:pt x="447001" y="241300"/>
                    </a:lnTo>
                    <a:lnTo>
                      <a:pt x="453495" y="215900"/>
                    </a:lnTo>
                    <a:lnTo>
                      <a:pt x="460222" y="177800"/>
                    </a:lnTo>
                    <a:lnTo>
                      <a:pt x="463499" y="165100"/>
                    </a:lnTo>
                    <a:lnTo>
                      <a:pt x="467062" y="152400"/>
                    </a:lnTo>
                    <a:lnTo>
                      <a:pt x="470996" y="139700"/>
                    </a:lnTo>
                    <a:lnTo>
                      <a:pt x="475423" y="127000"/>
                    </a:lnTo>
                    <a:lnTo>
                      <a:pt x="480466" y="101600"/>
                    </a:lnTo>
                    <a:lnTo>
                      <a:pt x="484987" y="88900"/>
                    </a:lnTo>
                    <a:lnTo>
                      <a:pt x="489764" y="88900"/>
                    </a:lnTo>
                    <a:lnTo>
                      <a:pt x="494791" y="76200"/>
                    </a:lnTo>
                    <a:lnTo>
                      <a:pt x="502691" y="50800"/>
                    </a:lnTo>
                    <a:lnTo>
                      <a:pt x="505917" y="50800"/>
                    </a:lnTo>
                    <a:lnTo>
                      <a:pt x="509193" y="38100"/>
                    </a:lnTo>
                    <a:lnTo>
                      <a:pt x="512752" y="38100"/>
                    </a:lnTo>
                    <a:lnTo>
                      <a:pt x="516624" y="25400"/>
                    </a:lnTo>
                    <a:lnTo>
                      <a:pt x="619569" y="25400"/>
                    </a:lnTo>
                    <a:lnTo>
                      <a:pt x="624970" y="50800"/>
                    </a:lnTo>
                    <a:lnTo>
                      <a:pt x="630418" y="76200"/>
                    </a:lnTo>
                    <a:lnTo>
                      <a:pt x="635985" y="101600"/>
                    </a:lnTo>
                    <a:lnTo>
                      <a:pt x="641743" y="114300"/>
                    </a:lnTo>
                    <a:lnTo>
                      <a:pt x="654163" y="165100"/>
                    </a:lnTo>
                    <a:lnTo>
                      <a:pt x="666505" y="215900"/>
                    </a:lnTo>
                    <a:lnTo>
                      <a:pt x="678223" y="266700"/>
                    </a:lnTo>
                    <a:lnTo>
                      <a:pt x="688771" y="317500"/>
                    </a:lnTo>
                    <a:lnTo>
                      <a:pt x="696728" y="355600"/>
                    </a:lnTo>
                    <a:lnTo>
                      <a:pt x="712855" y="431800"/>
                    </a:lnTo>
                    <a:lnTo>
                      <a:pt x="720775" y="469900"/>
                    </a:lnTo>
                    <a:lnTo>
                      <a:pt x="741654" y="571500"/>
                    </a:lnTo>
                    <a:lnTo>
                      <a:pt x="762596" y="685800"/>
                    </a:lnTo>
                    <a:lnTo>
                      <a:pt x="768451" y="711200"/>
                    </a:lnTo>
                    <a:lnTo>
                      <a:pt x="776287" y="749300"/>
                    </a:lnTo>
                    <a:lnTo>
                      <a:pt x="780210" y="762000"/>
                    </a:lnTo>
                    <a:lnTo>
                      <a:pt x="784123" y="787400"/>
                    </a:lnTo>
                    <a:lnTo>
                      <a:pt x="789789" y="812800"/>
                    </a:lnTo>
                    <a:lnTo>
                      <a:pt x="795154" y="838200"/>
                    </a:lnTo>
                    <a:lnTo>
                      <a:pt x="800398" y="863600"/>
                    </a:lnTo>
                    <a:lnTo>
                      <a:pt x="808534" y="901700"/>
                    </a:lnTo>
                    <a:lnTo>
                      <a:pt x="813935" y="939800"/>
                    </a:lnTo>
                    <a:lnTo>
                      <a:pt x="816762" y="952500"/>
                    </a:lnTo>
                    <a:lnTo>
                      <a:pt x="832446" y="1028700"/>
                    </a:lnTo>
                    <a:lnTo>
                      <a:pt x="846188" y="1092200"/>
                    </a:lnTo>
                    <a:lnTo>
                      <a:pt x="858583" y="1155700"/>
                    </a:lnTo>
                    <a:lnTo>
                      <a:pt x="870343" y="1219200"/>
                    </a:lnTo>
                    <a:lnTo>
                      <a:pt x="1121881" y="1219200"/>
                    </a:lnTo>
                    <a:lnTo>
                      <a:pt x="1130168" y="1231900"/>
                    </a:lnTo>
                    <a:lnTo>
                      <a:pt x="1138333" y="1257300"/>
                    </a:lnTo>
                    <a:lnTo>
                      <a:pt x="1146568" y="1270000"/>
                    </a:lnTo>
                    <a:lnTo>
                      <a:pt x="1153033" y="1282700"/>
                    </a:lnTo>
                    <a:lnTo>
                      <a:pt x="1166224" y="1320800"/>
                    </a:lnTo>
                    <a:lnTo>
                      <a:pt x="1172717" y="1333500"/>
                    </a:lnTo>
                    <a:lnTo>
                      <a:pt x="1175943" y="1333500"/>
                    </a:lnTo>
                    <a:lnTo>
                      <a:pt x="1183852" y="1358900"/>
                    </a:lnTo>
                    <a:lnTo>
                      <a:pt x="1192125" y="1371600"/>
                    </a:lnTo>
                    <a:lnTo>
                      <a:pt x="1201123" y="1384300"/>
                    </a:lnTo>
                    <a:lnTo>
                      <a:pt x="1211211" y="1397000"/>
                    </a:lnTo>
                    <a:lnTo>
                      <a:pt x="1215136" y="1409700"/>
                    </a:lnTo>
                    <a:lnTo>
                      <a:pt x="1224953" y="1409700"/>
                    </a:lnTo>
                    <a:lnTo>
                      <a:pt x="1226883" y="1422400"/>
                    </a:lnTo>
                    <a:lnTo>
                      <a:pt x="1306563" y="1422400"/>
                    </a:lnTo>
                    <a:lnTo>
                      <a:pt x="1344782" y="1460500"/>
                    </a:lnTo>
                    <a:lnTo>
                      <a:pt x="1365690" y="1498600"/>
                    </a:lnTo>
                    <a:lnTo>
                      <a:pt x="1374740" y="1511300"/>
                    </a:lnTo>
                    <a:lnTo>
                      <a:pt x="1383670" y="1536700"/>
                    </a:lnTo>
                    <a:lnTo>
                      <a:pt x="1392783" y="1562100"/>
                    </a:lnTo>
                    <a:lnTo>
                      <a:pt x="1400747" y="1587500"/>
                    </a:lnTo>
                    <a:lnTo>
                      <a:pt x="1407971" y="1600200"/>
                    </a:lnTo>
                    <a:lnTo>
                      <a:pt x="1414459" y="1625600"/>
                    </a:lnTo>
                    <a:lnTo>
                      <a:pt x="1420215" y="1638300"/>
                    </a:lnTo>
                    <a:lnTo>
                      <a:pt x="1422793" y="1651000"/>
                    </a:lnTo>
                    <a:lnTo>
                      <a:pt x="1427336" y="1663700"/>
                    </a:lnTo>
                    <a:lnTo>
                      <a:pt x="1432110" y="1676400"/>
                    </a:lnTo>
                    <a:lnTo>
                      <a:pt x="1437125" y="1701800"/>
                    </a:lnTo>
                    <a:close/>
                  </a:path>
                  <a:path w="1609090" h="2362200">
                    <a:moveTo>
                      <a:pt x="248150" y="1054100"/>
                    </a:moveTo>
                    <a:lnTo>
                      <a:pt x="219170" y="1054100"/>
                    </a:lnTo>
                    <a:lnTo>
                      <a:pt x="226564" y="1041400"/>
                    </a:lnTo>
                    <a:lnTo>
                      <a:pt x="241208" y="1041400"/>
                    </a:lnTo>
                    <a:lnTo>
                      <a:pt x="248150" y="1054100"/>
                    </a:lnTo>
                    <a:close/>
                  </a:path>
                  <a:path w="1609090" h="2362200">
                    <a:moveTo>
                      <a:pt x="1121881" y="1219200"/>
                    </a:moveTo>
                    <a:lnTo>
                      <a:pt x="870343" y="1219200"/>
                    </a:lnTo>
                    <a:lnTo>
                      <a:pt x="876232" y="1206500"/>
                    </a:lnTo>
                    <a:lnTo>
                      <a:pt x="882184" y="1206500"/>
                    </a:lnTo>
                    <a:lnTo>
                      <a:pt x="888258" y="1193800"/>
                    </a:lnTo>
                    <a:lnTo>
                      <a:pt x="930497" y="1155700"/>
                    </a:lnTo>
                    <a:lnTo>
                      <a:pt x="974826" y="1130300"/>
                    </a:lnTo>
                    <a:lnTo>
                      <a:pt x="1023927" y="1130300"/>
                    </a:lnTo>
                    <a:lnTo>
                      <a:pt x="1033614" y="1143000"/>
                    </a:lnTo>
                    <a:lnTo>
                      <a:pt x="1046765" y="1143000"/>
                    </a:lnTo>
                    <a:lnTo>
                      <a:pt x="1059561" y="1155700"/>
                    </a:lnTo>
                    <a:lnTo>
                      <a:pt x="1071623" y="1155700"/>
                    </a:lnTo>
                    <a:lnTo>
                      <a:pt x="1082573" y="1168400"/>
                    </a:lnTo>
                    <a:lnTo>
                      <a:pt x="1091504" y="1181100"/>
                    </a:lnTo>
                    <a:lnTo>
                      <a:pt x="1099642" y="1193800"/>
                    </a:lnTo>
                    <a:lnTo>
                      <a:pt x="1106922" y="1193800"/>
                    </a:lnTo>
                    <a:lnTo>
                      <a:pt x="1113282" y="1206500"/>
                    </a:lnTo>
                    <a:lnTo>
                      <a:pt x="1121881" y="1219200"/>
                    </a:lnTo>
                    <a:close/>
                  </a:path>
                  <a:path w="1609090" h="2362200">
                    <a:moveTo>
                      <a:pt x="1297965" y="1422400"/>
                    </a:moveTo>
                    <a:lnTo>
                      <a:pt x="1236713" y="1422400"/>
                    </a:lnTo>
                    <a:lnTo>
                      <a:pt x="1243215" y="1409700"/>
                    </a:lnTo>
                    <a:lnTo>
                      <a:pt x="1288757" y="1409700"/>
                    </a:lnTo>
                    <a:lnTo>
                      <a:pt x="1297965" y="1422400"/>
                    </a:lnTo>
                    <a:close/>
                  </a:path>
                  <a:path w="1609090" h="2362200">
                    <a:moveTo>
                      <a:pt x="45954" y="2362200"/>
                    </a:moveTo>
                    <a:lnTo>
                      <a:pt x="0" y="2362200"/>
                    </a:lnTo>
                    <a:lnTo>
                      <a:pt x="0" y="1689100"/>
                    </a:lnTo>
                    <a:lnTo>
                      <a:pt x="495" y="1701800"/>
                    </a:lnTo>
                    <a:lnTo>
                      <a:pt x="1437125" y="1701800"/>
                    </a:lnTo>
                    <a:lnTo>
                      <a:pt x="1442389" y="1714500"/>
                    </a:lnTo>
                    <a:lnTo>
                      <a:pt x="1448942" y="1727200"/>
                    </a:lnTo>
                    <a:lnTo>
                      <a:pt x="1487944" y="1727200"/>
                    </a:lnTo>
                    <a:lnTo>
                      <a:pt x="1498397" y="1739900"/>
                    </a:lnTo>
                    <a:lnTo>
                      <a:pt x="1508379" y="1739900"/>
                    </a:lnTo>
                    <a:lnTo>
                      <a:pt x="1526160" y="1752600"/>
                    </a:lnTo>
                    <a:lnTo>
                      <a:pt x="1554647" y="1790700"/>
                    </a:lnTo>
                    <a:lnTo>
                      <a:pt x="1571147" y="1828800"/>
                    </a:lnTo>
                    <a:lnTo>
                      <a:pt x="1579610" y="1866900"/>
                    </a:lnTo>
                    <a:lnTo>
                      <a:pt x="1583486" y="1879600"/>
                    </a:lnTo>
                    <a:lnTo>
                      <a:pt x="1591831" y="1930400"/>
                    </a:lnTo>
                    <a:lnTo>
                      <a:pt x="1598396" y="1968500"/>
                    </a:lnTo>
                    <a:lnTo>
                      <a:pt x="1603371" y="2006600"/>
                    </a:lnTo>
                    <a:lnTo>
                      <a:pt x="1606943" y="2044700"/>
                    </a:lnTo>
                    <a:lnTo>
                      <a:pt x="1608115" y="2057400"/>
                    </a:lnTo>
                    <a:lnTo>
                      <a:pt x="1608526" y="2070100"/>
                    </a:lnTo>
                    <a:lnTo>
                      <a:pt x="1608815" y="2070100"/>
                    </a:lnTo>
                    <a:lnTo>
                      <a:pt x="1608924" y="2082800"/>
                    </a:lnTo>
                    <a:lnTo>
                      <a:pt x="1608703" y="2082800"/>
                    </a:lnTo>
                    <a:lnTo>
                      <a:pt x="1608115" y="2095500"/>
                    </a:lnTo>
                    <a:lnTo>
                      <a:pt x="1607274" y="2108200"/>
                    </a:lnTo>
                    <a:lnTo>
                      <a:pt x="1606295" y="2108200"/>
                    </a:lnTo>
                    <a:lnTo>
                      <a:pt x="1603488" y="2120900"/>
                    </a:lnTo>
                    <a:lnTo>
                      <a:pt x="1598895" y="2133600"/>
                    </a:lnTo>
                    <a:lnTo>
                      <a:pt x="1592458" y="2146300"/>
                    </a:lnTo>
                    <a:lnTo>
                      <a:pt x="1584121" y="2159000"/>
                    </a:lnTo>
                    <a:lnTo>
                      <a:pt x="1574341" y="2171700"/>
                    </a:lnTo>
                    <a:lnTo>
                      <a:pt x="1562660" y="2171700"/>
                    </a:lnTo>
                    <a:lnTo>
                      <a:pt x="1549133" y="2184400"/>
                    </a:lnTo>
                    <a:lnTo>
                      <a:pt x="1533817" y="2197100"/>
                    </a:lnTo>
                    <a:lnTo>
                      <a:pt x="1521410" y="2197100"/>
                    </a:lnTo>
                    <a:lnTo>
                      <a:pt x="1515468" y="2209800"/>
                    </a:lnTo>
                    <a:lnTo>
                      <a:pt x="1503108" y="2209800"/>
                    </a:lnTo>
                    <a:lnTo>
                      <a:pt x="1483017" y="2222500"/>
                    </a:lnTo>
                    <a:lnTo>
                      <a:pt x="1463703" y="2222500"/>
                    </a:lnTo>
                    <a:lnTo>
                      <a:pt x="1444994" y="2235200"/>
                    </a:lnTo>
                    <a:lnTo>
                      <a:pt x="757339" y="2235200"/>
                    </a:lnTo>
                    <a:lnTo>
                      <a:pt x="744304" y="2247900"/>
                    </a:lnTo>
                    <a:lnTo>
                      <a:pt x="704456" y="2247900"/>
                    </a:lnTo>
                    <a:lnTo>
                      <a:pt x="698194" y="2260600"/>
                    </a:lnTo>
                    <a:lnTo>
                      <a:pt x="679653" y="2260600"/>
                    </a:lnTo>
                    <a:lnTo>
                      <a:pt x="671308" y="2273300"/>
                    </a:lnTo>
                    <a:lnTo>
                      <a:pt x="645668" y="2273300"/>
                    </a:lnTo>
                    <a:lnTo>
                      <a:pt x="585836" y="2298700"/>
                    </a:lnTo>
                    <a:lnTo>
                      <a:pt x="556869" y="2298700"/>
                    </a:lnTo>
                    <a:lnTo>
                      <a:pt x="529424" y="2311400"/>
                    </a:lnTo>
                    <a:lnTo>
                      <a:pt x="476418" y="2324100"/>
                    </a:lnTo>
                    <a:lnTo>
                      <a:pt x="425312" y="2324100"/>
                    </a:lnTo>
                    <a:lnTo>
                      <a:pt x="375832" y="2336800"/>
                    </a:lnTo>
                    <a:lnTo>
                      <a:pt x="327701" y="2336800"/>
                    </a:lnTo>
                    <a:lnTo>
                      <a:pt x="280644" y="2349500"/>
                    </a:lnTo>
                    <a:lnTo>
                      <a:pt x="85945" y="2349500"/>
                    </a:lnTo>
                    <a:lnTo>
                      <a:pt x="45954" y="2362200"/>
                    </a:lnTo>
                    <a:close/>
                  </a:path>
                  <a:path w="1609090" h="2362200">
                    <a:moveTo>
                      <a:pt x="1408190" y="2247900"/>
                    </a:moveTo>
                    <a:lnTo>
                      <a:pt x="962242" y="2247900"/>
                    </a:lnTo>
                    <a:lnTo>
                      <a:pt x="925917" y="2235200"/>
                    </a:lnTo>
                    <a:lnTo>
                      <a:pt x="1426717" y="2235200"/>
                    </a:lnTo>
                    <a:lnTo>
                      <a:pt x="1408190" y="2247900"/>
                    </a:lnTo>
                    <a:close/>
                  </a:path>
                  <a:path w="1609090" h="2362200">
                    <a:moveTo>
                      <a:pt x="1308607" y="2260600"/>
                    </a:moveTo>
                    <a:lnTo>
                      <a:pt x="1109957" y="2260600"/>
                    </a:lnTo>
                    <a:lnTo>
                      <a:pt x="1083868" y="2247900"/>
                    </a:lnTo>
                    <a:lnTo>
                      <a:pt x="1343774" y="2247900"/>
                    </a:lnTo>
                    <a:lnTo>
                      <a:pt x="1308607" y="2260600"/>
                    </a:lnTo>
                    <a:close/>
                  </a:path>
                </a:pathLst>
              </a:custGeom>
              <a:solidFill>
                <a:srgbClr val="C86A4E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847858" y="5035743"/>
                <a:ext cx="1083872" cy="1493314"/>
              </a:xfrm>
              <a:custGeom>
                <a:avLst/>
                <a:gdLst/>
                <a:ahLst/>
                <a:cxnLst/>
                <a:rect l="l" t="t" r="r" b="b"/>
                <a:pathLst>
                  <a:path w="1083945" h="995679">
                    <a:moveTo>
                      <a:pt x="634679" y="77618"/>
                    </a:moveTo>
                    <a:lnTo>
                      <a:pt x="659395" y="30479"/>
                    </a:lnTo>
                    <a:lnTo>
                      <a:pt x="691489" y="2539"/>
                    </a:lnTo>
                    <a:lnTo>
                      <a:pt x="702038" y="0"/>
                    </a:lnTo>
                    <a:lnTo>
                      <a:pt x="725493" y="0"/>
                    </a:lnTo>
                    <a:lnTo>
                      <a:pt x="732485" y="1270"/>
                    </a:lnTo>
                    <a:lnTo>
                      <a:pt x="739105" y="3810"/>
                    </a:lnTo>
                    <a:lnTo>
                      <a:pt x="745782" y="7620"/>
                    </a:lnTo>
                    <a:lnTo>
                      <a:pt x="750341" y="10160"/>
                    </a:lnTo>
                    <a:lnTo>
                      <a:pt x="772882" y="41910"/>
                    </a:lnTo>
                    <a:lnTo>
                      <a:pt x="783217" y="74929"/>
                    </a:lnTo>
                    <a:lnTo>
                      <a:pt x="636041" y="74929"/>
                    </a:lnTo>
                    <a:lnTo>
                      <a:pt x="634679" y="77618"/>
                    </a:lnTo>
                    <a:close/>
                  </a:path>
                  <a:path w="1083945" h="995679">
                    <a:moveTo>
                      <a:pt x="1053517" y="702310"/>
                    </a:moveTo>
                    <a:lnTo>
                      <a:pt x="446684" y="702310"/>
                    </a:lnTo>
                    <a:lnTo>
                      <a:pt x="451214" y="685800"/>
                    </a:lnTo>
                    <a:lnTo>
                      <a:pt x="455082" y="669289"/>
                    </a:lnTo>
                    <a:lnTo>
                      <a:pt x="458335" y="652779"/>
                    </a:lnTo>
                    <a:lnTo>
                      <a:pt x="461022" y="636270"/>
                    </a:lnTo>
                    <a:lnTo>
                      <a:pt x="463521" y="617220"/>
                    </a:lnTo>
                    <a:lnTo>
                      <a:pt x="466266" y="596900"/>
                    </a:lnTo>
                    <a:lnTo>
                      <a:pt x="473481" y="557529"/>
                    </a:lnTo>
                    <a:lnTo>
                      <a:pt x="490153" y="504189"/>
                    </a:lnTo>
                    <a:lnTo>
                      <a:pt x="496290" y="487679"/>
                    </a:lnTo>
                    <a:lnTo>
                      <a:pt x="501891" y="471170"/>
                    </a:lnTo>
                    <a:lnTo>
                      <a:pt x="522225" y="414020"/>
                    </a:lnTo>
                    <a:lnTo>
                      <a:pt x="532853" y="387350"/>
                    </a:lnTo>
                    <a:lnTo>
                      <a:pt x="535482" y="381000"/>
                    </a:lnTo>
                    <a:lnTo>
                      <a:pt x="540054" y="374650"/>
                    </a:lnTo>
                    <a:lnTo>
                      <a:pt x="545960" y="369570"/>
                    </a:lnTo>
                    <a:lnTo>
                      <a:pt x="547890" y="367029"/>
                    </a:lnTo>
                    <a:lnTo>
                      <a:pt x="550519" y="363220"/>
                    </a:lnTo>
                    <a:lnTo>
                      <a:pt x="553097" y="358139"/>
                    </a:lnTo>
                    <a:lnTo>
                      <a:pt x="555078" y="354329"/>
                    </a:lnTo>
                    <a:lnTo>
                      <a:pt x="565908" y="320039"/>
                    </a:lnTo>
                    <a:lnTo>
                      <a:pt x="574595" y="285750"/>
                    </a:lnTo>
                    <a:lnTo>
                      <a:pt x="582182" y="251460"/>
                    </a:lnTo>
                    <a:lnTo>
                      <a:pt x="589711" y="217170"/>
                    </a:lnTo>
                    <a:lnTo>
                      <a:pt x="598861" y="180339"/>
                    </a:lnTo>
                    <a:lnTo>
                      <a:pt x="609676" y="144779"/>
                    </a:lnTo>
                    <a:lnTo>
                      <a:pt x="622090" y="109220"/>
                    </a:lnTo>
                    <a:lnTo>
                      <a:pt x="636041" y="74929"/>
                    </a:lnTo>
                    <a:lnTo>
                      <a:pt x="783217" y="74929"/>
                    </a:lnTo>
                    <a:lnTo>
                      <a:pt x="792391" y="139700"/>
                    </a:lnTo>
                    <a:lnTo>
                      <a:pt x="794740" y="212089"/>
                    </a:lnTo>
                    <a:lnTo>
                      <a:pt x="795275" y="285750"/>
                    </a:lnTo>
                    <a:lnTo>
                      <a:pt x="795496" y="314960"/>
                    </a:lnTo>
                    <a:lnTo>
                      <a:pt x="796734" y="349250"/>
                    </a:lnTo>
                    <a:lnTo>
                      <a:pt x="798576" y="381000"/>
                    </a:lnTo>
                    <a:lnTo>
                      <a:pt x="800228" y="410210"/>
                    </a:lnTo>
                    <a:lnTo>
                      <a:pt x="802326" y="440689"/>
                    </a:lnTo>
                    <a:lnTo>
                      <a:pt x="805345" y="473710"/>
                    </a:lnTo>
                    <a:lnTo>
                      <a:pt x="805853" y="478789"/>
                    </a:lnTo>
                    <a:lnTo>
                      <a:pt x="807148" y="483870"/>
                    </a:lnTo>
                    <a:lnTo>
                      <a:pt x="808482" y="490220"/>
                    </a:lnTo>
                    <a:lnTo>
                      <a:pt x="875095" y="490220"/>
                    </a:lnTo>
                    <a:lnTo>
                      <a:pt x="883727" y="495300"/>
                    </a:lnTo>
                    <a:lnTo>
                      <a:pt x="908405" y="535939"/>
                    </a:lnTo>
                    <a:lnTo>
                      <a:pt x="916724" y="566420"/>
                    </a:lnTo>
                    <a:lnTo>
                      <a:pt x="919467" y="576579"/>
                    </a:lnTo>
                    <a:lnTo>
                      <a:pt x="922312" y="585470"/>
                    </a:lnTo>
                    <a:lnTo>
                      <a:pt x="925099" y="593089"/>
                    </a:lnTo>
                    <a:lnTo>
                      <a:pt x="928011" y="601979"/>
                    </a:lnTo>
                    <a:lnTo>
                      <a:pt x="931227" y="610870"/>
                    </a:lnTo>
                    <a:lnTo>
                      <a:pt x="933208" y="614679"/>
                    </a:lnTo>
                    <a:lnTo>
                      <a:pt x="935139" y="617220"/>
                    </a:lnTo>
                    <a:lnTo>
                      <a:pt x="937120" y="621029"/>
                    </a:lnTo>
                    <a:lnTo>
                      <a:pt x="996087" y="621029"/>
                    </a:lnTo>
                    <a:lnTo>
                      <a:pt x="1002731" y="623570"/>
                    </a:lnTo>
                    <a:lnTo>
                      <a:pt x="1008894" y="628650"/>
                    </a:lnTo>
                    <a:lnTo>
                      <a:pt x="1014818" y="633729"/>
                    </a:lnTo>
                    <a:lnTo>
                      <a:pt x="1020553" y="638810"/>
                    </a:lnTo>
                    <a:lnTo>
                      <a:pt x="1025920" y="646429"/>
                    </a:lnTo>
                    <a:lnTo>
                      <a:pt x="1030794" y="652779"/>
                    </a:lnTo>
                    <a:lnTo>
                      <a:pt x="1035050" y="660400"/>
                    </a:lnTo>
                    <a:lnTo>
                      <a:pt x="1040968" y="671829"/>
                    </a:lnTo>
                    <a:lnTo>
                      <a:pt x="1046157" y="683260"/>
                    </a:lnTo>
                    <a:lnTo>
                      <a:pt x="1050853" y="694689"/>
                    </a:lnTo>
                    <a:lnTo>
                      <a:pt x="1053517" y="702310"/>
                    </a:lnTo>
                    <a:close/>
                  </a:path>
                  <a:path w="1083945" h="995679">
                    <a:moveTo>
                      <a:pt x="633819" y="79574"/>
                    </a:moveTo>
                    <a:lnTo>
                      <a:pt x="634111" y="78739"/>
                    </a:lnTo>
                    <a:lnTo>
                      <a:pt x="634679" y="77618"/>
                    </a:lnTo>
                    <a:lnTo>
                      <a:pt x="633819" y="79574"/>
                    </a:lnTo>
                    <a:close/>
                  </a:path>
                  <a:path w="1083945" h="995679">
                    <a:moveTo>
                      <a:pt x="630834" y="86360"/>
                    </a:moveTo>
                    <a:lnTo>
                      <a:pt x="633819" y="79574"/>
                    </a:lnTo>
                    <a:lnTo>
                      <a:pt x="632777" y="82550"/>
                    </a:lnTo>
                    <a:lnTo>
                      <a:pt x="630834" y="86360"/>
                    </a:lnTo>
                    <a:close/>
                  </a:path>
                  <a:path w="1083945" h="995679">
                    <a:moveTo>
                      <a:pt x="206375" y="995680"/>
                    </a:moveTo>
                    <a:lnTo>
                      <a:pt x="184865" y="995680"/>
                    </a:lnTo>
                    <a:lnTo>
                      <a:pt x="177609" y="994410"/>
                    </a:lnTo>
                    <a:lnTo>
                      <a:pt x="144640" y="991869"/>
                    </a:lnTo>
                    <a:lnTo>
                      <a:pt x="128210" y="991869"/>
                    </a:lnTo>
                    <a:lnTo>
                      <a:pt x="111671" y="990600"/>
                    </a:lnTo>
                    <a:lnTo>
                      <a:pt x="71714" y="990600"/>
                    </a:lnTo>
                    <a:lnTo>
                      <a:pt x="60567" y="986789"/>
                    </a:lnTo>
                    <a:lnTo>
                      <a:pt x="50156" y="981710"/>
                    </a:lnTo>
                    <a:lnTo>
                      <a:pt x="40487" y="975360"/>
                    </a:lnTo>
                    <a:lnTo>
                      <a:pt x="36563" y="971550"/>
                    </a:lnTo>
                    <a:lnTo>
                      <a:pt x="20891" y="963930"/>
                    </a:lnTo>
                    <a:lnTo>
                      <a:pt x="586" y="930910"/>
                    </a:lnTo>
                    <a:lnTo>
                      <a:pt x="0" y="922019"/>
                    </a:lnTo>
                    <a:lnTo>
                      <a:pt x="987" y="911860"/>
                    </a:lnTo>
                    <a:lnTo>
                      <a:pt x="2384" y="896619"/>
                    </a:lnTo>
                    <a:lnTo>
                      <a:pt x="3276" y="889000"/>
                    </a:lnTo>
                    <a:lnTo>
                      <a:pt x="7180" y="849630"/>
                    </a:lnTo>
                    <a:lnTo>
                      <a:pt x="12007" y="810260"/>
                    </a:lnTo>
                    <a:lnTo>
                      <a:pt x="17692" y="770889"/>
                    </a:lnTo>
                    <a:lnTo>
                      <a:pt x="24168" y="731520"/>
                    </a:lnTo>
                    <a:lnTo>
                      <a:pt x="39106" y="659129"/>
                    </a:lnTo>
                    <a:lnTo>
                      <a:pt x="59436" y="589279"/>
                    </a:lnTo>
                    <a:lnTo>
                      <a:pt x="65465" y="570229"/>
                    </a:lnTo>
                    <a:lnTo>
                      <a:pt x="86868" y="516889"/>
                    </a:lnTo>
                    <a:lnTo>
                      <a:pt x="93879" y="502920"/>
                    </a:lnTo>
                    <a:lnTo>
                      <a:pt x="97685" y="495300"/>
                    </a:lnTo>
                    <a:lnTo>
                      <a:pt x="120593" y="462279"/>
                    </a:lnTo>
                    <a:lnTo>
                      <a:pt x="132622" y="449579"/>
                    </a:lnTo>
                    <a:lnTo>
                      <a:pt x="137693" y="444500"/>
                    </a:lnTo>
                    <a:lnTo>
                      <a:pt x="170552" y="430529"/>
                    </a:lnTo>
                    <a:lnTo>
                      <a:pt x="183515" y="430529"/>
                    </a:lnTo>
                    <a:lnTo>
                      <a:pt x="188722" y="431800"/>
                    </a:lnTo>
                    <a:lnTo>
                      <a:pt x="194627" y="431800"/>
                    </a:lnTo>
                    <a:lnTo>
                      <a:pt x="199186" y="434339"/>
                    </a:lnTo>
                    <a:lnTo>
                      <a:pt x="207022" y="436879"/>
                    </a:lnTo>
                    <a:lnTo>
                      <a:pt x="212877" y="440689"/>
                    </a:lnTo>
                    <a:lnTo>
                      <a:pt x="242368" y="473710"/>
                    </a:lnTo>
                    <a:lnTo>
                      <a:pt x="256628" y="505460"/>
                    </a:lnTo>
                    <a:lnTo>
                      <a:pt x="258622" y="510539"/>
                    </a:lnTo>
                    <a:lnTo>
                      <a:pt x="259905" y="514350"/>
                    </a:lnTo>
                    <a:lnTo>
                      <a:pt x="375339" y="514350"/>
                    </a:lnTo>
                    <a:lnTo>
                      <a:pt x="377596" y="518160"/>
                    </a:lnTo>
                    <a:lnTo>
                      <a:pt x="383008" y="529589"/>
                    </a:lnTo>
                    <a:lnTo>
                      <a:pt x="387926" y="541020"/>
                    </a:lnTo>
                    <a:lnTo>
                      <a:pt x="392468" y="551179"/>
                    </a:lnTo>
                    <a:lnTo>
                      <a:pt x="397938" y="566420"/>
                    </a:lnTo>
                    <a:lnTo>
                      <a:pt x="232473" y="566420"/>
                    </a:lnTo>
                    <a:lnTo>
                      <a:pt x="230543" y="567689"/>
                    </a:lnTo>
                    <a:lnTo>
                      <a:pt x="281432" y="567689"/>
                    </a:lnTo>
                    <a:lnTo>
                      <a:pt x="282778" y="568960"/>
                    </a:lnTo>
                    <a:lnTo>
                      <a:pt x="398850" y="568960"/>
                    </a:lnTo>
                    <a:lnTo>
                      <a:pt x="404776" y="585470"/>
                    </a:lnTo>
                    <a:lnTo>
                      <a:pt x="415915" y="619760"/>
                    </a:lnTo>
                    <a:lnTo>
                      <a:pt x="426925" y="652779"/>
                    </a:lnTo>
                    <a:lnTo>
                      <a:pt x="438848" y="685800"/>
                    </a:lnTo>
                    <a:lnTo>
                      <a:pt x="440778" y="690879"/>
                    </a:lnTo>
                    <a:lnTo>
                      <a:pt x="446684" y="702310"/>
                    </a:lnTo>
                    <a:lnTo>
                      <a:pt x="1053517" y="702310"/>
                    </a:lnTo>
                    <a:lnTo>
                      <a:pt x="1055293" y="707389"/>
                    </a:lnTo>
                    <a:lnTo>
                      <a:pt x="1057922" y="713739"/>
                    </a:lnTo>
                    <a:lnTo>
                      <a:pt x="1061199" y="722629"/>
                    </a:lnTo>
                    <a:lnTo>
                      <a:pt x="1064475" y="728979"/>
                    </a:lnTo>
                    <a:lnTo>
                      <a:pt x="1080795" y="768350"/>
                    </a:lnTo>
                    <a:lnTo>
                      <a:pt x="1083813" y="793750"/>
                    </a:lnTo>
                    <a:lnTo>
                      <a:pt x="378129" y="793750"/>
                    </a:lnTo>
                    <a:lnTo>
                      <a:pt x="379412" y="795020"/>
                    </a:lnTo>
                    <a:lnTo>
                      <a:pt x="1083854" y="795020"/>
                    </a:lnTo>
                    <a:lnTo>
                      <a:pt x="1083895" y="796289"/>
                    </a:lnTo>
                    <a:lnTo>
                      <a:pt x="1082636" y="808989"/>
                    </a:lnTo>
                    <a:lnTo>
                      <a:pt x="1080147" y="822960"/>
                    </a:lnTo>
                    <a:lnTo>
                      <a:pt x="1078814" y="829310"/>
                    </a:lnTo>
                    <a:lnTo>
                      <a:pt x="1076871" y="835660"/>
                    </a:lnTo>
                    <a:lnTo>
                      <a:pt x="1075537" y="842010"/>
                    </a:lnTo>
                    <a:lnTo>
                      <a:pt x="1072959" y="854710"/>
                    </a:lnTo>
                    <a:lnTo>
                      <a:pt x="1070965" y="861060"/>
                    </a:lnTo>
                    <a:lnTo>
                      <a:pt x="1065129" y="873760"/>
                    </a:lnTo>
                    <a:lnTo>
                      <a:pt x="1058649" y="885189"/>
                    </a:lnTo>
                    <a:lnTo>
                      <a:pt x="122783" y="885189"/>
                    </a:lnTo>
                    <a:lnTo>
                      <a:pt x="122097" y="886460"/>
                    </a:lnTo>
                    <a:lnTo>
                      <a:pt x="122097" y="890269"/>
                    </a:lnTo>
                    <a:lnTo>
                      <a:pt x="1054493" y="890269"/>
                    </a:lnTo>
                    <a:lnTo>
                      <a:pt x="1048766" y="896619"/>
                    </a:lnTo>
                    <a:lnTo>
                      <a:pt x="1037043" y="905510"/>
                    </a:lnTo>
                    <a:lnTo>
                      <a:pt x="1027509" y="909319"/>
                    </a:lnTo>
                    <a:lnTo>
                      <a:pt x="1007459" y="914400"/>
                    </a:lnTo>
                    <a:lnTo>
                      <a:pt x="977217" y="918210"/>
                    </a:lnTo>
                    <a:lnTo>
                      <a:pt x="937510" y="925830"/>
                    </a:lnTo>
                    <a:lnTo>
                      <a:pt x="917524" y="928369"/>
                    </a:lnTo>
                    <a:lnTo>
                      <a:pt x="870013" y="932180"/>
                    </a:lnTo>
                    <a:lnTo>
                      <a:pt x="857453" y="932180"/>
                    </a:lnTo>
                    <a:lnTo>
                      <a:pt x="855706" y="932857"/>
                    </a:lnTo>
                    <a:lnTo>
                      <a:pt x="849617" y="933450"/>
                    </a:lnTo>
                    <a:lnTo>
                      <a:pt x="842416" y="934719"/>
                    </a:lnTo>
                    <a:lnTo>
                      <a:pt x="844186" y="934719"/>
                    </a:lnTo>
                    <a:lnTo>
                      <a:pt x="834195" y="935989"/>
                    </a:lnTo>
                    <a:lnTo>
                      <a:pt x="533527" y="935989"/>
                    </a:lnTo>
                    <a:lnTo>
                      <a:pt x="491083" y="941069"/>
                    </a:lnTo>
                    <a:lnTo>
                      <a:pt x="431172" y="951230"/>
                    </a:lnTo>
                    <a:lnTo>
                      <a:pt x="372224" y="966469"/>
                    </a:lnTo>
                    <a:lnTo>
                      <a:pt x="333753" y="977900"/>
                    </a:lnTo>
                    <a:lnTo>
                      <a:pt x="306826" y="982980"/>
                    </a:lnTo>
                    <a:lnTo>
                      <a:pt x="292892" y="984250"/>
                    </a:lnTo>
                    <a:lnTo>
                      <a:pt x="278945" y="986789"/>
                    </a:lnTo>
                    <a:lnTo>
                      <a:pt x="265112" y="988060"/>
                    </a:lnTo>
                    <a:lnTo>
                      <a:pt x="260553" y="988060"/>
                    </a:lnTo>
                    <a:lnTo>
                      <a:pt x="256628" y="989330"/>
                    </a:lnTo>
                    <a:lnTo>
                      <a:pt x="252069" y="989330"/>
                    </a:lnTo>
                    <a:lnTo>
                      <a:pt x="240784" y="991869"/>
                    </a:lnTo>
                    <a:lnTo>
                      <a:pt x="206375" y="995680"/>
                    </a:lnTo>
                    <a:close/>
                  </a:path>
                  <a:path w="1083945" h="995679">
                    <a:moveTo>
                      <a:pt x="375339" y="514350"/>
                    </a:moveTo>
                    <a:lnTo>
                      <a:pt x="259905" y="514350"/>
                    </a:lnTo>
                    <a:lnTo>
                      <a:pt x="263464" y="508000"/>
                    </a:lnTo>
                    <a:lnTo>
                      <a:pt x="267327" y="502920"/>
                    </a:lnTo>
                    <a:lnTo>
                      <a:pt x="271558" y="496570"/>
                    </a:lnTo>
                    <a:lnTo>
                      <a:pt x="276225" y="491489"/>
                    </a:lnTo>
                    <a:lnTo>
                      <a:pt x="287941" y="482600"/>
                    </a:lnTo>
                    <a:lnTo>
                      <a:pt x="302356" y="476250"/>
                    </a:lnTo>
                    <a:lnTo>
                      <a:pt x="317746" y="473710"/>
                    </a:lnTo>
                    <a:lnTo>
                      <a:pt x="332384" y="476250"/>
                    </a:lnTo>
                    <a:lnTo>
                      <a:pt x="339705" y="480060"/>
                    </a:lnTo>
                    <a:lnTo>
                      <a:pt x="346768" y="482600"/>
                    </a:lnTo>
                    <a:lnTo>
                      <a:pt x="353338" y="487679"/>
                    </a:lnTo>
                    <a:lnTo>
                      <a:pt x="359181" y="492760"/>
                    </a:lnTo>
                    <a:lnTo>
                      <a:pt x="363740" y="496570"/>
                    </a:lnTo>
                    <a:lnTo>
                      <a:pt x="367665" y="501650"/>
                    </a:lnTo>
                    <a:lnTo>
                      <a:pt x="371576" y="508000"/>
                    </a:lnTo>
                    <a:lnTo>
                      <a:pt x="375339" y="514350"/>
                    </a:lnTo>
                    <a:close/>
                  </a:path>
                  <a:path w="1083945" h="995679">
                    <a:moveTo>
                      <a:pt x="875095" y="490220"/>
                    </a:moveTo>
                    <a:lnTo>
                      <a:pt x="809777" y="490220"/>
                    </a:lnTo>
                    <a:lnTo>
                      <a:pt x="810425" y="488950"/>
                    </a:lnTo>
                    <a:lnTo>
                      <a:pt x="811707" y="488950"/>
                    </a:lnTo>
                    <a:lnTo>
                      <a:pt x="819142" y="485139"/>
                    </a:lnTo>
                    <a:lnTo>
                      <a:pt x="825596" y="482600"/>
                    </a:lnTo>
                    <a:lnTo>
                      <a:pt x="832301" y="481329"/>
                    </a:lnTo>
                    <a:lnTo>
                      <a:pt x="840486" y="480060"/>
                    </a:lnTo>
                    <a:lnTo>
                      <a:pt x="864305" y="483870"/>
                    </a:lnTo>
                    <a:lnTo>
                      <a:pt x="875095" y="490220"/>
                    </a:lnTo>
                    <a:close/>
                  </a:path>
                  <a:path w="1083945" h="995679">
                    <a:moveTo>
                      <a:pt x="398850" y="568960"/>
                    </a:moveTo>
                    <a:lnTo>
                      <a:pt x="282778" y="568960"/>
                    </a:lnTo>
                    <a:lnTo>
                      <a:pt x="281432" y="567689"/>
                    </a:lnTo>
                    <a:lnTo>
                      <a:pt x="230543" y="567689"/>
                    </a:lnTo>
                    <a:lnTo>
                      <a:pt x="232473" y="566420"/>
                    </a:lnTo>
                    <a:lnTo>
                      <a:pt x="397938" y="566420"/>
                    </a:lnTo>
                    <a:lnTo>
                      <a:pt x="398850" y="568960"/>
                    </a:lnTo>
                    <a:close/>
                  </a:path>
                  <a:path w="1083945" h="995679">
                    <a:moveTo>
                      <a:pt x="996087" y="621029"/>
                    </a:moveTo>
                    <a:lnTo>
                      <a:pt x="937120" y="621029"/>
                    </a:lnTo>
                    <a:lnTo>
                      <a:pt x="942975" y="619760"/>
                    </a:lnTo>
                    <a:lnTo>
                      <a:pt x="948232" y="617220"/>
                    </a:lnTo>
                    <a:lnTo>
                      <a:pt x="954087" y="617220"/>
                    </a:lnTo>
                    <a:lnTo>
                      <a:pt x="962988" y="615950"/>
                    </a:lnTo>
                    <a:lnTo>
                      <a:pt x="979819" y="615950"/>
                    </a:lnTo>
                    <a:lnTo>
                      <a:pt x="988720" y="618489"/>
                    </a:lnTo>
                    <a:lnTo>
                      <a:pt x="996087" y="621029"/>
                    </a:lnTo>
                    <a:close/>
                  </a:path>
                  <a:path w="1083945" h="995679">
                    <a:moveTo>
                      <a:pt x="1083854" y="795020"/>
                    </a:moveTo>
                    <a:lnTo>
                      <a:pt x="380060" y="795020"/>
                    </a:lnTo>
                    <a:lnTo>
                      <a:pt x="379412" y="793750"/>
                    </a:lnTo>
                    <a:lnTo>
                      <a:pt x="1083813" y="793750"/>
                    </a:lnTo>
                    <a:lnTo>
                      <a:pt x="1083854" y="795020"/>
                    </a:lnTo>
                    <a:close/>
                  </a:path>
                  <a:path w="1083945" h="995679">
                    <a:moveTo>
                      <a:pt x="1054493" y="890269"/>
                    </a:moveTo>
                    <a:lnTo>
                      <a:pt x="129933" y="890269"/>
                    </a:lnTo>
                    <a:lnTo>
                      <a:pt x="124726" y="887730"/>
                    </a:lnTo>
                    <a:lnTo>
                      <a:pt x="122783" y="885189"/>
                    </a:lnTo>
                    <a:lnTo>
                      <a:pt x="1058649" y="885189"/>
                    </a:lnTo>
                    <a:lnTo>
                      <a:pt x="1057929" y="886460"/>
                    </a:lnTo>
                    <a:lnTo>
                      <a:pt x="1054493" y="890269"/>
                    </a:lnTo>
                    <a:close/>
                  </a:path>
                  <a:path w="1083945" h="995679">
                    <a:moveTo>
                      <a:pt x="855706" y="932857"/>
                    </a:moveTo>
                    <a:lnTo>
                      <a:pt x="857453" y="932180"/>
                    </a:lnTo>
                    <a:lnTo>
                      <a:pt x="862660" y="932180"/>
                    </a:lnTo>
                    <a:lnTo>
                      <a:pt x="855706" y="932857"/>
                    </a:lnTo>
                    <a:close/>
                  </a:path>
                  <a:path w="1083945" h="995679">
                    <a:moveTo>
                      <a:pt x="854176" y="933450"/>
                    </a:moveTo>
                    <a:lnTo>
                      <a:pt x="855706" y="932857"/>
                    </a:lnTo>
                    <a:lnTo>
                      <a:pt x="862660" y="932180"/>
                    </a:lnTo>
                    <a:lnTo>
                      <a:pt x="870013" y="932180"/>
                    </a:lnTo>
                    <a:lnTo>
                      <a:pt x="854176" y="933450"/>
                    </a:lnTo>
                    <a:close/>
                  </a:path>
                  <a:path w="1083945" h="995679">
                    <a:moveTo>
                      <a:pt x="844186" y="934719"/>
                    </a:moveTo>
                    <a:lnTo>
                      <a:pt x="842416" y="934719"/>
                    </a:lnTo>
                    <a:lnTo>
                      <a:pt x="851547" y="933450"/>
                    </a:lnTo>
                    <a:lnTo>
                      <a:pt x="854176" y="933450"/>
                    </a:lnTo>
                    <a:lnTo>
                      <a:pt x="844186" y="934719"/>
                    </a:lnTo>
                    <a:close/>
                  </a:path>
                  <a:path w="1083945" h="995679">
                    <a:moveTo>
                      <a:pt x="723999" y="946150"/>
                    </a:moveTo>
                    <a:lnTo>
                      <a:pt x="642594" y="946150"/>
                    </a:lnTo>
                    <a:lnTo>
                      <a:pt x="625933" y="944880"/>
                    </a:lnTo>
                    <a:lnTo>
                      <a:pt x="575970" y="937260"/>
                    </a:lnTo>
                    <a:lnTo>
                      <a:pt x="554809" y="935989"/>
                    </a:lnTo>
                    <a:lnTo>
                      <a:pt x="834195" y="935989"/>
                    </a:lnTo>
                    <a:lnTo>
                      <a:pt x="814343" y="939800"/>
                    </a:lnTo>
                    <a:lnTo>
                      <a:pt x="794490" y="941069"/>
                    </a:lnTo>
                    <a:lnTo>
                      <a:pt x="774509" y="943610"/>
                    </a:lnTo>
                    <a:lnTo>
                      <a:pt x="757747" y="944880"/>
                    </a:lnTo>
                    <a:lnTo>
                      <a:pt x="740873" y="944880"/>
                    </a:lnTo>
                    <a:lnTo>
                      <a:pt x="723999" y="946150"/>
                    </a:lnTo>
                    <a:close/>
                  </a:path>
                </a:pathLst>
              </a:custGeom>
              <a:solidFill>
                <a:srgbClr val="E7B081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  <p:sp>
          <p:nvSpPr>
            <p:cNvPr id="7" name="object 7"/>
            <p:cNvSpPr/>
            <p:nvPr/>
          </p:nvSpPr>
          <p:spPr>
            <a:xfrm>
              <a:off x="20195" y="1654"/>
              <a:ext cx="5667" cy="5975"/>
            </a:xfrm>
            <a:custGeom>
              <a:avLst/>
              <a:gdLst/>
              <a:ahLst/>
              <a:cxnLst/>
              <a:rect l="l" t="t" r="r" b="b"/>
              <a:pathLst>
                <a:path w="2643504" h="2787015">
                  <a:moveTo>
                    <a:pt x="2643468" y="2786895"/>
                  </a:moveTo>
                  <a:lnTo>
                    <a:pt x="2629640" y="2782113"/>
                  </a:lnTo>
                  <a:lnTo>
                    <a:pt x="2532503" y="2751246"/>
                  </a:lnTo>
                  <a:lnTo>
                    <a:pt x="2485774" y="2735849"/>
                  </a:lnTo>
                  <a:lnTo>
                    <a:pt x="2441062" y="2719909"/>
                  </a:lnTo>
                  <a:lnTo>
                    <a:pt x="2398163" y="2702872"/>
                  </a:lnTo>
                  <a:lnTo>
                    <a:pt x="2356871" y="2684182"/>
                  </a:lnTo>
                  <a:lnTo>
                    <a:pt x="2316981" y="2663283"/>
                  </a:lnTo>
                  <a:lnTo>
                    <a:pt x="2278289" y="2639621"/>
                  </a:lnTo>
                  <a:lnTo>
                    <a:pt x="2240591" y="2612640"/>
                  </a:lnTo>
                  <a:lnTo>
                    <a:pt x="2203680" y="2581785"/>
                  </a:lnTo>
                  <a:lnTo>
                    <a:pt x="2167352" y="2546500"/>
                  </a:lnTo>
                  <a:lnTo>
                    <a:pt x="2131403" y="2506231"/>
                  </a:lnTo>
                  <a:lnTo>
                    <a:pt x="2095628" y="2460421"/>
                  </a:lnTo>
                  <a:lnTo>
                    <a:pt x="2066524" y="2418862"/>
                  </a:lnTo>
                  <a:lnTo>
                    <a:pt x="2039038" y="2376056"/>
                  </a:lnTo>
                  <a:lnTo>
                    <a:pt x="2013071" y="2332127"/>
                  </a:lnTo>
                  <a:lnTo>
                    <a:pt x="1988524" y="2287199"/>
                  </a:lnTo>
                  <a:lnTo>
                    <a:pt x="1965297" y="2241396"/>
                  </a:lnTo>
                  <a:lnTo>
                    <a:pt x="1943289" y="2194840"/>
                  </a:lnTo>
                  <a:lnTo>
                    <a:pt x="1922403" y="2147655"/>
                  </a:lnTo>
                  <a:lnTo>
                    <a:pt x="1902538" y="2099966"/>
                  </a:lnTo>
                  <a:lnTo>
                    <a:pt x="1883595" y="2051895"/>
                  </a:lnTo>
                  <a:lnTo>
                    <a:pt x="1865474" y="2003566"/>
                  </a:lnTo>
                  <a:lnTo>
                    <a:pt x="1848076" y="1955103"/>
                  </a:lnTo>
                  <a:lnTo>
                    <a:pt x="1831301" y="1906629"/>
                  </a:lnTo>
                  <a:lnTo>
                    <a:pt x="1815050" y="1858268"/>
                  </a:lnTo>
                  <a:lnTo>
                    <a:pt x="1784916" y="1766782"/>
                  </a:lnTo>
                  <a:lnTo>
                    <a:pt x="1770852" y="1725263"/>
                  </a:lnTo>
                  <a:lnTo>
                    <a:pt x="1756793" y="1685438"/>
                  </a:lnTo>
                  <a:lnTo>
                    <a:pt x="1742500" y="1647157"/>
                  </a:lnTo>
                  <a:lnTo>
                    <a:pt x="1727733" y="1610269"/>
                  </a:lnTo>
                  <a:lnTo>
                    <a:pt x="1712254" y="1574626"/>
                  </a:lnTo>
                  <a:lnTo>
                    <a:pt x="1695823" y="1540076"/>
                  </a:lnTo>
                  <a:lnTo>
                    <a:pt x="1659150" y="1473658"/>
                  </a:lnTo>
                  <a:lnTo>
                    <a:pt x="1638431" y="1441491"/>
                  </a:lnTo>
                  <a:lnTo>
                    <a:pt x="1615803" y="1409818"/>
                  </a:lnTo>
                  <a:lnTo>
                    <a:pt x="1591030" y="1378490"/>
                  </a:lnTo>
                  <a:lnTo>
                    <a:pt x="1563871" y="1347356"/>
                  </a:lnTo>
                  <a:lnTo>
                    <a:pt x="1534087" y="1316267"/>
                  </a:lnTo>
                  <a:lnTo>
                    <a:pt x="1501439" y="1285074"/>
                  </a:lnTo>
                  <a:lnTo>
                    <a:pt x="1465689" y="1253625"/>
                  </a:lnTo>
                  <a:lnTo>
                    <a:pt x="1426597" y="1221772"/>
                  </a:lnTo>
                  <a:lnTo>
                    <a:pt x="1383925" y="1189364"/>
                  </a:lnTo>
                  <a:lnTo>
                    <a:pt x="1337433" y="1156251"/>
                  </a:lnTo>
                  <a:lnTo>
                    <a:pt x="1286882" y="1122284"/>
                  </a:lnTo>
                  <a:lnTo>
                    <a:pt x="1232034" y="1087313"/>
                  </a:lnTo>
                  <a:lnTo>
                    <a:pt x="1172649" y="1051188"/>
                  </a:lnTo>
                  <a:lnTo>
                    <a:pt x="1108488" y="1013759"/>
                  </a:lnTo>
                  <a:lnTo>
                    <a:pt x="1039313" y="974876"/>
                  </a:lnTo>
                  <a:lnTo>
                    <a:pt x="843366" y="869214"/>
                  </a:lnTo>
                  <a:lnTo>
                    <a:pt x="759716" y="823299"/>
                  </a:lnTo>
                  <a:lnTo>
                    <a:pt x="717492" y="799444"/>
                  </a:lnTo>
                  <a:lnTo>
                    <a:pt x="675179" y="774921"/>
                  </a:lnTo>
                  <a:lnTo>
                    <a:pt x="632905" y="749678"/>
                  </a:lnTo>
                  <a:lnTo>
                    <a:pt x="590804" y="723662"/>
                  </a:lnTo>
                  <a:lnTo>
                    <a:pt x="549006" y="696820"/>
                  </a:lnTo>
                  <a:lnTo>
                    <a:pt x="507643" y="669101"/>
                  </a:lnTo>
                  <a:lnTo>
                    <a:pt x="466844" y="640452"/>
                  </a:lnTo>
                  <a:lnTo>
                    <a:pt x="426743" y="610820"/>
                  </a:lnTo>
                  <a:lnTo>
                    <a:pt x="387469" y="580152"/>
                  </a:lnTo>
                  <a:lnTo>
                    <a:pt x="349154" y="548397"/>
                  </a:lnTo>
                  <a:lnTo>
                    <a:pt x="311929" y="515502"/>
                  </a:lnTo>
                  <a:lnTo>
                    <a:pt x="275926" y="481415"/>
                  </a:lnTo>
                  <a:lnTo>
                    <a:pt x="241276" y="446082"/>
                  </a:lnTo>
                  <a:lnTo>
                    <a:pt x="208109" y="409452"/>
                  </a:lnTo>
                  <a:lnTo>
                    <a:pt x="176557" y="371472"/>
                  </a:lnTo>
                  <a:lnTo>
                    <a:pt x="146751" y="332089"/>
                  </a:lnTo>
                  <a:lnTo>
                    <a:pt x="118823" y="291252"/>
                  </a:lnTo>
                  <a:lnTo>
                    <a:pt x="92903" y="248907"/>
                  </a:lnTo>
                  <a:lnTo>
                    <a:pt x="69123" y="205003"/>
                  </a:lnTo>
                  <a:lnTo>
                    <a:pt x="47613" y="159486"/>
                  </a:lnTo>
                  <a:lnTo>
                    <a:pt x="25704" y="103335"/>
                  </a:lnTo>
                  <a:lnTo>
                    <a:pt x="9506" y="47999"/>
                  </a:lnTo>
                  <a:lnTo>
                    <a:pt x="0" y="0"/>
                  </a:lnTo>
                  <a:lnTo>
                    <a:pt x="2643468" y="0"/>
                  </a:lnTo>
                  <a:lnTo>
                    <a:pt x="2643468" y="2786895"/>
                  </a:lnTo>
                  <a:close/>
                </a:path>
              </a:pathLst>
            </a:custGeom>
            <a:solidFill>
              <a:srgbClr val="DEAB95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9" name="object 9"/>
            <p:cNvSpPr/>
            <p:nvPr/>
          </p:nvSpPr>
          <p:spPr>
            <a:xfrm>
              <a:off x="3073" y="2598"/>
              <a:ext cx="1031" cy="881"/>
            </a:xfrm>
            <a:custGeom>
              <a:avLst/>
              <a:gdLst/>
              <a:ahLst/>
              <a:cxnLst/>
              <a:rect l="l" t="t" r="r" b="b"/>
              <a:pathLst>
                <a:path w="480695" h="410844">
                  <a:moveTo>
                    <a:pt x="414193" y="410491"/>
                  </a:moveTo>
                  <a:lnTo>
                    <a:pt x="401548" y="409505"/>
                  </a:lnTo>
                  <a:lnTo>
                    <a:pt x="389410" y="407515"/>
                  </a:lnTo>
                  <a:lnTo>
                    <a:pt x="377608" y="404632"/>
                  </a:lnTo>
                  <a:lnTo>
                    <a:pt x="365971" y="400966"/>
                  </a:lnTo>
                  <a:lnTo>
                    <a:pt x="324957" y="400288"/>
                  </a:lnTo>
                  <a:lnTo>
                    <a:pt x="284337" y="393799"/>
                  </a:lnTo>
                  <a:lnTo>
                    <a:pt x="244500" y="382845"/>
                  </a:lnTo>
                  <a:lnTo>
                    <a:pt x="205837" y="368772"/>
                  </a:lnTo>
                  <a:lnTo>
                    <a:pt x="170199" y="359460"/>
                  </a:lnTo>
                  <a:lnTo>
                    <a:pt x="97603" y="342376"/>
                  </a:lnTo>
                  <a:lnTo>
                    <a:pt x="58093" y="302407"/>
                  </a:lnTo>
                  <a:lnTo>
                    <a:pt x="50950" y="264827"/>
                  </a:lnTo>
                  <a:lnTo>
                    <a:pt x="54072" y="246585"/>
                  </a:lnTo>
                  <a:lnTo>
                    <a:pt x="52890" y="243004"/>
                  </a:lnTo>
                  <a:lnTo>
                    <a:pt x="51697" y="238838"/>
                  </a:lnTo>
                  <a:lnTo>
                    <a:pt x="51100" y="235270"/>
                  </a:lnTo>
                  <a:lnTo>
                    <a:pt x="39825" y="227738"/>
                  </a:lnTo>
                  <a:lnTo>
                    <a:pt x="29221" y="219249"/>
                  </a:lnTo>
                  <a:lnTo>
                    <a:pt x="19289" y="209531"/>
                  </a:lnTo>
                  <a:lnTo>
                    <a:pt x="10028" y="198313"/>
                  </a:lnTo>
                  <a:lnTo>
                    <a:pt x="0" y="172296"/>
                  </a:lnTo>
                  <a:lnTo>
                    <a:pt x="3476" y="146230"/>
                  </a:lnTo>
                  <a:lnTo>
                    <a:pt x="17223" y="122964"/>
                  </a:lnTo>
                  <a:lnTo>
                    <a:pt x="38006" y="105349"/>
                  </a:lnTo>
                  <a:lnTo>
                    <a:pt x="39095" y="97308"/>
                  </a:lnTo>
                  <a:lnTo>
                    <a:pt x="41354" y="89450"/>
                  </a:lnTo>
                  <a:lnTo>
                    <a:pt x="44616" y="81937"/>
                  </a:lnTo>
                  <a:lnTo>
                    <a:pt x="48712" y="74932"/>
                  </a:lnTo>
                  <a:lnTo>
                    <a:pt x="42220" y="44590"/>
                  </a:lnTo>
                  <a:lnTo>
                    <a:pt x="54811" y="16374"/>
                  </a:lnTo>
                  <a:lnTo>
                    <a:pt x="81009" y="0"/>
                  </a:lnTo>
                  <a:lnTo>
                    <a:pt x="115336" y="5184"/>
                  </a:lnTo>
                  <a:lnTo>
                    <a:pt x="158479" y="27430"/>
                  </a:lnTo>
                  <a:lnTo>
                    <a:pt x="245435" y="70570"/>
                  </a:lnTo>
                  <a:lnTo>
                    <a:pt x="288577" y="92788"/>
                  </a:lnTo>
                  <a:lnTo>
                    <a:pt x="306623" y="103100"/>
                  </a:lnTo>
                  <a:lnTo>
                    <a:pt x="324893" y="114345"/>
                  </a:lnTo>
                  <a:lnTo>
                    <a:pt x="343162" y="125244"/>
                  </a:lnTo>
                  <a:lnTo>
                    <a:pt x="361208" y="134520"/>
                  </a:lnTo>
                  <a:lnTo>
                    <a:pt x="378193" y="142775"/>
                  </a:lnTo>
                  <a:lnTo>
                    <a:pt x="394398" y="152191"/>
                  </a:lnTo>
                  <a:lnTo>
                    <a:pt x="432983" y="181639"/>
                  </a:lnTo>
                  <a:lnTo>
                    <a:pt x="443365" y="209628"/>
                  </a:lnTo>
                  <a:lnTo>
                    <a:pt x="460275" y="227416"/>
                  </a:lnTo>
                  <a:lnTo>
                    <a:pt x="467918" y="249500"/>
                  </a:lnTo>
                  <a:lnTo>
                    <a:pt x="467302" y="273251"/>
                  </a:lnTo>
                  <a:lnTo>
                    <a:pt x="459430" y="296039"/>
                  </a:lnTo>
                  <a:lnTo>
                    <a:pt x="467964" y="305336"/>
                  </a:lnTo>
                  <a:lnTo>
                    <a:pt x="474542" y="316180"/>
                  </a:lnTo>
                  <a:lnTo>
                    <a:pt x="478774" y="328574"/>
                  </a:lnTo>
                  <a:lnTo>
                    <a:pt x="480271" y="342521"/>
                  </a:lnTo>
                  <a:lnTo>
                    <a:pt x="475304" y="367983"/>
                  </a:lnTo>
                  <a:lnTo>
                    <a:pt x="461072" y="390146"/>
                  </a:lnTo>
                  <a:lnTo>
                    <a:pt x="439919" y="405490"/>
                  </a:lnTo>
                  <a:lnTo>
                    <a:pt x="414193" y="410491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0" y="2025"/>
              <a:ext cx="1168" cy="1003"/>
            </a:xfrm>
            <a:custGeom>
              <a:avLst/>
              <a:gdLst/>
              <a:ahLst/>
              <a:cxnLst/>
              <a:rect l="l" t="t" r="r" b="b"/>
              <a:pathLst>
                <a:path w="544830" h="467994">
                  <a:moveTo>
                    <a:pt x="365045" y="132712"/>
                  </a:moveTo>
                  <a:lnTo>
                    <a:pt x="139339" y="132712"/>
                  </a:lnTo>
                  <a:lnTo>
                    <a:pt x="135086" y="125001"/>
                  </a:lnTo>
                  <a:lnTo>
                    <a:pt x="131225" y="117056"/>
                  </a:lnTo>
                  <a:lnTo>
                    <a:pt x="127700" y="108888"/>
                  </a:lnTo>
                  <a:lnTo>
                    <a:pt x="124454" y="100505"/>
                  </a:lnTo>
                  <a:lnTo>
                    <a:pt x="123260" y="96936"/>
                  </a:lnTo>
                  <a:lnTo>
                    <a:pt x="123260" y="95158"/>
                  </a:lnTo>
                  <a:lnTo>
                    <a:pt x="114939" y="60434"/>
                  </a:lnTo>
                  <a:lnTo>
                    <a:pt x="127676" y="28592"/>
                  </a:lnTo>
                  <a:lnTo>
                    <a:pt x="154814" y="6244"/>
                  </a:lnTo>
                  <a:lnTo>
                    <a:pt x="189694" y="0"/>
                  </a:lnTo>
                  <a:lnTo>
                    <a:pt x="225660" y="16469"/>
                  </a:lnTo>
                  <a:lnTo>
                    <a:pt x="228632" y="18857"/>
                  </a:lnTo>
                  <a:lnTo>
                    <a:pt x="231020" y="21232"/>
                  </a:lnTo>
                  <a:lnTo>
                    <a:pt x="233992" y="23619"/>
                  </a:lnTo>
                  <a:lnTo>
                    <a:pt x="277982" y="49290"/>
                  </a:lnTo>
                  <a:lnTo>
                    <a:pt x="318634" y="83674"/>
                  </a:lnTo>
                  <a:lnTo>
                    <a:pt x="355500" y="121864"/>
                  </a:lnTo>
                  <a:lnTo>
                    <a:pt x="365045" y="132712"/>
                  </a:lnTo>
                  <a:close/>
                </a:path>
                <a:path w="544830" h="467994">
                  <a:moveTo>
                    <a:pt x="407834" y="467651"/>
                  </a:moveTo>
                  <a:lnTo>
                    <a:pt x="388728" y="461719"/>
                  </a:lnTo>
                  <a:lnTo>
                    <a:pt x="350125" y="440492"/>
                  </a:lnTo>
                  <a:lnTo>
                    <a:pt x="311138" y="419829"/>
                  </a:lnTo>
                  <a:lnTo>
                    <a:pt x="271817" y="399845"/>
                  </a:lnTo>
                  <a:lnTo>
                    <a:pt x="232214" y="380654"/>
                  </a:lnTo>
                  <a:lnTo>
                    <a:pt x="215048" y="373806"/>
                  </a:lnTo>
                  <a:lnTo>
                    <a:pt x="197160" y="368294"/>
                  </a:lnTo>
                  <a:lnTo>
                    <a:pt x="179384" y="362549"/>
                  </a:lnTo>
                  <a:lnTo>
                    <a:pt x="162554" y="355000"/>
                  </a:lnTo>
                  <a:lnTo>
                    <a:pt x="151835" y="349057"/>
                  </a:lnTo>
                  <a:lnTo>
                    <a:pt x="145892" y="346072"/>
                  </a:lnTo>
                  <a:lnTo>
                    <a:pt x="99761" y="327390"/>
                  </a:lnTo>
                  <a:lnTo>
                    <a:pt x="65719" y="307485"/>
                  </a:lnTo>
                  <a:lnTo>
                    <a:pt x="49665" y="272420"/>
                  </a:lnTo>
                  <a:lnTo>
                    <a:pt x="51239" y="253108"/>
                  </a:lnTo>
                  <a:lnTo>
                    <a:pt x="42528" y="247494"/>
                  </a:lnTo>
                  <a:lnTo>
                    <a:pt x="6767" y="207493"/>
                  </a:lnTo>
                  <a:lnTo>
                    <a:pt x="0" y="166100"/>
                  </a:lnTo>
                  <a:lnTo>
                    <a:pt x="7779" y="144612"/>
                  </a:lnTo>
                  <a:lnTo>
                    <a:pt x="21861" y="128029"/>
                  </a:lnTo>
                  <a:lnTo>
                    <a:pt x="40964" y="115566"/>
                  </a:lnTo>
                  <a:lnTo>
                    <a:pt x="62525" y="109578"/>
                  </a:lnTo>
                  <a:lnTo>
                    <a:pt x="83979" y="112418"/>
                  </a:lnTo>
                  <a:lnTo>
                    <a:pt x="97819" y="117700"/>
                  </a:lnTo>
                  <a:lnTo>
                    <a:pt x="139339" y="132712"/>
                  </a:lnTo>
                  <a:lnTo>
                    <a:pt x="365045" y="132712"/>
                  </a:lnTo>
                  <a:lnTo>
                    <a:pt x="414370" y="188728"/>
                  </a:lnTo>
                  <a:lnTo>
                    <a:pt x="473771" y="254804"/>
                  </a:lnTo>
                  <a:lnTo>
                    <a:pt x="486950" y="269187"/>
                  </a:lnTo>
                  <a:lnTo>
                    <a:pt x="489935" y="272158"/>
                  </a:lnTo>
                  <a:lnTo>
                    <a:pt x="492310" y="275130"/>
                  </a:lnTo>
                  <a:lnTo>
                    <a:pt x="494100" y="278712"/>
                  </a:lnTo>
                  <a:lnTo>
                    <a:pt x="509528" y="298167"/>
                  </a:lnTo>
                  <a:lnTo>
                    <a:pt x="523339" y="318513"/>
                  </a:lnTo>
                  <a:lnTo>
                    <a:pt x="535030" y="340412"/>
                  </a:lnTo>
                  <a:lnTo>
                    <a:pt x="544100" y="364525"/>
                  </a:lnTo>
                  <a:lnTo>
                    <a:pt x="544456" y="402266"/>
                  </a:lnTo>
                  <a:lnTo>
                    <a:pt x="525500" y="430715"/>
                  </a:lnTo>
                  <a:lnTo>
                    <a:pt x="497084" y="444993"/>
                  </a:lnTo>
                  <a:lnTo>
                    <a:pt x="459569" y="444993"/>
                  </a:lnTo>
                  <a:lnTo>
                    <a:pt x="445150" y="457841"/>
                  </a:lnTo>
                  <a:lnTo>
                    <a:pt x="427273" y="465876"/>
                  </a:lnTo>
                  <a:lnTo>
                    <a:pt x="407834" y="467651"/>
                  </a:lnTo>
                  <a:close/>
                </a:path>
                <a:path w="544830" h="467994">
                  <a:moveTo>
                    <a:pt x="494710" y="446186"/>
                  </a:moveTo>
                  <a:lnTo>
                    <a:pt x="459569" y="444993"/>
                  </a:lnTo>
                  <a:lnTo>
                    <a:pt x="497084" y="444993"/>
                  </a:lnTo>
                  <a:lnTo>
                    <a:pt x="494710" y="446186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1" name="object 11"/>
            <p:cNvSpPr/>
            <p:nvPr/>
          </p:nvSpPr>
          <p:spPr>
            <a:xfrm>
              <a:off x="4686" y="3658"/>
              <a:ext cx="1254" cy="918"/>
            </a:xfrm>
            <a:custGeom>
              <a:avLst/>
              <a:gdLst/>
              <a:ahLst/>
              <a:cxnLst/>
              <a:rect l="l" t="t" r="r" b="b"/>
              <a:pathLst>
                <a:path w="584835" h="427989">
                  <a:moveTo>
                    <a:pt x="365931" y="28928"/>
                  </a:moveTo>
                  <a:lnTo>
                    <a:pt x="261937" y="28928"/>
                  </a:lnTo>
                  <a:lnTo>
                    <a:pt x="275163" y="11460"/>
                  </a:lnTo>
                  <a:lnTo>
                    <a:pt x="295025" y="982"/>
                  </a:lnTo>
                  <a:lnTo>
                    <a:pt x="318571" y="0"/>
                  </a:lnTo>
                  <a:lnTo>
                    <a:pt x="342849" y="11021"/>
                  </a:lnTo>
                  <a:lnTo>
                    <a:pt x="365931" y="28928"/>
                  </a:lnTo>
                  <a:close/>
                </a:path>
                <a:path w="584835" h="427989">
                  <a:moveTo>
                    <a:pt x="434712" y="83754"/>
                  </a:moveTo>
                  <a:lnTo>
                    <a:pt x="134543" y="83754"/>
                  </a:lnTo>
                  <a:lnTo>
                    <a:pt x="139590" y="51784"/>
                  </a:lnTo>
                  <a:lnTo>
                    <a:pt x="157084" y="24674"/>
                  </a:lnTo>
                  <a:lnTo>
                    <a:pt x="183844" y="9070"/>
                  </a:lnTo>
                  <a:lnTo>
                    <a:pt x="216687" y="11618"/>
                  </a:lnTo>
                  <a:lnTo>
                    <a:pt x="239312" y="20497"/>
                  </a:lnTo>
                  <a:lnTo>
                    <a:pt x="250680" y="24800"/>
                  </a:lnTo>
                  <a:lnTo>
                    <a:pt x="261937" y="28928"/>
                  </a:lnTo>
                  <a:lnTo>
                    <a:pt x="365931" y="28928"/>
                  </a:lnTo>
                  <a:lnTo>
                    <a:pt x="387075" y="45331"/>
                  </a:lnTo>
                  <a:lnTo>
                    <a:pt x="430579" y="80322"/>
                  </a:lnTo>
                  <a:lnTo>
                    <a:pt x="434712" y="83754"/>
                  </a:lnTo>
                  <a:close/>
                </a:path>
                <a:path w="584835" h="427989">
                  <a:moveTo>
                    <a:pt x="452386" y="427645"/>
                  </a:moveTo>
                  <a:lnTo>
                    <a:pt x="419456" y="420775"/>
                  </a:lnTo>
                  <a:lnTo>
                    <a:pt x="386749" y="412905"/>
                  </a:lnTo>
                  <a:lnTo>
                    <a:pt x="354267" y="404365"/>
                  </a:lnTo>
                  <a:lnTo>
                    <a:pt x="260513" y="378261"/>
                  </a:lnTo>
                  <a:lnTo>
                    <a:pt x="228884" y="371082"/>
                  </a:lnTo>
                  <a:lnTo>
                    <a:pt x="169743" y="359555"/>
                  </a:lnTo>
                  <a:lnTo>
                    <a:pt x="136947" y="324361"/>
                  </a:lnTo>
                  <a:lnTo>
                    <a:pt x="132156" y="301280"/>
                  </a:lnTo>
                  <a:lnTo>
                    <a:pt x="127252" y="296615"/>
                  </a:lnTo>
                  <a:lnTo>
                    <a:pt x="103582" y="260632"/>
                  </a:lnTo>
                  <a:lnTo>
                    <a:pt x="102224" y="249193"/>
                  </a:lnTo>
                  <a:lnTo>
                    <a:pt x="102984" y="237538"/>
                  </a:lnTo>
                  <a:lnTo>
                    <a:pt x="90485" y="232282"/>
                  </a:lnTo>
                  <a:lnTo>
                    <a:pt x="77984" y="227242"/>
                  </a:lnTo>
                  <a:lnTo>
                    <a:pt x="65483" y="222426"/>
                  </a:lnTo>
                  <a:lnTo>
                    <a:pt x="52984" y="217841"/>
                  </a:lnTo>
                  <a:lnTo>
                    <a:pt x="31895" y="207385"/>
                  </a:lnTo>
                  <a:lnTo>
                    <a:pt x="15105" y="192290"/>
                  </a:lnTo>
                  <a:lnTo>
                    <a:pt x="4008" y="172844"/>
                  </a:lnTo>
                  <a:lnTo>
                    <a:pt x="0" y="149337"/>
                  </a:lnTo>
                  <a:lnTo>
                    <a:pt x="4601" y="122301"/>
                  </a:lnTo>
                  <a:lnTo>
                    <a:pt x="19416" y="98958"/>
                  </a:lnTo>
                  <a:lnTo>
                    <a:pt x="41935" y="82770"/>
                  </a:lnTo>
                  <a:lnTo>
                    <a:pt x="69646" y="77201"/>
                  </a:lnTo>
                  <a:lnTo>
                    <a:pt x="86068" y="77973"/>
                  </a:lnTo>
                  <a:lnTo>
                    <a:pt x="102319" y="79358"/>
                  </a:lnTo>
                  <a:lnTo>
                    <a:pt x="118458" y="81303"/>
                  </a:lnTo>
                  <a:lnTo>
                    <a:pt x="134543" y="83754"/>
                  </a:lnTo>
                  <a:lnTo>
                    <a:pt x="434712" y="83754"/>
                  </a:lnTo>
                  <a:lnTo>
                    <a:pt x="473528" y="115984"/>
                  </a:lnTo>
                  <a:lnTo>
                    <a:pt x="516089" y="152309"/>
                  </a:lnTo>
                  <a:lnTo>
                    <a:pt x="526591" y="160141"/>
                  </a:lnTo>
                  <a:lnTo>
                    <a:pt x="555967" y="187475"/>
                  </a:lnTo>
                  <a:lnTo>
                    <a:pt x="573552" y="228609"/>
                  </a:lnTo>
                  <a:lnTo>
                    <a:pt x="572643" y="242301"/>
                  </a:lnTo>
                  <a:lnTo>
                    <a:pt x="579401" y="254561"/>
                  </a:lnTo>
                  <a:lnTo>
                    <a:pt x="583430" y="268001"/>
                  </a:lnTo>
                  <a:lnTo>
                    <a:pt x="584446" y="282443"/>
                  </a:lnTo>
                  <a:lnTo>
                    <a:pt x="582168" y="297711"/>
                  </a:lnTo>
                  <a:lnTo>
                    <a:pt x="576054" y="313054"/>
                  </a:lnTo>
                  <a:lnTo>
                    <a:pt x="566313" y="326483"/>
                  </a:lnTo>
                  <a:lnTo>
                    <a:pt x="553784" y="337444"/>
                  </a:lnTo>
                  <a:lnTo>
                    <a:pt x="539305" y="345387"/>
                  </a:lnTo>
                  <a:lnTo>
                    <a:pt x="537106" y="378444"/>
                  </a:lnTo>
                  <a:lnTo>
                    <a:pt x="520844" y="407314"/>
                  </a:lnTo>
                  <a:lnTo>
                    <a:pt x="492083" y="425784"/>
                  </a:lnTo>
                  <a:lnTo>
                    <a:pt x="452386" y="427645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2" name="object 12"/>
            <p:cNvSpPr/>
            <p:nvPr/>
          </p:nvSpPr>
          <p:spPr>
            <a:xfrm>
              <a:off x="3225" y="4094"/>
              <a:ext cx="1078" cy="879"/>
            </a:xfrm>
            <a:custGeom>
              <a:avLst/>
              <a:gdLst/>
              <a:ahLst/>
              <a:cxnLst/>
              <a:rect l="l" t="t" r="r" b="b"/>
              <a:pathLst>
                <a:path w="502920" h="410210">
                  <a:moveTo>
                    <a:pt x="261425" y="31000"/>
                  </a:moveTo>
                  <a:lnTo>
                    <a:pt x="144702" y="31000"/>
                  </a:lnTo>
                  <a:lnTo>
                    <a:pt x="152932" y="17770"/>
                  </a:lnTo>
                  <a:lnTo>
                    <a:pt x="164120" y="7451"/>
                  </a:lnTo>
                  <a:lnTo>
                    <a:pt x="178099" y="1157"/>
                  </a:lnTo>
                  <a:lnTo>
                    <a:pt x="194702" y="0"/>
                  </a:lnTo>
                  <a:lnTo>
                    <a:pt x="231182" y="10882"/>
                  </a:lnTo>
                  <a:lnTo>
                    <a:pt x="261425" y="31000"/>
                  </a:lnTo>
                  <a:close/>
                </a:path>
                <a:path w="502920" h="410210">
                  <a:moveTo>
                    <a:pt x="306630" y="410044"/>
                  </a:moveTo>
                  <a:lnTo>
                    <a:pt x="285189" y="407695"/>
                  </a:lnTo>
                  <a:lnTo>
                    <a:pt x="245895" y="397176"/>
                  </a:lnTo>
                  <a:lnTo>
                    <a:pt x="226082" y="391329"/>
                  </a:lnTo>
                  <a:lnTo>
                    <a:pt x="206602" y="384429"/>
                  </a:lnTo>
                  <a:lnTo>
                    <a:pt x="108093" y="360752"/>
                  </a:lnTo>
                  <a:lnTo>
                    <a:pt x="71100" y="348672"/>
                  </a:lnTo>
                  <a:lnTo>
                    <a:pt x="37568" y="329886"/>
                  </a:lnTo>
                  <a:lnTo>
                    <a:pt x="9561" y="300380"/>
                  </a:lnTo>
                  <a:lnTo>
                    <a:pt x="0" y="254517"/>
                  </a:lnTo>
                  <a:lnTo>
                    <a:pt x="6327" y="230839"/>
                  </a:lnTo>
                  <a:lnTo>
                    <a:pt x="34642" y="201837"/>
                  </a:lnTo>
                  <a:lnTo>
                    <a:pt x="49452" y="193725"/>
                  </a:lnTo>
                  <a:lnTo>
                    <a:pt x="48770" y="183698"/>
                  </a:lnTo>
                  <a:lnTo>
                    <a:pt x="49374" y="173516"/>
                  </a:lnTo>
                  <a:lnTo>
                    <a:pt x="51204" y="163454"/>
                  </a:lnTo>
                  <a:lnTo>
                    <a:pt x="54202" y="153784"/>
                  </a:lnTo>
                  <a:lnTo>
                    <a:pt x="32003" y="116519"/>
                  </a:lnTo>
                  <a:lnTo>
                    <a:pt x="35083" y="76903"/>
                  </a:lnTo>
                  <a:lnTo>
                    <a:pt x="59483" y="43990"/>
                  </a:lnTo>
                  <a:lnTo>
                    <a:pt x="101242" y="26835"/>
                  </a:lnTo>
                  <a:lnTo>
                    <a:pt x="112385" y="26150"/>
                  </a:lnTo>
                  <a:lnTo>
                    <a:pt x="123415" y="26689"/>
                  </a:lnTo>
                  <a:lnTo>
                    <a:pt x="134223" y="28342"/>
                  </a:lnTo>
                  <a:lnTo>
                    <a:pt x="144702" y="31000"/>
                  </a:lnTo>
                  <a:lnTo>
                    <a:pt x="261425" y="31000"/>
                  </a:lnTo>
                  <a:lnTo>
                    <a:pt x="263756" y="32551"/>
                  </a:lnTo>
                  <a:lnTo>
                    <a:pt x="293651" y="59252"/>
                  </a:lnTo>
                  <a:lnTo>
                    <a:pt x="322095" y="85229"/>
                  </a:lnTo>
                  <a:lnTo>
                    <a:pt x="361251" y="116297"/>
                  </a:lnTo>
                  <a:lnTo>
                    <a:pt x="441542" y="175751"/>
                  </a:lnTo>
                  <a:lnTo>
                    <a:pt x="480998" y="206819"/>
                  </a:lnTo>
                  <a:lnTo>
                    <a:pt x="496035" y="224336"/>
                  </a:lnTo>
                  <a:lnTo>
                    <a:pt x="502648" y="243762"/>
                  </a:lnTo>
                  <a:lnTo>
                    <a:pt x="502007" y="263642"/>
                  </a:lnTo>
                  <a:lnTo>
                    <a:pt x="495285" y="282524"/>
                  </a:lnTo>
                  <a:lnTo>
                    <a:pt x="502550" y="314000"/>
                  </a:lnTo>
                  <a:lnTo>
                    <a:pt x="497152" y="346587"/>
                  </a:lnTo>
                  <a:lnTo>
                    <a:pt x="479819" y="373362"/>
                  </a:lnTo>
                  <a:lnTo>
                    <a:pt x="463388" y="381444"/>
                  </a:lnTo>
                  <a:lnTo>
                    <a:pt x="360792" y="381444"/>
                  </a:lnTo>
                  <a:lnTo>
                    <a:pt x="345716" y="396197"/>
                  </a:lnTo>
                  <a:lnTo>
                    <a:pt x="327234" y="405971"/>
                  </a:lnTo>
                  <a:lnTo>
                    <a:pt x="306630" y="410044"/>
                  </a:lnTo>
                  <a:close/>
                </a:path>
                <a:path w="502920" h="410210">
                  <a:moveTo>
                    <a:pt x="428853" y="389484"/>
                  </a:moveTo>
                  <a:lnTo>
                    <a:pt x="406260" y="388889"/>
                  </a:lnTo>
                  <a:lnTo>
                    <a:pt x="383555" y="386061"/>
                  </a:lnTo>
                  <a:lnTo>
                    <a:pt x="360792" y="381444"/>
                  </a:lnTo>
                  <a:lnTo>
                    <a:pt x="463388" y="381444"/>
                  </a:lnTo>
                  <a:lnTo>
                    <a:pt x="451280" y="387400"/>
                  </a:lnTo>
                  <a:lnTo>
                    <a:pt x="428853" y="389484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3" name="object 13"/>
            <p:cNvSpPr/>
            <p:nvPr/>
          </p:nvSpPr>
          <p:spPr>
            <a:xfrm>
              <a:off x="6619" y="3046"/>
              <a:ext cx="1082" cy="924"/>
            </a:xfrm>
            <a:custGeom>
              <a:avLst/>
              <a:gdLst/>
              <a:ahLst/>
              <a:cxnLst/>
              <a:rect l="l" t="t" r="r" b="b"/>
              <a:pathLst>
                <a:path w="504825" h="431164">
                  <a:moveTo>
                    <a:pt x="349409" y="82245"/>
                  </a:moveTo>
                  <a:lnTo>
                    <a:pt x="189998" y="82245"/>
                  </a:lnTo>
                  <a:lnTo>
                    <a:pt x="189998" y="81648"/>
                  </a:lnTo>
                  <a:lnTo>
                    <a:pt x="186429" y="70942"/>
                  </a:lnTo>
                  <a:lnTo>
                    <a:pt x="185235" y="65582"/>
                  </a:lnTo>
                  <a:lnTo>
                    <a:pt x="183718" y="38152"/>
                  </a:lnTo>
                  <a:lnTo>
                    <a:pt x="198107" y="14689"/>
                  </a:lnTo>
                  <a:lnTo>
                    <a:pt x="221983" y="276"/>
                  </a:lnTo>
                  <a:lnTo>
                    <a:pt x="248926" y="0"/>
                  </a:lnTo>
                  <a:lnTo>
                    <a:pt x="260287" y="4760"/>
                  </a:lnTo>
                  <a:lnTo>
                    <a:pt x="269694" y="10810"/>
                  </a:lnTo>
                  <a:lnTo>
                    <a:pt x="277647" y="17866"/>
                  </a:lnTo>
                  <a:lnTo>
                    <a:pt x="284651" y="25641"/>
                  </a:lnTo>
                  <a:lnTo>
                    <a:pt x="291204" y="28625"/>
                  </a:lnTo>
                  <a:lnTo>
                    <a:pt x="297745" y="33388"/>
                  </a:lnTo>
                  <a:lnTo>
                    <a:pt x="304298" y="38747"/>
                  </a:lnTo>
                  <a:lnTo>
                    <a:pt x="328437" y="61374"/>
                  </a:lnTo>
                  <a:lnTo>
                    <a:pt x="349409" y="82245"/>
                  </a:lnTo>
                  <a:close/>
                </a:path>
                <a:path w="504825" h="431164">
                  <a:moveTo>
                    <a:pt x="346092" y="430864"/>
                  </a:moveTo>
                  <a:lnTo>
                    <a:pt x="292549" y="407471"/>
                  </a:lnTo>
                  <a:lnTo>
                    <a:pt x="235041" y="358938"/>
                  </a:lnTo>
                  <a:lnTo>
                    <a:pt x="206063" y="335559"/>
                  </a:lnTo>
                  <a:lnTo>
                    <a:pt x="196961" y="328698"/>
                  </a:lnTo>
                  <a:lnTo>
                    <a:pt x="175847" y="312510"/>
                  </a:lnTo>
                  <a:lnTo>
                    <a:pt x="164395" y="303949"/>
                  </a:lnTo>
                  <a:lnTo>
                    <a:pt x="144092" y="293615"/>
                  </a:lnTo>
                  <a:lnTo>
                    <a:pt x="123397" y="284232"/>
                  </a:lnTo>
                  <a:lnTo>
                    <a:pt x="102367" y="276077"/>
                  </a:lnTo>
                  <a:lnTo>
                    <a:pt x="81057" y="269430"/>
                  </a:lnTo>
                  <a:lnTo>
                    <a:pt x="54007" y="255056"/>
                  </a:lnTo>
                  <a:lnTo>
                    <a:pt x="37003" y="232368"/>
                  </a:lnTo>
                  <a:lnTo>
                    <a:pt x="29820" y="205104"/>
                  </a:lnTo>
                  <a:lnTo>
                    <a:pt x="32238" y="176999"/>
                  </a:lnTo>
                  <a:lnTo>
                    <a:pt x="27476" y="172834"/>
                  </a:lnTo>
                  <a:lnTo>
                    <a:pt x="22713" y="169265"/>
                  </a:lnTo>
                  <a:lnTo>
                    <a:pt x="18548" y="165100"/>
                  </a:lnTo>
                  <a:lnTo>
                    <a:pt x="0" y="134785"/>
                  </a:lnTo>
                  <a:lnTo>
                    <a:pt x="92" y="98720"/>
                  </a:lnTo>
                  <a:lnTo>
                    <a:pt x="16705" y="66784"/>
                  </a:lnTo>
                  <a:lnTo>
                    <a:pt x="47720" y="48856"/>
                  </a:lnTo>
                  <a:lnTo>
                    <a:pt x="84429" y="46294"/>
                  </a:lnTo>
                  <a:lnTo>
                    <a:pt x="120416" y="52387"/>
                  </a:lnTo>
                  <a:lnTo>
                    <a:pt x="155624" y="65062"/>
                  </a:lnTo>
                  <a:lnTo>
                    <a:pt x="189998" y="82245"/>
                  </a:lnTo>
                  <a:lnTo>
                    <a:pt x="349409" y="82245"/>
                  </a:lnTo>
                  <a:lnTo>
                    <a:pt x="392413" y="134785"/>
                  </a:lnTo>
                  <a:lnTo>
                    <a:pt x="413629" y="168076"/>
                  </a:lnTo>
                  <a:lnTo>
                    <a:pt x="424494" y="184988"/>
                  </a:lnTo>
                  <a:lnTo>
                    <a:pt x="435806" y="201460"/>
                  </a:lnTo>
                  <a:lnTo>
                    <a:pt x="451810" y="221797"/>
                  </a:lnTo>
                  <a:lnTo>
                    <a:pt x="459672" y="232054"/>
                  </a:lnTo>
                  <a:lnTo>
                    <a:pt x="478072" y="271805"/>
                  </a:lnTo>
                  <a:lnTo>
                    <a:pt x="489199" y="287283"/>
                  </a:lnTo>
                  <a:lnTo>
                    <a:pt x="497868" y="304053"/>
                  </a:lnTo>
                  <a:lnTo>
                    <a:pt x="503189" y="321829"/>
                  </a:lnTo>
                  <a:lnTo>
                    <a:pt x="504272" y="340321"/>
                  </a:lnTo>
                  <a:lnTo>
                    <a:pt x="496451" y="369988"/>
                  </a:lnTo>
                  <a:lnTo>
                    <a:pt x="479196" y="393069"/>
                  </a:lnTo>
                  <a:lnTo>
                    <a:pt x="455130" y="407214"/>
                  </a:lnTo>
                  <a:lnTo>
                    <a:pt x="426878" y="410070"/>
                  </a:lnTo>
                  <a:lnTo>
                    <a:pt x="413552" y="418697"/>
                  </a:lnTo>
                  <a:lnTo>
                    <a:pt x="398827" y="424594"/>
                  </a:lnTo>
                  <a:lnTo>
                    <a:pt x="389682" y="426135"/>
                  </a:lnTo>
                  <a:lnTo>
                    <a:pt x="366756" y="426135"/>
                  </a:lnTo>
                  <a:lnTo>
                    <a:pt x="356808" y="429598"/>
                  </a:lnTo>
                  <a:lnTo>
                    <a:pt x="346092" y="430864"/>
                  </a:lnTo>
                  <a:close/>
                </a:path>
                <a:path w="504825" h="431164">
                  <a:moveTo>
                    <a:pt x="383098" y="427245"/>
                  </a:moveTo>
                  <a:lnTo>
                    <a:pt x="366756" y="426135"/>
                  </a:lnTo>
                  <a:lnTo>
                    <a:pt x="389682" y="426135"/>
                  </a:lnTo>
                  <a:lnTo>
                    <a:pt x="383098" y="427245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4" name="object 14"/>
            <p:cNvSpPr/>
            <p:nvPr/>
          </p:nvSpPr>
          <p:spPr>
            <a:xfrm>
              <a:off x="6747" y="4420"/>
              <a:ext cx="1003" cy="918"/>
            </a:xfrm>
            <a:custGeom>
              <a:avLst/>
              <a:gdLst/>
              <a:ahLst/>
              <a:cxnLst/>
              <a:rect l="l" t="t" r="r" b="b"/>
              <a:pathLst>
                <a:path w="467994" h="427989">
                  <a:moveTo>
                    <a:pt x="388235" y="427806"/>
                  </a:moveTo>
                  <a:lnTo>
                    <a:pt x="360493" y="420271"/>
                  </a:lnTo>
                  <a:lnTo>
                    <a:pt x="322137" y="401791"/>
                  </a:lnTo>
                  <a:lnTo>
                    <a:pt x="284846" y="381136"/>
                  </a:lnTo>
                  <a:lnTo>
                    <a:pt x="247440" y="360824"/>
                  </a:lnTo>
                  <a:lnTo>
                    <a:pt x="208741" y="343373"/>
                  </a:lnTo>
                  <a:lnTo>
                    <a:pt x="171898" y="329882"/>
                  </a:lnTo>
                  <a:lnTo>
                    <a:pt x="140358" y="316460"/>
                  </a:lnTo>
                  <a:lnTo>
                    <a:pt x="114733" y="298015"/>
                  </a:lnTo>
                  <a:lnTo>
                    <a:pt x="95635" y="269459"/>
                  </a:lnTo>
                  <a:lnTo>
                    <a:pt x="75089" y="258116"/>
                  </a:lnTo>
                  <a:lnTo>
                    <a:pt x="54933" y="247943"/>
                  </a:lnTo>
                  <a:lnTo>
                    <a:pt x="35779" y="235863"/>
                  </a:lnTo>
                  <a:lnTo>
                    <a:pt x="18241" y="218798"/>
                  </a:lnTo>
                  <a:lnTo>
                    <a:pt x="0" y="176509"/>
                  </a:lnTo>
                  <a:lnTo>
                    <a:pt x="6706" y="136110"/>
                  </a:lnTo>
                  <a:lnTo>
                    <a:pt x="32725" y="106657"/>
                  </a:lnTo>
                  <a:lnTo>
                    <a:pt x="72419" y="97208"/>
                  </a:lnTo>
                  <a:lnTo>
                    <a:pt x="71225" y="93640"/>
                  </a:lnTo>
                  <a:lnTo>
                    <a:pt x="71225" y="91849"/>
                  </a:lnTo>
                  <a:lnTo>
                    <a:pt x="60835" y="71276"/>
                  </a:lnTo>
                  <a:lnTo>
                    <a:pt x="59991" y="47583"/>
                  </a:lnTo>
                  <a:lnTo>
                    <a:pt x="92066" y="9604"/>
                  </a:lnTo>
                  <a:lnTo>
                    <a:pt x="112310" y="5438"/>
                  </a:lnTo>
                  <a:lnTo>
                    <a:pt x="126754" y="1127"/>
                  </a:lnTo>
                  <a:lnTo>
                    <a:pt x="174222" y="8410"/>
                  </a:lnTo>
                  <a:lnTo>
                    <a:pt x="211806" y="38991"/>
                  </a:lnTo>
                  <a:lnTo>
                    <a:pt x="223029" y="51323"/>
                  </a:lnTo>
                  <a:lnTo>
                    <a:pt x="237014" y="65675"/>
                  </a:lnTo>
                  <a:lnTo>
                    <a:pt x="251832" y="79476"/>
                  </a:lnTo>
                  <a:lnTo>
                    <a:pt x="266984" y="93054"/>
                  </a:lnTo>
                  <a:lnTo>
                    <a:pt x="281969" y="106733"/>
                  </a:lnTo>
                  <a:lnTo>
                    <a:pt x="308090" y="132873"/>
                  </a:lnTo>
                  <a:lnTo>
                    <a:pt x="359022" y="186715"/>
                  </a:lnTo>
                  <a:lnTo>
                    <a:pt x="385500" y="212855"/>
                  </a:lnTo>
                  <a:lnTo>
                    <a:pt x="397416" y="227726"/>
                  </a:lnTo>
                  <a:lnTo>
                    <a:pt x="404031" y="243389"/>
                  </a:lnTo>
                  <a:lnTo>
                    <a:pt x="405847" y="259275"/>
                  </a:lnTo>
                  <a:lnTo>
                    <a:pt x="403369" y="274818"/>
                  </a:lnTo>
                  <a:lnTo>
                    <a:pt x="403953" y="276596"/>
                  </a:lnTo>
                  <a:lnTo>
                    <a:pt x="405147" y="277790"/>
                  </a:lnTo>
                  <a:lnTo>
                    <a:pt x="405743" y="279580"/>
                  </a:lnTo>
                  <a:lnTo>
                    <a:pt x="418839" y="287564"/>
                  </a:lnTo>
                  <a:lnTo>
                    <a:pt x="425333" y="291419"/>
                  </a:lnTo>
                  <a:lnTo>
                    <a:pt x="431944" y="295100"/>
                  </a:lnTo>
                  <a:lnTo>
                    <a:pt x="453202" y="313974"/>
                  </a:lnTo>
                  <a:lnTo>
                    <a:pt x="465424" y="338889"/>
                  </a:lnTo>
                  <a:lnTo>
                    <a:pt x="467602" y="366491"/>
                  </a:lnTo>
                  <a:lnTo>
                    <a:pt x="458728" y="393423"/>
                  </a:lnTo>
                  <a:lnTo>
                    <a:pt x="439694" y="415392"/>
                  </a:lnTo>
                  <a:lnTo>
                    <a:pt x="415416" y="426516"/>
                  </a:lnTo>
                  <a:lnTo>
                    <a:pt x="388235" y="427806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5" name="object 15"/>
            <p:cNvSpPr/>
            <p:nvPr/>
          </p:nvSpPr>
          <p:spPr>
            <a:xfrm>
              <a:off x="5416" y="5115"/>
              <a:ext cx="1002" cy="858"/>
            </a:xfrm>
            <a:custGeom>
              <a:avLst/>
              <a:gdLst/>
              <a:ahLst/>
              <a:cxnLst/>
              <a:rect l="l" t="t" r="r" b="b"/>
              <a:pathLst>
                <a:path w="467359" h="400050">
                  <a:moveTo>
                    <a:pt x="260834" y="54074"/>
                  </a:moveTo>
                  <a:lnTo>
                    <a:pt x="115268" y="54074"/>
                  </a:lnTo>
                  <a:lnTo>
                    <a:pt x="124030" y="25691"/>
                  </a:lnTo>
                  <a:lnTo>
                    <a:pt x="146521" y="5859"/>
                  </a:lnTo>
                  <a:lnTo>
                    <a:pt x="177049" y="0"/>
                  </a:lnTo>
                  <a:lnTo>
                    <a:pt x="209921" y="13536"/>
                  </a:lnTo>
                  <a:lnTo>
                    <a:pt x="245428" y="41560"/>
                  </a:lnTo>
                  <a:lnTo>
                    <a:pt x="260834" y="54074"/>
                  </a:lnTo>
                  <a:close/>
                </a:path>
                <a:path w="467359" h="400050">
                  <a:moveTo>
                    <a:pt x="225697" y="373374"/>
                  </a:moveTo>
                  <a:lnTo>
                    <a:pt x="221232" y="373354"/>
                  </a:lnTo>
                  <a:lnTo>
                    <a:pt x="212751" y="371774"/>
                  </a:lnTo>
                  <a:lnTo>
                    <a:pt x="206950" y="370533"/>
                  </a:lnTo>
                  <a:lnTo>
                    <a:pt x="190275" y="368145"/>
                  </a:lnTo>
                  <a:lnTo>
                    <a:pt x="144787" y="355821"/>
                  </a:lnTo>
                  <a:lnTo>
                    <a:pt x="110806" y="328605"/>
                  </a:lnTo>
                  <a:lnTo>
                    <a:pt x="100384" y="303210"/>
                  </a:lnTo>
                  <a:lnTo>
                    <a:pt x="82194" y="292075"/>
                  </a:lnTo>
                  <a:lnTo>
                    <a:pt x="51162" y="263794"/>
                  </a:lnTo>
                  <a:lnTo>
                    <a:pt x="32841" y="228744"/>
                  </a:lnTo>
                  <a:lnTo>
                    <a:pt x="30145" y="211406"/>
                  </a:lnTo>
                  <a:lnTo>
                    <a:pt x="31466" y="194514"/>
                  </a:lnTo>
                  <a:lnTo>
                    <a:pt x="36693" y="178636"/>
                  </a:lnTo>
                  <a:lnTo>
                    <a:pt x="35500" y="178039"/>
                  </a:lnTo>
                  <a:lnTo>
                    <a:pt x="34903" y="177442"/>
                  </a:lnTo>
                  <a:lnTo>
                    <a:pt x="33709" y="176858"/>
                  </a:lnTo>
                  <a:lnTo>
                    <a:pt x="8153" y="149642"/>
                  </a:lnTo>
                  <a:lnTo>
                    <a:pt x="0" y="114386"/>
                  </a:lnTo>
                  <a:lnTo>
                    <a:pt x="8077" y="79502"/>
                  </a:lnTo>
                  <a:lnTo>
                    <a:pt x="31215" y="53402"/>
                  </a:lnTo>
                  <a:lnTo>
                    <a:pt x="68240" y="44498"/>
                  </a:lnTo>
                  <a:lnTo>
                    <a:pt x="80530" y="45823"/>
                  </a:lnTo>
                  <a:lnTo>
                    <a:pt x="92426" y="47943"/>
                  </a:lnTo>
                  <a:lnTo>
                    <a:pt x="103986" y="50735"/>
                  </a:lnTo>
                  <a:lnTo>
                    <a:pt x="115268" y="54074"/>
                  </a:lnTo>
                  <a:lnTo>
                    <a:pt x="260834" y="54074"/>
                  </a:lnTo>
                  <a:lnTo>
                    <a:pt x="315326" y="98934"/>
                  </a:lnTo>
                  <a:lnTo>
                    <a:pt x="378400" y="152174"/>
                  </a:lnTo>
                  <a:lnTo>
                    <a:pt x="406975" y="176858"/>
                  </a:lnTo>
                  <a:lnTo>
                    <a:pt x="408310" y="176858"/>
                  </a:lnTo>
                  <a:lnTo>
                    <a:pt x="411737" y="179233"/>
                  </a:lnTo>
                  <a:lnTo>
                    <a:pt x="416991" y="183252"/>
                  </a:lnTo>
                  <a:lnTo>
                    <a:pt x="427266" y="191291"/>
                  </a:lnTo>
                  <a:lnTo>
                    <a:pt x="432527" y="195311"/>
                  </a:lnTo>
                  <a:lnTo>
                    <a:pt x="458118" y="226312"/>
                  </a:lnTo>
                  <a:lnTo>
                    <a:pt x="467192" y="257073"/>
                  </a:lnTo>
                  <a:lnTo>
                    <a:pt x="461924" y="287775"/>
                  </a:lnTo>
                  <a:lnTo>
                    <a:pt x="444498" y="313221"/>
                  </a:lnTo>
                  <a:lnTo>
                    <a:pt x="417097" y="328216"/>
                  </a:lnTo>
                  <a:lnTo>
                    <a:pt x="411803" y="355961"/>
                  </a:lnTo>
                  <a:lnTo>
                    <a:pt x="403604" y="369936"/>
                  </a:lnTo>
                  <a:lnTo>
                    <a:pt x="219446" y="369936"/>
                  </a:lnTo>
                  <a:lnTo>
                    <a:pt x="225697" y="373374"/>
                  </a:lnTo>
                  <a:close/>
                </a:path>
                <a:path w="467359" h="400050">
                  <a:moveTo>
                    <a:pt x="408310" y="176858"/>
                  </a:moveTo>
                  <a:lnTo>
                    <a:pt x="406975" y="176858"/>
                  </a:lnTo>
                  <a:lnTo>
                    <a:pt x="402212" y="172679"/>
                  </a:lnTo>
                  <a:lnTo>
                    <a:pt x="404003" y="173873"/>
                  </a:lnTo>
                  <a:lnTo>
                    <a:pt x="408310" y="176858"/>
                  </a:lnTo>
                  <a:close/>
                </a:path>
                <a:path w="467359" h="400050">
                  <a:moveTo>
                    <a:pt x="362742" y="399946"/>
                  </a:moveTo>
                  <a:lnTo>
                    <a:pt x="316721" y="399946"/>
                  </a:lnTo>
                  <a:lnTo>
                    <a:pt x="295877" y="395580"/>
                  </a:lnTo>
                  <a:lnTo>
                    <a:pt x="271331" y="388583"/>
                  </a:lnTo>
                  <a:lnTo>
                    <a:pt x="246840" y="380693"/>
                  </a:lnTo>
                  <a:lnTo>
                    <a:pt x="228039" y="373354"/>
                  </a:lnTo>
                  <a:lnTo>
                    <a:pt x="219446" y="369936"/>
                  </a:lnTo>
                  <a:lnTo>
                    <a:pt x="403604" y="369936"/>
                  </a:lnTo>
                  <a:lnTo>
                    <a:pt x="397526" y="380296"/>
                  </a:lnTo>
                  <a:lnTo>
                    <a:pt x="375323" y="397368"/>
                  </a:lnTo>
                  <a:lnTo>
                    <a:pt x="362742" y="399946"/>
                  </a:lnTo>
                  <a:close/>
                </a:path>
              </a:pathLst>
            </a:custGeom>
            <a:solidFill>
              <a:srgbClr val="9C736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sp>
        <p:nvSpPr>
          <p:cNvPr id="17" name="object 7"/>
          <p:cNvSpPr/>
          <p:nvPr/>
        </p:nvSpPr>
        <p:spPr>
          <a:xfrm>
            <a:off x="10689590" y="0"/>
            <a:ext cx="553720" cy="177736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8"/>
          <p:cNvSpPr/>
          <p:nvPr/>
        </p:nvSpPr>
        <p:spPr>
          <a:xfrm rot="20580000">
            <a:off x="1742440" y="537845"/>
            <a:ext cx="795655" cy="7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9" name="object 7"/>
          <p:cNvSpPr/>
          <p:nvPr/>
        </p:nvSpPr>
        <p:spPr>
          <a:xfrm>
            <a:off x="622935" y="5851525"/>
            <a:ext cx="1978660" cy="1112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MsPham11"/>
          <p:cNvSpPr/>
          <p:nvPr>
            <p:custDataLst>
              <p:tags r:id="rId4"/>
            </p:custDataLst>
          </p:nvPr>
        </p:nvSpPr>
        <p:spPr>
          <a:xfrm>
            <a:off x="3158721" y="373610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Warm up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0" name="Picture 19" descr="U1-L1-2-MissHi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685" y="2088515"/>
            <a:ext cx="1391920" cy="167005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1" name="Text Box 20"/>
          <p:cNvSpPr txBox="1"/>
          <p:nvPr/>
        </p:nvSpPr>
        <p:spPr>
          <a:xfrm>
            <a:off x="3824605" y="2161540"/>
            <a:ext cx="535432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Are they your </a:t>
            </a:r>
            <a:r>
              <a:rPr lang="en-US" sz="3200" b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friends</a:t>
            </a:r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?  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2" name="Picture 21" descr="U1-L1-2-Mai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925" y="3926205"/>
            <a:ext cx="1866900" cy="2266950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4712970" y="3846830"/>
            <a:ext cx="3724275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kisspng-smiley-emoticon-giphy-clip-art-5b39bd09d77ce8.8887174615305106018827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355" y="3411220"/>
            <a:ext cx="1499235" cy="89979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4781550" y="4977765"/>
            <a:ext cx="3724275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28490" y="3576320"/>
            <a:ext cx="3762375" cy="118745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they are.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12970" y="4709160"/>
            <a:ext cx="3762375" cy="118745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No, they aren’t.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 descr="png-clipart-smiley-emoticon-sadness-animation-sad-emoji-background-emoji-illustration-orange-world-smile-day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0025" y="4430395"/>
            <a:ext cx="1570990" cy="873125"/>
          </a:xfrm>
          <a:prstGeom prst="rect">
            <a:avLst/>
          </a:prstGeom>
        </p:spPr>
      </p:pic>
      <p:pic>
        <p:nvPicPr>
          <p:cNvPr id="16" name="Picture 15" descr="tiếng-Anh-lớp-3-unti-5-p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6355" y="-149860"/>
            <a:ext cx="3707765" cy="25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3" grpId="1" animBg="1"/>
      <p:bldP spid="41" grpId="1" animBg="1"/>
      <p:bldP spid="30" grpId="1" animBg="1"/>
      <p:bldP spid="31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Thank you for being my mom!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/>
        </p:nvSpPr>
        <p:spPr>
          <a:xfrm>
            <a:off x="71755" y="0"/>
            <a:ext cx="6537960" cy="445135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28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28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720" y="5558155"/>
            <a:ext cx="1224280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412130" y="6133408"/>
            <a:ext cx="57150" cy="25823"/>
          </a:xfrm>
          <a:custGeom>
            <a:avLst/>
            <a:gdLst/>
            <a:ahLst/>
            <a:cxnLst/>
            <a:rect l="l" t="t" r="r" b="b"/>
            <a:pathLst>
              <a:path w="85725" h="38734">
                <a:moveTo>
                  <a:pt x="85289" y="38728"/>
                </a:moveTo>
                <a:lnTo>
                  <a:pt x="61692" y="34043"/>
                </a:lnTo>
                <a:lnTo>
                  <a:pt x="39613" y="26026"/>
                </a:lnTo>
                <a:lnTo>
                  <a:pt x="19050" y="14678"/>
                </a:lnTo>
                <a:lnTo>
                  <a:pt x="0" y="0"/>
                </a:lnTo>
                <a:lnTo>
                  <a:pt x="30383" y="1666"/>
                </a:lnTo>
                <a:lnTo>
                  <a:pt x="52151" y="7582"/>
                </a:lnTo>
                <a:lnTo>
                  <a:pt x="69167" y="19388"/>
                </a:lnTo>
                <a:lnTo>
                  <a:pt x="85289" y="38728"/>
                </a:lnTo>
                <a:close/>
              </a:path>
            </a:pathLst>
          </a:custGeom>
          <a:solidFill>
            <a:srgbClr val="F7F5F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7471671" y="6140711"/>
            <a:ext cx="25823" cy="11430"/>
          </a:xfrm>
          <a:custGeom>
            <a:avLst/>
            <a:gdLst/>
            <a:ahLst/>
            <a:cxnLst/>
            <a:rect l="l" t="t" r="r" b="b"/>
            <a:pathLst>
              <a:path w="38734" h="17145">
                <a:moveTo>
                  <a:pt x="38735" y="16868"/>
                </a:moveTo>
                <a:lnTo>
                  <a:pt x="0" y="16078"/>
                </a:lnTo>
                <a:lnTo>
                  <a:pt x="12315" y="3957"/>
                </a:lnTo>
                <a:lnTo>
                  <a:pt x="20456" y="0"/>
                </a:lnTo>
                <a:lnTo>
                  <a:pt x="28052" y="4279"/>
                </a:lnTo>
                <a:lnTo>
                  <a:pt x="38735" y="16868"/>
                </a:lnTo>
                <a:close/>
              </a:path>
            </a:pathLst>
          </a:custGeom>
          <a:solidFill>
            <a:srgbClr val="F5F0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5" name="object 5"/>
          <p:cNvGrpSpPr/>
          <p:nvPr/>
        </p:nvGrpSpPr>
        <p:grpSpPr>
          <a:xfrm>
            <a:off x="2320925" y="445641"/>
            <a:ext cx="9060603" cy="3530600"/>
            <a:chOff x="181927" y="4249227"/>
            <a:chExt cx="13590905" cy="5295900"/>
          </a:xfrm>
        </p:grpSpPr>
        <p:sp>
          <p:nvSpPr>
            <p:cNvPr id="6" name="object 6"/>
            <p:cNvSpPr/>
            <p:nvPr/>
          </p:nvSpPr>
          <p:spPr>
            <a:xfrm>
              <a:off x="10960703" y="9238409"/>
              <a:ext cx="57150" cy="5715"/>
            </a:xfrm>
            <a:custGeom>
              <a:avLst/>
              <a:gdLst/>
              <a:ahLst/>
              <a:cxnLst/>
              <a:rect l="l" t="t" r="r" b="b"/>
              <a:pathLst>
                <a:path w="57150" h="5715">
                  <a:moveTo>
                    <a:pt x="56939" y="5655"/>
                  </a:moveTo>
                  <a:lnTo>
                    <a:pt x="0" y="0"/>
                  </a:lnTo>
                  <a:lnTo>
                    <a:pt x="56939" y="5655"/>
                  </a:lnTo>
                  <a:close/>
                </a:path>
              </a:pathLst>
            </a:custGeom>
            <a:solidFill>
              <a:srgbClr val="F7F5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8755968" y="4787119"/>
              <a:ext cx="5016488" cy="445614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4368916" y="4249227"/>
              <a:ext cx="5181599" cy="52958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4044154" y="9200112"/>
              <a:ext cx="85725" cy="38735"/>
            </a:xfrm>
            <a:custGeom>
              <a:avLst/>
              <a:gdLst/>
              <a:ahLst/>
              <a:cxnLst/>
              <a:rect l="l" t="t" r="r" b="b"/>
              <a:pathLst>
                <a:path w="85725" h="38734">
                  <a:moveTo>
                    <a:pt x="85289" y="38728"/>
                  </a:moveTo>
                  <a:lnTo>
                    <a:pt x="61692" y="34043"/>
                  </a:lnTo>
                  <a:lnTo>
                    <a:pt x="39613" y="26026"/>
                  </a:lnTo>
                  <a:lnTo>
                    <a:pt x="19050" y="14678"/>
                  </a:lnTo>
                  <a:lnTo>
                    <a:pt x="0" y="0"/>
                  </a:lnTo>
                  <a:lnTo>
                    <a:pt x="30383" y="1666"/>
                  </a:lnTo>
                  <a:lnTo>
                    <a:pt x="52151" y="7582"/>
                  </a:lnTo>
                  <a:lnTo>
                    <a:pt x="69167" y="19388"/>
                  </a:lnTo>
                  <a:lnTo>
                    <a:pt x="85289" y="38728"/>
                  </a:lnTo>
                  <a:close/>
                </a:path>
              </a:pathLst>
            </a:custGeom>
            <a:solidFill>
              <a:srgbClr val="F7F5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633465" y="9211067"/>
              <a:ext cx="38735" cy="17145"/>
            </a:xfrm>
            <a:custGeom>
              <a:avLst/>
              <a:gdLst/>
              <a:ahLst/>
              <a:cxnLst/>
              <a:rect l="l" t="t" r="r" b="b"/>
              <a:pathLst>
                <a:path w="38735" h="17145">
                  <a:moveTo>
                    <a:pt x="38735" y="16868"/>
                  </a:moveTo>
                  <a:lnTo>
                    <a:pt x="0" y="16078"/>
                  </a:lnTo>
                  <a:lnTo>
                    <a:pt x="12315" y="3957"/>
                  </a:lnTo>
                  <a:lnTo>
                    <a:pt x="20456" y="0"/>
                  </a:lnTo>
                  <a:lnTo>
                    <a:pt x="28052" y="4279"/>
                  </a:lnTo>
                  <a:lnTo>
                    <a:pt x="38735" y="16868"/>
                  </a:lnTo>
                  <a:close/>
                </a:path>
              </a:pathLst>
            </a:custGeom>
            <a:solidFill>
              <a:srgbClr val="F5F0E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386662" y="9238409"/>
              <a:ext cx="57150" cy="5715"/>
            </a:xfrm>
            <a:custGeom>
              <a:avLst/>
              <a:gdLst/>
              <a:ahLst/>
              <a:cxnLst/>
              <a:rect l="l" t="t" r="r" b="b"/>
              <a:pathLst>
                <a:path w="57150" h="5715">
                  <a:moveTo>
                    <a:pt x="56939" y="5655"/>
                  </a:moveTo>
                  <a:lnTo>
                    <a:pt x="0" y="0"/>
                  </a:lnTo>
                  <a:lnTo>
                    <a:pt x="56939" y="5655"/>
                  </a:lnTo>
                  <a:close/>
                </a:path>
              </a:pathLst>
            </a:custGeom>
            <a:solidFill>
              <a:srgbClr val="F7F5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81927" y="4787119"/>
              <a:ext cx="5016488" cy="4456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7" name="object 12"/>
          <p:cNvSpPr/>
          <p:nvPr/>
        </p:nvSpPr>
        <p:spPr>
          <a:xfrm>
            <a:off x="4850130" y="3857951"/>
            <a:ext cx="3344325" cy="2970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 sz="1200"/>
          </a:p>
        </p:txBody>
      </p:sp>
      <p:sp>
        <p:nvSpPr>
          <p:cNvPr id="28" name="object 2"/>
          <p:cNvSpPr/>
          <p:nvPr/>
        </p:nvSpPr>
        <p:spPr>
          <a:xfrm>
            <a:off x="11116310" y="2439035"/>
            <a:ext cx="1075690" cy="2336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24"/>
          <p:cNvSpPr/>
          <p:nvPr/>
        </p:nvSpPr>
        <p:spPr>
          <a:xfrm>
            <a:off x="11452860" y="-147955"/>
            <a:ext cx="680085" cy="8928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grpSp>
        <p:nvGrpSpPr>
          <p:cNvPr id="32" name="Group 31"/>
          <p:cNvGrpSpPr/>
          <p:nvPr/>
        </p:nvGrpSpPr>
        <p:grpSpPr>
          <a:xfrm>
            <a:off x="10744835" y="4283075"/>
            <a:ext cx="620395" cy="2542540"/>
            <a:chOff x="17520" y="4257"/>
            <a:chExt cx="3008" cy="6299"/>
          </a:xfrm>
        </p:grpSpPr>
        <p:sp>
          <p:nvSpPr>
            <p:cNvPr id="33" name="object 9"/>
            <p:cNvSpPr/>
            <p:nvPr/>
          </p:nvSpPr>
          <p:spPr>
            <a:xfrm>
              <a:off x="17640" y="4620"/>
              <a:ext cx="2889" cy="59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34" name="object 8"/>
            <p:cNvSpPr/>
            <p:nvPr/>
          </p:nvSpPr>
          <p:spPr>
            <a:xfrm>
              <a:off x="17520" y="4257"/>
              <a:ext cx="2982" cy="3501"/>
            </a:xfrm>
            <a:custGeom>
              <a:avLst/>
              <a:gdLst/>
              <a:ahLst/>
              <a:cxnLst/>
              <a:rect l="l" t="t" r="r" b="b"/>
              <a:pathLst>
                <a:path w="1893569" h="2223134">
                  <a:moveTo>
                    <a:pt x="946769" y="2008425"/>
                  </a:moveTo>
                  <a:lnTo>
                    <a:pt x="920741" y="1929508"/>
                  </a:lnTo>
                  <a:lnTo>
                    <a:pt x="863479" y="1714298"/>
                  </a:lnTo>
                  <a:lnTo>
                    <a:pt x="806216" y="1395103"/>
                  </a:lnTo>
                  <a:lnTo>
                    <a:pt x="780188" y="1004232"/>
                  </a:lnTo>
                  <a:lnTo>
                    <a:pt x="782791" y="676565"/>
                  </a:lnTo>
                  <a:lnTo>
                    <a:pt x="801011" y="462735"/>
                  </a:lnTo>
                  <a:lnTo>
                    <a:pt x="850464" y="268595"/>
                  </a:lnTo>
                  <a:lnTo>
                    <a:pt x="946769" y="0"/>
                  </a:lnTo>
                  <a:lnTo>
                    <a:pt x="972796" y="78917"/>
                  </a:lnTo>
                  <a:lnTo>
                    <a:pt x="1030056" y="294132"/>
                  </a:lnTo>
                  <a:lnTo>
                    <a:pt x="1087316" y="613338"/>
                  </a:lnTo>
                  <a:lnTo>
                    <a:pt x="1113344" y="1004232"/>
                  </a:lnTo>
                  <a:lnTo>
                    <a:pt x="1110741" y="1331877"/>
                  </a:lnTo>
                  <a:lnTo>
                    <a:pt x="1092522" y="1545695"/>
                  </a:lnTo>
                  <a:lnTo>
                    <a:pt x="1043070" y="1739830"/>
                  </a:lnTo>
                  <a:lnTo>
                    <a:pt x="946769" y="2008425"/>
                  </a:lnTo>
                  <a:close/>
                </a:path>
                <a:path w="1893569" h="2223134">
                  <a:moveTo>
                    <a:pt x="709256" y="2102748"/>
                  </a:moveTo>
                  <a:lnTo>
                    <a:pt x="671382" y="2036508"/>
                  </a:lnTo>
                  <a:lnTo>
                    <a:pt x="580440" y="1853357"/>
                  </a:lnTo>
                  <a:lnTo>
                    <a:pt x="470453" y="1576644"/>
                  </a:lnTo>
                  <a:lnTo>
                    <a:pt x="375442" y="1229722"/>
                  </a:lnTo>
                  <a:lnTo>
                    <a:pt x="317773" y="934442"/>
                  </a:lnTo>
                  <a:lnTo>
                    <a:pt x="295004" y="738728"/>
                  </a:lnTo>
                  <a:lnTo>
                    <a:pt x="303942" y="555023"/>
                  </a:lnTo>
                  <a:lnTo>
                    <a:pt x="341396" y="295768"/>
                  </a:lnTo>
                  <a:lnTo>
                    <a:pt x="379266" y="362007"/>
                  </a:lnTo>
                  <a:lnTo>
                    <a:pt x="470200" y="545158"/>
                  </a:lnTo>
                  <a:lnTo>
                    <a:pt x="580186" y="821870"/>
                  </a:lnTo>
                  <a:lnTo>
                    <a:pt x="675210" y="1168796"/>
                  </a:lnTo>
                  <a:lnTo>
                    <a:pt x="732879" y="1464071"/>
                  </a:lnTo>
                  <a:lnTo>
                    <a:pt x="755648" y="1659783"/>
                  </a:lnTo>
                  <a:lnTo>
                    <a:pt x="746710" y="1843489"/>
                  </a:lnTo>
                  <a:lnTo>
                    <a:pt x="709256" y="2102748"/>
                  </a:lnTo>
                  <a:close/>
                </a:path>
                <a:path w="1893569" h="2223134">
                  <a:moveTo>
                    <a:pt x="518023" y="2222629"/>
                  </a:moveTo>
                  <a:lnTo>
                    <a:pt x="481023" y="2178862"/>
                  </a:lnTo>
                  <a:lnTo>
                    <a:pt x="388892" y="2055971"/>
                  </a:lnTo>
                  <a:lnTo>
                    <a:pt x="269940" y="1866568"/>
                  </a:lnTo>
                  <a:lnTo>
                    <a:pt x="152473" y="1623264"/>
                  </a:lnTo>
                  <a:lnTo>
                    <a:pt x="69625" y="1413043"/>
                  </a:lnTo>
                  <a:lnTo>
                    <a:pt x="26127" y="1271601"/>
                  </a:lnTo>
                  <a:lnTo>
                    <a:pt x="7683" y="1134706"/>
                  </a:lnTo>
                  <a:lnTo>
                    <a:pt x="0" y="938125"/>
                  </a:lnTo>
                  <a:lnTo>
                    <a:pt x="37000" y="981897"/>
                  </a:lnTo>
                  <a:lnTo>
                    <a:pt x="129131" y="1104797"/>
                  </a:lnTo>
                  <a:lnTo>
                    <a:pt x="248084" y="1294203"/>
                  </a:lnTo>
                  <a:lnTo>
                    <a:pt x="365550" y="1537490"/>
                  </a:lnTo>
                  <a:lnTo>
                    <a:pt x="448398" y="1747715"/>
                  </a:lnTo>
                  <a:lnTo>
                    <a:pt x="491896" y="1889159"/>
                  </a:lnTo>
                  <a:lnTo>
                    <a:pt x="510340" y="2026053"/>
                  </a:lnTo>
                  <a:lnTo>
                    <a:pt x="518023" y="2222629"/>
                  </a:lnTo>
                  <a:close/>
                </a:path>
                <a:path w="1893569" h="2223134">
                  <a:moveTo>
                    <a:pt x="1184308" y="2102748"/>
                  </a:moveTo>
                  <a:lnTo>
                    <a:pt x="1146855" y="1843489"/>
                  </a:lnTo>
                  <a:lnTo>
                    <a:pt x="1137917" y="1659783"/>
                  </a:lnTo>
                  <a:lnTo>
                    <a:pt x="1160687" y="1464071"/>
                  </a:lnTo>
                  <a:lnTo>
                    <a:pt x="1218357" y="1168796"/>
                  </a:lnTo>
                  <a:lnTo>
                    <a:pt x="1313368" y="821870"/>
                  </a:lnTo>
                  <a:lnTo>
                    <a:pt x="1423354" y="545158"/>
                  </a:lnTo>
                  <a:lnTo>
                    <a:pt x="1514295" y="362007"/>
                  </a:lnTo>
                  <a:lnTo>
                    <a:pt x="1552169" y="295768"/>
                  </a:lnTo>
                  <a:lnTo>
                    <a:pt x="1589622" y="555023"/>
                  </a:lnTo>
                  <a:lnTo>
                    <a:pt x="1598556" y="738728"/>
                  </a:lnTo>
                  <a:lnTo>
                    <a:pt x="1575777" y="934442"/>
                  </a:lnTo>
                  <a:lnTo>
                    <a:pt x="1518089" y="1229722"/>
                  </a:lnTo>
                  <a:lnTo>
                    <a:pt x="1423086" y="1576644"/>
                  </a:lnTo>
                  <a:lnTo>
                    <a:pt x="1313110" y="1853357"/>
                  </a:lnTo>
                  <a:lnTo>
                    <a:pt x="1222178" y="2036508"/>
                  </a:lnTo>
                  <a:lnTo>
                    <a:pt x="1184308" y="2102748"/>
                  </a:lnTo>
                  <a:close/>
                </a:path>
                <a:path w="1893569" h="2223134">
                  <a:moveTo>
                    <a:pt x="1375513" y="2222629"/>
                  </a:moveTo>
                  <a:lnTo>
                    <a:pt x="1379219" y="2165456"/>
                  </a:lnTo>
                  <a:lnTo>
                    <a:pt x="1398104" y="2013072"/>
                  </a:lnTo>
                  <a:lnTo>
                    <a:pt x="1443811" y="1794183"/>
                  </a:lnTo>
                  <a:lnTo>
                    <a:pt x="1527987" y="1537490"/>
                  </a:lnTo>
                  <a:lnTo>
                    <a:pt x="1614163" y="1328610"/>
                  </a:lnTo>
                  <a:lnTo>
                    <a:pt x="1680966" y="1196549"/>
                  </a:lnTo>
                  <a:lnTo>
                    <a:pt x="1762665" y="1085118"/>
                  </a:lnTo>
                  <a:lnTo>
                    <a:pt x="1893531" y="938125"/>
                  </a:lnTo>
                  <a:lnTo>
                    <a:pt x="1889828" y="995299"/>
                  </a:lnTo>
                  <a:lnTo>
                    <a:pt x="1870951" y="1147684"/>
                  </a:lnTo>
                  <a:lnTo>
                    <a:pt x="1825246" y="1366575"/>
                  </a:lnTo>
                  <a:lnTo>
                    <a:pt x="1741056" y="1623264"/>
                  </a:lnTo>
                  <a:lnTo>
                    <a:pt x="1654881" y="1832167"/>
                  </a:lnTo>
                  <a:lnTo>
                    <a:pt x="1588078" y="1964235"/>
                  </a:lnTo>
                  <a:lnTo>
                    <a:pt x="1506378" y="2075659"/>
                  </a:lnTo>
                  <a:lnTo>
                    <a:pt x="1375513" y="2222629"/>
                  </a:lnTo>
                  <a:close/>
                </a:path>
              </a:pathLst>
            </a:custGeom>
            <a:solidFill>
              <a:srgbClr val="4F735E"/>
            </a:solidFill>
          </p:spPr>
          <p:txBody>
            <a:bodyPr wrap="square" lIns="0" tIns="0" rIns="0" bIns="0" rtlCol="0"/>
            <a:p/>
          </p:txBody>
        </p:sp>
      </p:grpSp>
      <p:pic>
        <p:nvPicPr>
          <p:cNvPr id="65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70225" y="639445"/>
            <a:ext cx="347980" cy="476885"/>
          </a:xfrm>
          <a:prstGeom prst="rect">
            <a:avLst/>
          </a:prstGeom>
        </p:spPr>
      </p:pic>
      <p:pic>
        <p:nvPicPr>
          <p:cNvPr id="36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5535" y="639445"/>
            <a:ext cx="347980" cy="476885"/>
          </a:xfrm>
          <a:prstGeom prst="rect">
            <a:avLst/>
          </a:prstGeom>
        </p:spPr>
      </p:pic>
      <p:sp>
        <p:nvSpPr>
          <p:cNvPr id="39" name="object 13"/>
          <p:cNvSpPr/>
          <p:nvPr/>
        </p:nvSpPr>
        <p:spPr>
          <a:xfrm>
            <a:off x="244475" y="2233930"/>
            <a:ext cx="1075055" cy="10013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Rounded Rectangle 40"/>
          <p:cNvSpPr/>
          <p:nvPr/>
        </p:nvSpPr>
        <p:spPr>
          <a:xfrm>
            <a:off x="3944620" y="1685925"/>
            <a:ext cx="1467485" cy="118745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Stand up!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680200" y="1466215"/>
            <a:ext cx="1548765" cy="1165225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Sit down!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475470" y="1698625"/>
            <a:ext cx="1483360" cy="153670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Don’t talk!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00275" y="5601335"/>
            <a:ext cx="2458720" cy="153670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Open your book!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112385" y="5531485"/>
            <a:ext cx="2458720" cy="153670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Close your book!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795895" y="5836285"/>
            <a:ext cx="3359785" cy="899795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>
                <a:latin typeface="Century Gothic" panose="020B0502020202020204" pitchFamily="34" charset="0"/>
              </a:rPr>
              <a:t>Come here!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3" name="Picture 52" descr="z2840985633540_fe708f3a792b33a34065c9e85ec2bb1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6175" y="1359535"/>
            <a:ext cx="1447800" cy="1885950"/>
          </a:xfrm>
          <a:prstGeom prst="rect">
            <a:avLst/>
          </a:prstGeom>
        </p:spPr>
      </p:pic>
      <p:pic>
        <p:nvPicPr>
          <p:cNvPr id="54" name="Picture 53" descr="z2840985961623_3eb2e34c699cdbd5c018478e3d9f98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2750" y="1295400"/>
            <a:ext cx="1552575" cy="2110105"/>
          </a:xfrm>
          <a:prstGeom prst="rect">
            <a:avLst/>
          </a:prstGeom>
        </p:spPr>
      </p:pic>
      <p:pic>
        <p:nvPicPr>
          <p:cNvPr id="55" name="Picture 54" descr="z2840986271534_d1ef62e7be2a9ef5fb9210d6fbe1979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7545" y="1450975"/>
            <a:ext cx="1443990" cy="1657350"/>
          </a:xfrm>
          <a:prstGeom prst="rect">
            <a:avLst/>
          </a:prstGeom>
        </p:spPr>
      </p:pic>
      <p:pic>
        <p:nvPicPr>
          <p:cNvPr id="56" name="Picture 55" descr="z2840956711778_bdd525d8513c470d0a4b8fb24e9a18f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1445" y="4192270"/>
            <a:ext cx="1986915" cy="1730375"/>
          </a:xfrm>
          <a:prstGeom prst="rect">
            <a:avLst/>
          </a:prstGeom>
        </p:spPr>
      </p:pic>
      <p:pic>
        <p:nvPicPr>
          <p:cNvPr id="58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92750" y="3715385"/>
            <a:ext cx="347980" cy="476885"/>
          </a:xfrm>
          <a:prstGeom prst="rect">
            <a:avLst/>
          </a:prstGeom>
        </p:spPr>
      </p:pic>
      <p:pic>
        <p:nvPicPr>
          <p:cNvPr id="59" name="Picture 58" descr="z2840956475104_b78ecf7b8d5cc7e1667f88bdc11de2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7530" y="4040505"/>
            <a:ext cx="1933575" cy="1752600"/>
          </a:xfrm>
          <a:prstGeom prst="rect">
            <a:avLst/>
          </a:prstGeom>
        </p:spPr>
      </p:pic>
      <p:pic>
        <p:nvPicPr>
          <p:cNvPr id="60" name="Picture 59" descr="z2840986686814_d358da7e7666ff686b862173a76135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825" y="4312285"/>
            <a:ext cx="2181225" cy="1524000"/>
          </a:xfrm>
          <a:prstGeom prst="rect">
            <a:avLst/>
          </a:prstGeom>
        </p:spPr>
      </p:pic>
      <p:sp>
        <p:nvSpPr>
          <p:cNvPr id="13" name="object 7"/>
          <p:cNvSpPr txBox="1"/>
          <p:nvPr/>
        </p:nvSpPr>
        <p:spPr>
          <a:xfrm>
            <a:off x="0" y="804545"/>
            <a:ext cx="4401185" cy="74676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cs typeface="Trebuchet MS" panose="020B0603020202020204"/>
              </a:rPr>
              <a:t>Commands:</a:t>
            </a:r>
            <a:endParaRPr lang="en-US" sz="48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cs typeface="Trebuchet MS" panose="020B0603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4" grpId="0" bldLvl="0" animBg="1"/>
      <p:bldP spid="46" grpId="0" bldLvl="0" animBg="1"/>
      <p:bldP spid="49" grpId="0" bldLvl="0" animBg="1"/>
      <p:bldP spid="50" grpId="0" bldLvl="0" animBg="1"/>
      <p:bldP spid="52" grpId="0" bldLvl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52237"/>
            <a:ext cx="12431609" cy="7124101"/>
            <a:chOff x="2937" y="1083"/>
            <a:chExt cx="23377" cy="13467"/>
          </a:xfrm>
        </p:grpSpPr>
        <p:sp>
          <p:nvSpPr>
            <p:cNvPr id="2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A6E7CD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0221" y="1652"/>
              <a:ext cx="5642" cy="4528"/>
            </a:xfrm>
            <a:prstGeom prst="rect">
              <a:avLst/>
            </a:prstGeom>
          </p:spPr>
        </p:pic>
        <p:grpSp>
          <p:nvGrpSpPr>
            <p:cNvPr id="22" name="object 22"/>
            <p:cNvGrpSpPr/>
            <p:nvPr/>
          </p:nvGrpSpPr>
          <p:grpSpPr>
            <a:xfrm>
              <a:off x="24426" y="1083"/>
              <a:ext cx="1888" cy="3263"/>
              <a:chOff x="10023026" y="505114"/>
              <a:chExt cx="880355" cy="1521776"/>
            </a:xfrm>
          </p:grpSpPr>
          <p:sp>
            <p:nvSpPr>
              <p:cNvPr id="23" name="object 23"/>
              <p:cNvSpPr/>
              <p:nvPr/>
            </p:nvSpPr>
            <p:spPr>
              <a:xfrm>
                <a:off x="10023271" y="505114"/>
                <a:ext cx="880110" cy="1486535"/>
              </a:xfrm>
              <a:custGeom>
                <a:avLst/>
                <a:gdLst/>
                <a:ahLst/>
                <a:cxnLst/>
                <a:rect l="l" t="t" r="r" b="b"/>
                <a:pathLst>
                  <a:path w="880109" h="1486535">
                    <a:moveTo>
                      <a:pt x="407396" y="1486173"/>
                    </a:moveTo>
                    <a:lnTo>
                      <a:pt x="366449" y="1476620"/>
                    </a:lnTo>
                    <a:lnTo>
                      <a:pt x="336943" y="1446923"/>
                    </a:lnTo>
                    <a:lnTo>
                      <a:pt x="325002" y="1449152"/>
                    </a:lnTo>
                    <a:lnTo>
                      <a:pt x="261351" y="1430475"/>
                    </a:lnTo>
                    <a:lnTo>
                      <a:pt x="231317" y="1379034"/>
                    </a:lnTo>
                    <a:lnTo>
                      <a:pt x="231724" y="1347863"/>
                    </a:lnTo>
                    <a:lnTo>
                      <a:pt x="312737" y="942250"/>
                    </a:lnTo>
                    <a:lnTo>
                      <a:pt x="211785" y="953211"/>
                    </a:lnTo>
                    <a:lnTo>
                      <a:pt x="187677" y="952479"/>
                    </a:lnTo>
                    <a:lnTo>
                      <a:pt x="165379" y="945467"/>
                    </a:lnTo>
                    <a:lnTo>
                      <a:pt x="145919" y="933001"/>
                    </a:lnTo>
                    <a:lnTo>
                      <a:pt x="130327" y="915911"/>
                    </a:lnTo>
                    <a:lnTo>
                      <a:pt x="124269" y="916558"/>
                    </a:lnTo>
                    <a:lnTo>
                      <a:pt x="53732" y="895930"/>
                    </a:lnTo>
                    <a:lnTo>
                      <a:pt x="18008" y="831621"/>
                    </a:lnTo>
                    <a:lnTo>
                      <a:pt x="0" y="172021"/>
                    </a:lnTo>
                    <a:lnTo>
                      <a:pt x="4209" y="136590"/>
                    </a:lnTo>
                    <a:lnTo>
                      <a:pt x="46364" y="82760"/>
                    </a:lnTo>
                    <a:lnTo>
                      <a:pt x="482460" y="1155"/>
                    </a:lnTo>
                    <a:lnTo>
                      <a:pt x="505348" y="0"/>
                    </a:lnTo>
                    <a:lnTo>
                      <a:pt x="527615" y="4217"/>
                    </a:lnTo>
                    <a:lnTo>
                      <a:pt x="566445" y="27558"/>
                    </a:lnTo>
                    <a:lnTo>
                      <a:pt x="585444" y="54051"/>
                    </a:lnTo>
                    <a:lnTo>
                      <a:pt x="602835" y="55450"/>
                    </a:lnTo>
                    <a:lnTo>
                      <a:pt x="648741" y="79298"/>
                    </a:lnTo>
                    <a:lnTo>
                      <a:pt x="670429" y="114307"/>
                    </a:lnTo>
                    <a:lnTo>
                      <a:pt x="674566" y="134507"/>
                    </a:lnTo>
                    <a:lnTo>
                      <a:pt x="673849" y="155346"/>
                    </a:lnTo>
                    <a:lnTo>
                      <a:pt x="673404" y="158368"/>
                    </a:lnTo>
                    <a:lnTo>
                      <a:pt x="608317" y="417385"/>
                    </a:lnTo>
                    <a:lnTo>
                      <a:pt x="687793" y="403745"/>
                    </a:lnTo>
                    <a:lnTo>
                      <a:pt x="739360" y="409001"/>
                    </a:lnTo>
                    <a:lnTo>
                      <a:pt x="780707" y="440308"/>
                    </a:lnTo>
                    <a:lnTo>
                      <a:pt x="790829" y="456628"/>
                    </a:lnTo>
                    <a:lnTo>
                      <a:pt x="811235" y="458595"/>
                    </a:lnTo>
                    <a:lnTo>
                      <a:pt x="847666" y="476132"/>
                    </a:lnTo>
                    <a:lnTo>
                      <a:pt x="874036" y="512004"/>
                    </a:lnTo>
                    <a:lnTo>
                      <a:pt x="879729" y="534855"/>
                    </a:lnTo>
                    <a:lnTo>
                      <a:pt x="879106" y="558404"/>
                    </a:lnTo>
                    <a:lnTo>
                      <a:pt x="472681" y="1442161"/>
                    </a:lnTo>
                    <a:lnTo>
                      <a:pt x="433794" y="1480012"/>
                    </a:lnTo>
                    <a:lnTo>
                      <a:pt x="416420" y="1485175"/>
                    </a:lnTo>
                    <a:lnTo>
                      <a:pt x="407396" y="14861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0023026" y="673070"/>
                <a:ext cx="748030" cy="1353820"/>
              </a:xfrm>
              <a:custGeom>
                <a:avLst/>
                <a:gdLst/>
                <a:ahLst/>
                <a:cxnLst/>
                <a:rect l="l" t="t" r="r" b="b"/>
                <a:pathLst>
                  <a:path w="748029" h="1353820">
                    <a:moveTo>
                      <a:pt x="51104" y="784669"/>
                    </a:moveTo>
                    <a:lnTo>
                      <a:pt x="17665" y="757974"/>
                    </a:lnTo>
                    <a:lnTo>
                      <a:pt x="0" y="102438"/>
                    </a:lnTo>
                    <a:lnTo>
                      <a:pt x="1034" y="90991"/>
                    </a:lnTo>
                    <a:lnTo>
                      <a:pt x="427634" y="393"/>
                    </a:lnTo>
                    <a:lnTo>
                      <a:pt x="434872" y="0"/>
                    </a:lnTo>
                    <a:lnTo>
                      <a:pt x="441839" y="1300"/>
                    </a:lnTo>
                    <a:lnTo>
                      <a:pt x="448301" y="4217"/>
                    </a:lnTo>
                    <a:lnTo>
                      <a:pt x="454025" y="8674"/>
                    </a:lnTo>
                    <a:lnTo>
                      <a:pt x="458564" y="14347"/>
                    </a:lnTo>
                    <a:lnTo>
                      <a:pt x="459857" y="17119"/>
                    </a:lnTo>
                    <a:lnTo>
                      <a:pt x="434682" y="17119"/>
                    </a:lnTo>
                    <a:lnTo>
                      <a:pt x="21386" y="88011"/>
                    </a:lnTo>
                    <a:lnTo>
                      <a:pt x="16827" y="94157"/>
                    </a:lnTo>
                    <a:lnTo>
                      <a:pt x="17614" y="100850"/>
                    </a:lnTo>
                    <a:lnTo>
                      <a:pt x="17688" y="102438"/>
                    </a:lnTo>
                    <a:lnTo>
                      <a:pt x="35280" y="756297"/>
                    </a:lnTo>
                    <a:lnTo>
                      <a:pt x="36220" y="762990"/>
                    </a:lnTo>
                    <a:lnTo>
                      <a:pt x="42367" y="767854"/>
                    </a:lnTo>
                    <a:lnTo>
                      <a:pt x="353084" y="767854"/>
                    </a:lnTo>
                    <a:lnTo>
                      <a:pt x="352577" y="773900"/>
                    </a:lnTo>
                    <a:lnTo>
                      <a:pt x="351793" y="777824"/>
                    </a:lnTo>
                    <a:lnTo>
                      <a:pt x="114261" y="777824"/>
                    </a:lnTo>
                    <a:lnTo>
                      <a:pt x="51104" y="784669"/>
                    </a:lnTo>
                    <a:close/>
                  </a:path>
                  <a:path w="748029" h="1353820">
                    <a:moveTo>
                      <a:pt x="373324" y="464586"/>
                    </a:moveTo>
                    <a:lnTo>
                      <a:pt x="345385" y="437746"/>
                    </a:lnTo>
                    <a:lnTo>
                      <a:pt x="345322" y="433781"/>
                    </a:lnTo>
                    <a:lnTo>
                      <a:pt x="345489" y="429606"/>
                    </a:lnTo>
                    <a:lnTo>
                      <a:pt x="345630" y="428777"/>
                    </a:lnTo>
                    <a:lnTo>
                      <a:pt x="445350" y="31953"/>
                    </a:lnTo>
                    <a:lnTo>
                      <a:pt x="445846" y="27978"/>
                    </a:lnTo>
                    <a:lnTo>
                      <a:pt x="444500" y="24104"/>
                    </a:lnTo>
                    <a:lnTo>
                      <a:pt x="441629" y="21285"/>
                    </a:lnTo>
                    <a:lnTo>
                      <a:pt x="438696" y="18351"/>
                    </a:lnTo>
                    <a:lnTo>
                      <a:pt x="434682" y="17119"/>
                    </a:lnTo>
                    <a:lnTo>
                      <a:pt x="459857" y="17119"/>
                    </a:lnTo>
                    <a:lnTo>
                      <a:pt x="461568" y="20788"/>
                    </a:lnTo>
                    <a:lnTo>
                      <a:pt x="462972" y="27760"/>
                    </a:lnTo>
                    <a:lnTo>
                      <a:pt x="462711" y="35026"/>
                    </a:lnTo>
                    <a:lnTo>
                      <a:pt x="462559" y="35814"/>
                    </a:lnTo>
                    <a:lnTo>
                      <a:pt x="455168" y="65240"/>
                    </a:lnTo>
                    <a:lnTo>
                      <a:pt x="539360" y="65240"/>
                    </a:lnTo>
                    <a:lnTo>
                      <a:pt x="541569" y="68735"/>
                    </a:lnTo>
                    <a:lnTo>
                      <a:pt x="542480" y="79070"/>
                    </a:lnTo>
                    <a:lnTo>
                      <a:pt x="453389" y="433781"/>
                    </a:lnTo>
                    <a:lnTo>
                      <a:pt x="557852" y="433781"/>
                    </a:lnTo>
                    <a:lnTo>
                      <a:pt x="380555" y="464197"/>
                    </a:lnTo>
                    <a:lnTo>
                      <a:pt x="373324" y="464586"/>
                    </a:lnTo>
                    <a:close/>
                  </a:path>
                  <a:path w="748029" h="1353820">
                    <a:moveTo>
                      <a:pt x="539360" y="65240"/>
                    </a:moveTo>
                    <a:lnTo>
                      <a:pt x="455168" y="65240"/>
                    </a:lnTo>
                    <a:lnTo>
                      <a:pt x="517575" y="54521"/>
                    </a:lnTo>
                    <a:lnTo>
                      <a:pt x="527894" y="55262"/>
                    </a:lnTo>
                    <a:lnTo>
                      <a:pt x="536300" y="60399"/>
                    </a:lnTo>
                    <a:lnTo>
                      <a:pt x="539360" y="65240"/>
                    </a:lnTo>
                    <a:close/>
                  </a:path>
                  <a:path w="748029" h="1353820">
                    <a:moveTo>
                      <a:pt x="557852" y="433781"/>
                    </a:moveTo>
                    <a:lnTo>
                      <a:pt x="453389" y="433781"/>
                    </a:lnTo>
                    <a:lnTo>
                      <a:pt x="632968" y="402971"/>
                    </a:lnTo>
                    <a:lnTo>
                      <a:pt x="641251" y="402686"/>
                    </a:lnTo>
                    <a:lnTo>
                      <a:pt x="649154" y="404620"/>
                    </a:lnTo>
                    <a:lnTo>
                      <a:pt x="656256" y="408609"/>
                    </a:lnTo>
                    <a:lnTo>
                      <a:pt x="662139" y="414490"/>
                    </a:lnTo>
                    <a:lnTo>
                      <a:pt x="665021" y="419544"/>
                    </a:lnTo>
                    <a:lnTo>
                      <a:pt x="640664" y="419544"/>
                    </a:lnTo>
                    <a:lnTo>
                      <a:pt x="557852" y="433781"/>
                    </a:lnTo>
                    <a:close/>
                  </a:path>
                  <a:path w="748029" h="1353820">
                    <a:moveTo>
                      <a:pt x="269169" y="1300010"/>
                    </a:moveTo>
                    <a:lnTo>
                      <a:pt x="249745" y="1300010"/>
                    </a:lnTo>
                    <a:lnTo>
                      <a:pt x="250030" y="1299362"/>
                    </a:lnTo>
                    <a:lnTo>
                      <a:pt x="651624" y="433882"/>
                    </a:lnTo>
                    <a:lnTo>
                      <a:pt x="651078" y="429018"/>
                    </a:lnTo>
                    <a:lnTo>
                      <a:pt x="645223" y="421386"/>
                    </a:lnTo>
                    <a:lnTo>
                      <a:pt x="640664" y="419544"/>
                    </a:lnTo>
                    <a:lnTo>
                      <a:pt x="665021" y="419544"/>
                    </a:lnTo>
                    <a:lnTo>
                      <a:pt x="666254" y="421708"/>
                    </a:lnTo>
                    <a:lnTo>
                      <a:pt x="668216" y="429564"/>
                    </a:lnTo>
                    <a:lnTo>
                      <a:pt x="668012" y="437746"/>
                    </a:lnTo>
                    <a:lnTo>
                      <a:pt x="665568" y="445693"/>
                    </a:lnTo>
                    <a:lnTo>
                      <a:pt x="654850" y="468757"/>
                    </a:lnTo>
                    <a:lnTo>
                      <a:pt x="745080" y="468757"/>
                    </a:lnTo>
                    <a:lnTo>
                      <a:pt x="747919" y="475611"/>
                    </a:lnTo>
                    <a:lnTo>
                      <a:pt x="746036" y="487413"/>
                    </a:lnTo>
                    <a:lnTo>
                      <a:pt x="486422" y="1046899"/>
                    </a:lnTo>
                    <a:lnTo>
                      <a:pt x="386613" y="1046899"/>
                    </a:lnTo>
                    <a:lnTo>
                      <a:pt x="269169" y="1300010"/>
                    </a:lnTo>
                    <a:close/>
                  </a:path>
                  <a:path w="748029" h="1353820">
                    <a:moveTo>
                      <a:pt x="745080" y="468757"/>
                    </a:moveTo>
                    <a:lnTo>
                      <a:pt x="654850" y="468757"/>
                    </a:lnTo>
                    <a:lnTo>
                      <a:pt x="722909" y="457098"/>
                    </a:lnTo>
                    <a:lnTo>
                      <a:pt x="734756" y="458384"/>
                    </a:lnTo>
                    <a:lnTo>
                      <a:pt x="743626" y="465245"/>
                    </a:lnTo>
                    <a:lnTo>
                      <a:pt x="745080" y="468757"/>
                    </a:lnTo>
                    <a:close/>
                  </a:path>
                  <a:path w="748029" h="1353820">
                    <a:moveTo>
                      <a:pt x="353084" y="767854"/>
                    </a:moveTo>
                    <a:lnTo>
                      <a:pt x="42367" y="767854"/>
                    </a:lnTo>
                    <a:lnTo>
                      <a:pt x="319595" y="737743"/>
                    </a:lnTo>
                    <a:lnTo>
                      <a:pt x="352112" y="759768"/>
                    </a:lnTo>
                    <a:lnTo>
                      <a:pt x="353178" y="766724"/>
                    </a:lnTo>
                    <a:lnTo>
                      <a:pt x="353084" y="767854"/>
                    </a:lnTo>
                    <a:close/>
                  </a:path>
                  <a:path w="748029" h="1353820">
                    <a:moveTo>
                      <a:pt x="138620" y="821334"/>
                    </a:moveTo>
                    <a:lnTo>
                      <a:pt x="114261" y="777824"/>
                    </a:lnTo>
                    <a:lnTo>
                      <a:pt x="351793" y="777824"/>
                    </a:lnTo>
                    <a:lnTo>
                      <a:pt x="347245" y="800595"/>
                    </a:lnTo>
                    <a:lnTo>
                      <a:pt x="329260" y="800595"/>
                    </a:lnTo>
                    <a:lnTo>
                      <a:pt x="138620" y="821334"/>
                    </a:lnTo>
                    <a:close/>
                  </a:path>
                  <a:path w="748029" h="1353820">
                    <a:moveTo>
                      <a:pt x="249389" y="1317675"/>
                    </a:moveTo>
                    <a:lnTo>
                      <a:pt x="230422" y="1301783"/>
                    </a:lnTo>
                    <a:lnTo>
                      <a:pt x="230543" y="1294803"/>
                    </a:lnTo>
                    <a:lnTo>
                      <a:pt x="329260" y="800595"/>
                    </a:lnTo>
                    <a:lnTo>
                      <a:pt x="347245" y="800595"/>
                    </a:lnTo>
                    <a:lnTo>
                      <a:pt x="247853" y="1298270"/>
                    </a:lnTo>
                    <a:lnTo>
                      <a:pt x="247650" y="1299362"/>
                    </a:lnTo>
                    <a:lnTo>
                      <a:pt x="248691" y="1299667"/>
                    </a:lnTo>
                    <a:lnTo>
                      <a:pt x="249745" y="1300010"/>
                    </a:lnTo>
                    <a:lnTo>
                      <a:pt x="269169" y="1300010"/>
                    </a:lnTo>
                    <a:lnTo>
                      <a:pt x="263436" y="1312367"/>
                    </a:lnTo>
                    <a:lnTo>
                      <a:pt x="258267" y="1316190"/>
                    </a:lnTo>
                    <a:lnTo>
                      <a:pt x="249389" y="1317675"/>
                    </a:lnTo>
                    <a:close/>
                  </a:path>
                  <a:path w="748029" h="1353820">
                    <a:moveTo>
                      <a:pt x="334398" y="1353512"/>
                    </a:moveTo>
                    <a:lnTo>
                      <a:pt x="328949" y="1349392"/>
                    </a:lnTo>
                    <a:lnTo>
                      <a:pt x="327672" y="1341983"/>
                    </a:lnTo>
                    <a:lnTo>
                      <a:pt x="386613" y="1046899"/>
                    </a:lnTo>
                    <a:lnTo>
                      <a:pt x="486422" y="1046899"/>
                    </a:lnTo>
                    <a:lnTo>
                      <a:pt x="346621" y="1348181"/>
                    </a:lnTo>
                    <a:lnTo>
                      <a:pt x="341222" y="1353417"/>
                    </a:lnTo>
                    <a:lnTo>
                      <a:pt x="334398" y="13535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0023145" y="708666"/>
                <a:ext cx="635000" cy="1283335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1283335">
                    <a:moveTo>
                      <a:pt x="232918" y="1282890"/>
                    </a:moveTo>
                    <a:lnTo>
                      <a:pt x="230822" y="1282192"/>
                    </a:lnTo>
                    <a:lnTo>
                      <a:pt x="335749" y="756729"/>
                    </a:lnTo>
                    <a:lnTo>
                      <a:pt x="336351" y="749583"/>
                    </a:lnTo>
                    <a:lnTo>
                      <a:pt x="309946" y="720683"/>
                    </a:lnTo>
                    <a:lnTo>
                      <a:pt x="302768" y="720623"/>
                    </a:lnTo>
                    <a:lnTo>
                      <a:pt x="25539" y="750735"/>
                    </a:lnTo>
                    <a:lnTo>
                      <a:pt x="19392" y="745871"/>
                    </a:lnTo>
                    <a:lnTo>
                      <a:pt x="18453" y="739178"/>
                    </a:lnTo>
                    <a:lnTo>
                      <a:pt x="787" y="83731"/>
                    </a:lnTo>
                    <a:lnTo>
                      <a:pt x="0" y="77038"/>
                    </a:lnTo>
                    <a:lnTo>
                      <a:pt x="4559" y="70891"/>
                    </a:lnTo>
                    <a:lnTo>
                      <a:pt x="417855" y="0"/>
                    </a:lnTo>
                    <a:lnTo>
                      <a:pt x="421868" y="1231"/>
                    </a:lnTo>
                    <a:lnTo>
                      <a:pt x="427672" y="6985"/>
                    </a:lnTo>
                    <a:lnTo>
                      <a:pt x="429018" y="10858"/>
                    </a:lnTo>
                    <a:lnTo>
                      <a:pt x="428523" y="14833"/>
                    </a:lnTo>
                    <a:lnTo>
                      <a:pt x="328663" y="412445"/>
                    </a:lnTo>
                    <a:lnTo>
                      <a:pt x="328373" y="419709"/>
                    </a:lnTo>
                    <a:lnTo>
                      <a:pt x="356496" y="447466"/>
                    </a:lnTo>
                    <a:lnTo>
                      <a:pt x="363728" y="447078"/>
                    </a:lnTo>
                    <a:lnTo>
                      <a:pt x="623836" y="402424"/>
                    </a:lnTo>
                    <a:lnTo>
                      <a:pt x="628396" y="404266"/>
                    </a:lnTo>
                    <a:lnTo>
                      <a:pt x="634250" y="411899"/>
                    </a:lnTo>
                    <a:lnTo>
                      <a:pt x="634746" y="416763"/>
                    </a:lnTo>
                    <a:lnTo>
                      <a:pt x="632764" y="421132"/>
                    </a:lnTo>
                    <a:lnTo>
                      <a:pt x="232918" y="1282890"/>
                    </a:lnTo>
                    <a:close/>
                  </a:path>
                </a:pathLst>
              </a:custGeom>
              <a:solidFill>
                <a:srgbClr val="F69EC1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8" y="1831"/>
              <a:ext cx="4353" cy="3429"/>
            </a:xfrm>
            <a:prstGeom prst="rect">
              <a:avLst/>
            </a:prstGeom>
          </p:spPr>
        </p:pic>
        <p:grpSp>
          <p:nvGrpSpPr>
            <p:cNvPr id="27" name="object 27"/>
            <p:cNvGrpSpPr/>
            <p:nvPr/>
          </p:nvGrpSpPr>
          <p:grpSpPr>
            <a:xfrm>
              <a:off x="14991" y="11413"/>
              <a:ext cx="1329" cy="2008"/>
              <a:chOff x="5623110" y="5323624"/>
              <a:chExt cx="619760" cy="936625"/>
            </a:xfrm>
          </p:grpSpPr>
          <p:sp>
            <p:nvSpPr>
              <p:cNvPr id="28" name="object 28"/>
              <p:cNvSpPr/>
              <p:nvPr/>
            </p:nvSpPr>
            <p:spPr>
              <a:xfrm>
                <a:off x="5623110" y="5323624"/>
                <a:ext cx="619760" cy="936625"/>
              </a:xfrm>
              <a:custGeom>
                <a:avLst/>
                <a:gdLst/>
                <a:ahLst/>
                <a:cxnLst/>
                <a:rect l="l" t="t" r="r" b="b"/>
                <a:pathLst>
                  <a:path w="619759" h="936625">
                    <a:moveTo>
                      <a:pt x="53544" y="833122"/>
                    </a:moveTo>
                    <a:lnTo>
                      <a:pt x="10780" y="808674"/>
                    </a:lnTo>
                    <a:lnTo>
                      <a:pt x="0" y="137777"/>
                    </a:lnTo>
                    <a:lnTo>
                      <a:pt x="2369" y="121494"/>
                    </a:lnTo>
                    <a:lnTo>
                      <a:pt x="33832" y="86038"/>
                    </a:lnTo>
                    <a:lnTo>
                      <a:pt x="49161" y="81770"/>
                    </a:lnTo>
                    <a:lnTo>
                      <a:pt x="49110" y="53881"/>
                    </a:lnTo>
                    <a:lnTo>
                      <a:pt x="68172" y="12556"/>
                    </a:lnTo>
                    <a:lnTo>
                      <a:pt x="96895" y="0"/>
                    </a:lnTo>
                    <a:lnTo>
                      <a:pt x="112420" y="376"/>
                    </a:lnTo>
                    <a:lnTo>
                      <a:pt x="601954" y="441981"/>
                    </a:lnTo>
                    <a:lnTo>
                      <a:pt x="619219" y="485500"/>
                    </a:lnTo>
                    <a:lnTo>
                      <a:pt x="615556" y="501467"/>
                    </a:lnTo>
                    <a:lnTo>
                      <a:pt x="607519" y="515483"/>
                    </a:lnTo>
                    <a:lnTo>
                      <a:pt x="596079" y="526216"/>
                    </a:lnTo>
                    <a:lnTo>
                      <a:pt x="582036" y="533183"/>
                    </a:lnTo>
                    <a:lnTo>
                      <a:pt x="566191" y="535846"/>
                    </a:lnTo>
                    <a:lnTo>
                      <a:pt x="571742" y="547607"/>
                    </a:lnTo>
                    <a:lnTo>
                      <a:pt x="574417" y="560237"/>
                    </a:lnTo>
                    <a:lnTo>
                      <a:pt x="574106" y="573247"/>
                    </a:lnTo>
                    <a:lnTo>
                      <a:pt x="570699" y="586151"/>
                    </a:lnTo>
                    <a:lnTo>
                      <a:pt x="562175" y="600906"/>
                    </a:lnTo>
                    <a:lnTo>
                      <a:pt x="549987" y="612181"/>
                    </a:lnTo>
                    <a:lnTo>
                      <a:pt x="535011" y="619382"/>
                    </a:lnTo>
                    <a:lnTo>
                      <a:pt x="518121" y="621914"/>
                    </a:lnTo>
                    <a:lnTo>
                      <a:pt x="495592" y="621914"/>
                    </a:lnTo>
                    <a:lnTo>
                      <a:pt x="539597" y="711068"/>
                    </a:lnTo>
                    <a:lnTo>
                      <a:pt x="541242" y="717266"/>
                    </a:lnTo>
                    <a:lnTo>
                      <a:pt x="189649" y="717266"/>
                    </a:lnTo>
                    <a:lnTo>
                      <a:pt x="98869" y="815145"/>
                    </a:lnTo>
                    <a:lnTo>
                      <a:pt x="85553" y="825784"/>
                    </a:lnTo>
                    <a:lnTo>
                      <a:pt x="70102" y="831858"/>
                    </a:lnTo>
                    <a:lnTo>
                      <a:pt x="53544" y="833122"/>
                    </a:lnTo>
                    <a:close/>
                  </a:path>
                  <a:path w="619759" h="936625">
                    <a:moveTo>
                      <a:pt x="325678" y="936531"/>
                    </a:moveTo>
                    <a:lnTo>
                      <a:pt x="319430" y="936531"/>
                    </a:lnTo>
                    <a:lnTo>
                      <a:pt x="313232" y="935490"/>
                    </a:lnTo>
                    <a:lnTo>
                      <a:pt x="280020" y="913330"/>
                    </a:lnTo>
                    <a:lnTo>
                      <a:pt x="189649" y="717266"/>
                    </a:lnTo>
                    <a:lnTo>
                      <a:pt x="541242" y="717266"/>
                    </a:lnTo>
                    <a:lnTo>
                      <a:pt x="545020" y="731502"/>
                    </a:lnTo>
                    <a:lnTo>
                      <a:pt x="542367" y="751886"/>
                    </a:lnTo>
                    <a:lnTo>
                      <a:pt x="532402" y="769879"/>
                    </a:lnTo>
                    <a:lnTo>
                      <a:pt x="515886" y="783141"/>
                    </a:lnTo>
                    <a:lnTo>
                      <a:pt x="494703" y="794113"/>
                    </a:lnTo>
                    <a:lnTo>
                      <a:pt x="500298" y="815344"/>
                    </a:lnTo>
                    <a:lnTo>
                      <a:pt x="487152" y="855166"/>
                    </a:lnTo>
                    <a:lnTo>
                      <a:pt x="351624" y="930181"/>
                    </a:lnTo>
                    <a:lnTo>
                      <a:pt x="332390" y="936127"/>
                    </a:lnTo>
                    <a:lnTo>
                      <a:pt x="325678" y="9365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755719" y="5424013"/>
                <a:ext cx="439420" cy="719455"/>
              </a:xfrm>
              <a:custGeom>
                <a:avLst/>
                <a:gdLst/>
                <a:ahLst/>
                <a:cxnLst/>
                <a:rect l="l" t="t" r="r" b="b"/>
                <a:pathLst>
                  <a:path w="439420" h="719454">
                    <a:moveTo>
                      <a:pt x="952" y="608253"/>
                    </a:moveTo>
                    <a:lnTo>
                      <a:pt x="0" y="0"/>
                    </a:lnTo>
                    <a:lnTo>
                      <a:pt x="439000" y="406844"/>
                    </a:lnTo>
                    <a:lnTo>
                      <a:pt x="253911" y="406844"/>
                    </a:lnTo>
                    <a:lnTo>
                      <a:pt x="251815" y="407987"/>
                    </a:lnTo>
                    <a:lnTo>
                      <a:pt x="249491" y="411708"/>
                    </a:lnTo>
                    <a:lnTo>
                      <a:pt x="249389" y="414032"/>
                    </a:lnTo>
                    <a:lnTo>
                      <a:pt x="271108" y="458038"/>
                    </a:lnTo>
                    <a:lnTo>
                      <a:pt x="141338" y="458038"/>
                    </a:lnTo>
                    <a:lnTo>
                      <a:pt x="139649" y="458736"/>
                    </a:lnTo>
                    <a:lnTo>
                      <a:pt x="952" y="608253"/>
                    </a:lnTo>
                    <a:close/>
                  </a:path>
                  <a:path w="439420" h="719454">
                    <a:moveTo>
                      <a:pt x="265810" y="719086"/>
                    </a:moveTo>
                    <a:lnTo>
                      <a:pt x="148043" y="459828"/>
                    </a:lnTo>
                    <a:lnTo>
                      <a:pt x="146253" y="458444"/>
                    </a:lnTo>
                    <a:lnTo>
                      <a:pt x="143776" y="458038"/>
                    </a:lnTo>
                    <a:lnTo>
                      <a:pt x="271108" y="458038"/>
                    </a:lnTo>
                    <a:lnTo>
                      <a:pt x="372617" y="663778"/>
                    </a:lnTo>
                    <a:lnTo>
                      <a:pt x="265810" y="719086"/>
                    </a:lnTo>
                    <a:close/>
                  </a:path>
                </a:pathLst>
              </a:custGeom>
              <a:solidFill>
                <a:srgbClr val="F1FF7B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5670976" y="5418165"/>
                <a:ext cx="524510" cy="842010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842010">
                    <a:moveTo>
                      <a:pt x="62061" y="116776"/>
                    </a:moveTo>
                    <a:lnTo>
                      <a:pt x="49263" y="116776"/>
                    </a:lnTo>
                    <a:lnTo>
                      <a:pt x="49123" y="4356"/>
                    </a:lnTo>
                    <a:lnTo>
                      <a:pt x="50609" y="2031"/>
                    </a:lnTo>
                    <a:lnTo>
                      <a:pt x="52933" y="1041"/>
                    </a:lnTo>
                    <a:lnTo>
                      <a:pt x="55270" y="0"/>
                    </a:lnTo>
                    <a:lnTo>
                      <a:pt x="58000" y="495"/>
                    </a:lnTo>
                    <a:lnTo>
                      <a:pt x="59829" y="2222"/>
                    </a:lnTo>
                    <a:lnTo>
                      <a:pt x="80660" y="21526"/>
                    </a:lnTo>
                    <a:lnTo>
                      <a:pt x="61912" y="21526"/>
                    </a:lnTo>
                    <a:lnTo>
                      <a:pt x="62061" y="116776"/>
                    </a:lnTo>
                    <a:close/>
                  </a:path>
                  <a:path w="524509" h="842010">
                    <a:moveTo>
                      <a:pt x="390217" y="740613"/>
                    </a:moveTo>
                    <a:lnTo>
                      <a:pt x="327723" y="740613"/>
                    </a:lnTo>
                    <a:lnTo>
                      <a:pt x="434530" y="685304"/>
                    </a:lnTo>
                    <a:lnTo>
                      <a:pt x="311302" y="435559"/>
                    </a:lnTo>
                    <a:lnTo>
                      <a:pt x="311403" y="433235"/>
                    </a:lnTo>
                    <a:lnTo>
                      <a:pt x="313728" y="429513"/>
                    </a:lnTo>
                    <a:lnTo>
                      <a:pt x="315823" y="428370"/>
                    </a:lnTo>
                    <a:lnTo>
                      <a:pt x="500913" y="428370"/>
                    </a:lnTo>
                    <a:lnTo>
                      <a:pt x="61912" y="21526"/>
                    </a:lnTo>
                    <a:lnTo>
                      <a:pt x="80660" y="21526"/>
                    </a:lnTo>
                    <a:lnTo>
                      <a:pt x="523430" y="431850"/>
                    </a:lnTo>
                    <a:lnTo>
                      <a:pt x="524078" y="434619"/>
                    </a:lnTo>
                    <a:lnTo>
                      <a:pt x="523138" y="437057"/>
                    </a:lnTo>
                    <a:lnTo>
                      <a:pt x="522147" y="439534"/>
                    </a:lnTo>
                    <a:lnTo>
                      <a:pt x="519810" y="441121"/>
                    </a:lnTo>
                    <a:lnTo>
                      <a:pt x="399262" y="441121"/>
                    </a:lnTo>
                    <a:lnTo>
                      <a:pt x="476110" y="512305"/>
                    </a:lnTo>
                    <a:lnTo>
                      <a:pt x="478688" y="514743"/>
                    </a:lnTo>
                    <a:lnTo>
                      <a:pt x="479526" y="518464"/>
                    </a:lnTo>
                    <a:lnTo>
                      <a:pt x="476948" y="525005"/>
                    </a:lnTo>
                    <a:lnTo>
                      <a:pt x="473773" y="527138"/>
                    </a:lnTo>
                    <a:lnTo>
                      <a:pt x="370738" y="527138"/>
                    </a:lnTo>
                    <a:lnTo>
                      <a:pt x="450303" y="688378"/>
                    </a:lnTo>
                    <a:lnTo>
                      <a:pt x="449071" y="692150"/>
                    </a:lnTo>
                    <a:lnTo>
                      <a:pt x="383133" y="726274"/>
                    </a:lnTo>
                    <a:lnTo>
                      <a:pt x="390217" y="740613"/>
                    </a:lnTo>
                    <a:close/>
                  </a:path>
                  <a:path w="524509" h="842010">
                    <a:moveTo>
                      <a:pt x="9728" y="739127"/>
                    </a:moveTo>
                    <a:lnTo>
                      <a:pt x="6451" y="737882"/>
                    </a:lnTo>
                    <a:lnTo>
                      <a:pt x="3175" y="736600"/>
                    </a:lnTo>
                    <a:lnTo>
                      <a:pt x="990" y="733425"/>
                    </a:lnTo>
                    <a:lnTo>
                      <a:pt x="0" y="87363"/>
                    </a:lnTo>
                    <a:lnTo>
                      <a:pt x="2044" y="84226"/>
                    </a:lnTo>
                    <a:lnTo>
                      <a:pt x="5168" y="82892"/>
                    </a:lnTo>
                    <a:lnTo>
                      <a:pt x="8242" y="81508"/>
                    </a:lnTo>
                    <a:lnTo>
                      <a:pt x="11912" y="82143"/>
                    </a:lnTo>
                    <a:lnTo>
                      <a:pt x="49263" y="116776"/>
                    </a:lnTo>
                    <a:lnTo>
                      <a:pt x="62061" y="116776"/>
                    </a:lnTo>
                    <a:lnTo>
                      <a:pt x="62864" y="629780"/>
                    </a:lnTo>
                    <a:lnTo>
                      <a:pt x="114128" y="629780"/>
                    </a:lnTo>
                    <a:lnTo>
                      <a:pt x="13500" y="738276"/>
                    </a:lnTo>
                    <a:lnTo>
                      <a:pt x="9728" y="739127"/>
                    </a:lnTo>
                    <a:close/>
                  </a:path>
                  <a:path w="524509" h="842010">
                    <a:moveTo>
                      <a:pt x="114128" y="629780"/>
                    </a:moveTo>
                    <a:lnTo>
                      <a:pt x="62864" y="629780"/>
                    </a:lnTo>
                    <a:lnTo>
                      <a:pt x="201561" y="480263"/>
                    </a:lnTo>
                    <a:lnTo>
                      <a:pt x="203250" y="479564"/>
                    </a:lnTo>
                    <a:lnTo>
                      <a:pt x="205689" y="479564"/>
                    </a:lnTo>
                    <a:lnTo>
                      <a:pt x="208165" y="479971"/>
                    </a:lnTo>
                    <a:lnTo>
                      <a:pt x="209956" y="481355"/>
                    </a:lnTo>
                    <a:lnTo>
                      <a:pt x="257054" y="585038"/>
                    </a:lnTo>
                    <a:lnTo>
                      <a:pt x="155625" y="585038"/>
                    </a:lnTo>
                    <a:lnTo>
                      <a:pt x="114128" y="629780"/>
                    </a:lnTo>
                    <a:close/>
                  </a:path>
                  <a:path w="524509" h="842010">
                    <a:moveTo>
                      <a:pt x="279158" y="841768"/>
                    </a:moveTo>
                    <a:lnTo>
                      <a:pt x="276821" y="841768"/>
                    </a:lnTo>
                    <a:lnTo>
                      <a:pt x="275882" y="841616"/>
                    </a:lnTo>
                    <a:lnTo>
                      <a:pt x="155625" y="585038"/>
                    </a:lnTo>
                    <a:lnTo>
                      <a:pt x="257054" y="585038"/>
                    </a:lnTo>
                    <a:lnTo>
                      <a:pt x="327723" y="740613"/>
                    </a:lnTo>
                    <a:lnTo>
                      <a:pt x="390217" y="740613"/>
                    </a:lnTo>
                    <a:lnTo>
                      <a:pt x="403821" y="768146"/>
                    </a:lnTo>
                    <a:lnTo>
                      <a:pt x="405904" y="772312"/>
                    </a:lnTo>
                    <a:lnTo>
                      <a:pt x="404215" y="777379"/>
                    </a:lnTo>
                    <a:lnTo>
                      <a:pt x="400100" y="779551"/>
                    </a:lnTo>
                    <a:lnTo>
                      <a:pt x="280492" y="841463"/>
                    </a:lnTo>
                    <a:lnTo>
                      <a:pt x="279158" y="84176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  <p:grpSp>
          <p:nvGrpSpPr>
            <p:cNvPr id="31" name="object 31"/>
            <p:cNvGrpSpPr/>
            <p:nvPr/>
          </p:nvGrpSpPr>
          <p:grpSpPr>
            <a:xfrm>
              <a:off x="2937" y="8197"/>
              <a:ext cx="8822" cy="6353"/>
              <a:chOff x="0" y="3822700"/>
              <a:chExt cx="4114800" cy="2963545"/>
            </a:xfrm>
          </p:grpSpPr>
          <p:pic>
            <p:nvPicPr>
              <p:cNvPr id="32" name="object 3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3822700"/>
                <a:ext cx="4114800" cy="2963062"/>
              </a:xfrm>
              <a:prstGeom prst="rect">
                <a:avLst/>
              </a:prstGeom>
            </p:spPr>
          </p:pic>
          <p:sp>
            <p:nvSpPr>
              <p:cNvPr id="33" name="object 33"/>
              <p:cNvSpPr/>
              <p:nvPr/>
            </p:nvSpPr>
            <p:spPr>
              <a:xfrm>
                <a:off x="0" y="5640368"/>
                <a:ext cx="729615" cy="1145540"/>
              </a:xfrm>
              <a:custGeom>
                <a:avLst/>
                <a:gdLst/>
                <a:ahLst/>
                <a:cxnLst/>
                <a:rect l="l" t="t" r="r" b="b"/>
                <a:pathLst>
                  <a:path w="729615" h="1145540">
                    <a:moveTo>
                      <a:pt x="674442" y="1145393"/>
                    </a:moveTo>
                    <a:lnTo>
                      <a:pt x="0" y="1145393"/>
                    </a:lnTo>
                    <a:lnTo>
                      <a:pt x="0" y="154617"/>
                    </a:lnTo>
                    <a:lnTo>
                      <a:pt x="57988" y="98243"/>
                    </a:lnTo>
                    <a:lnTo>
                      <a:pt x="105245" y="58075"/>
                    </a:lnTo>
                    <a:lnTo>
                      <a:pt x="157657" y="17329"/>
                    </a:lnTo>
                    <a:lnTo>
                      <a:pt x="212274" y="0"/>
                    </a:lnTo>
                    <a:lnTo>
                      <a:pt x="240325" y="5677"/>
                    </a:lnTo>
                    <a:lnTo>
                      <a:pt x="284643" y="43470"/>
                    </a:lnTo>
                    <a:lnTo>
                      <a:pt x="295261" y="98818"/>
                    </a:lnTo>
                    <a:lnTo>
                      <a:pt x="281381" y="135705"/>
                    </a:lnTo>
                    <a:lnTo>
                      <a:pt x="273837" y="144481"/>
                    </a:lnTo>
                    <a:lnTo>
                      <a:pt x="269932" y="149641"/>
                    </a:lnTo>
                    <a:lnTo>
                      <a:pt x="266393" y="156551"/>
                    </a:lnTo>
                    <a:lnTo>
                      <a:pt x="264109" y="165525"/>
                    </a:lnTo>
                    <a:lnTo>
                      <a:pt x="263969" y="176879"/>
                    </a:lnTo>
                    <a:lnTo>
                      <a:pt x="269210" y="198254"/>
                    </a:lnTo>
                    <a:lnTo>
                      <a:pt x="285357" y="229047"/>
                    </a:lnTo>
                    <a:lnTo>
                      <a:pt x="317738" y="269151"/>
                    </a:lnTo>
                    <a:lnTo>
                      <a:pt x="371678" y="318458"/>
                    </a:lnTo>
                    <a:lnTo>
                      <a:pt x="649777" y="318458"/>
                    </a:lnTo>
                    <a:lnTo>
                      <a:pt x="648993" y="336715"/>
                    </a:lnTo>
                    <a:lnTo>
                      <a:pt x="638685" y="382516"/>
                    </a:lnTo>
                    <a:lnTo>
                      <a:pt x="619721" y="433851"/>
                    </a:lnTo>
                    <a:lnTo>
                      <a:pt x="587843" y="471989"/>
                    </a:lnTo>
                    <a:lnTo>
                      <a:pt x="574354" y="478301"/>
                    </a:lnTo>
                    <a:lnTo>
                      <a:pt x="503631" y="478301"/>
                    </a:lnTo>
                    <a:lnTo>
                      <a:pt x="506202" y="483863"/>
                    </a:lnTo>
                    <a:lnTo>
                      <a:pt x="508649" y="489480"/>
                    </a:lnTo>
                    <a:lnTo>
                      <a:pt x="510781" y="494772"/>
                    </a:lnTo>
                    <a:lnTo>
                      <a:pt x="572690" y="494772"/>
                    </a:lnTo>
                    <a:lnTo>
                      <a:pt x="622554" y="536301"/>
                    </a:lnTo>
                    <a:lnTo>
                      <a:pt x="652531" y="596877"/>
                    </a:lnTo>
                    <a:lnTo>
                      <a:pt x="669429" y="636280"/>
                    </a:lnTo>
                    <a:lnTo>
                      <a:pt x="686135" y="680670"/>
                    </a:lnTo>
                    <a:lnTo>
                      <a:pt x="701552" y="729229"/>
                    </a:lnTo>
                    <a:lnTo>
                      <a:pt x="714582" y="781139"/>
                    </a:lnTo>
                    <a:lnTo>
                      <a:pt x="724128" y="835584"/>
                    </a:lnTo>
                    <a:lnTo>
                      <a:pt x="729090" y="891745"/>
                    </a:lnTo>
                    <a:lnTo>
                      <a:pt x="728373" y="948806"/>
                    </a:lnTo>
                    <a:lnTo>
                      <a:pt x="720877" y="1005947"/>
                    </a:lnTo>
                    <a:lnTo>
                      <a:pt x="707904" y="1059485"/>
                    </a:lnTo>
                    <a:lnTo>
                      <a:pt x="690882" y="1109346"/>
                    </a:lnTo>
                    <a:lnTo>
                      <a:pt x="674442" y="1145393"/>
                    </a:lnTo>
                    <a:close/>
                  </a:path>
                  <a:path w="729615" h="1145540">
                    <a:moveTo>
                      <a:pt x="649777" y="318458"/>
                    </a:moveTo>
                    <a:lnTo>
                      <a:pt x="371678" y="318458"/>
                    </a:lnTo>
                    <a:lnTo>
                      <a:pt x="360409" y="301766"/>
                    </a:lnTo>
                    <a:lnTo>
                      <a:pt x="351112" y="284807"/>
                    </a:lnTo>
                    <a:lnTo>
                      <a:pt x="343797" y="267595"/>
                    </a:lnTo>
                    <a:lnTo>
                      <a:pt x="338480" y="250145"/>
                    </a:lnTo>
                    <a:lnTo>
                      <a:pt x="334196" y="222003"/>
                    </a:lnTo>
                    <a:lnTo>
                      <a:pt x="335700" y="188569"/>
                    </a:lnTo>
                    <a:lnTo>
                      <a:pt x="346236" y="151211"/>
                    </a:lnTo>
                    <a:lnTo>
                      <a:pt x="369049" y="111296"/>
                    </a:lnTo>
                    <a:lnTo>
                      <a:pt x="399540" y="85596"/>
                    </a:lnTo>
                    <a:lnTo>
                      <a:pt x="438442" y="76117"/>
                    </a:lnTo>
                    <a:lnTo>
                      <a:pt x="439585" y="76117"/>
                    </a:lnTo>
                    <a:lnTo>
                      <a:pt x="480123" y="86667"/>
                    </a:lnTo>
                    <a:lnTo>
                      <a:pt x="510387" y="114026"/>
                    </a:lnTo>
                    <a:lnTo>
                      <a:pt x="517063" y="122741"/>
                    </a:lnTo>
                    <a:lnTo>
                      <a:pt x="527827" y="134872"/>
                    </a:lnTo>
                    <a:lnTo>
                      <a:pt x="541616" y="147915"/>
                    </a:lnTo>
                    <a:lnTo>
                      <a:pt x="557364" y="159365"/>
                    </a:lnTo>
                    <a:lnTo>
                      <a:pt x="577843" y="172396"/>
                    </a:lnTo>
                    <a:lnTo>
                      <a:pt x="602427" y="192309"/>
                    </a:lnTo>
                    <a:lnTo>
                      <a:pt x="626159" y="220566"/>
                    </a:lnTo>
                    <a:lnTo>
                      <a:pt x="644080" y="258629"/>
                    </a:lnTo>
                    <a:lnTo>
                      <a:pt x="650756" y="295676"/>
                    </a:lnTo>
                    <a:lnTo>
                      <a:pt x="649777" y="318458"/>
                    </a:lnTo>
                    <a:close/>
                  </a:path>
                  <a:path w="729615" h="1145540">
                    <a:moveTo>
                      <a:pt x="540143" y="486238"/>
                    </a:moveTo>
                    <a:lnTo>
                      <a:pt x="503631" y="478301"/>
                    </a:lnTo>
                    <a:lnTo>
                      <a:pt x="574354" y="478301"/>
                    </a:lnTo>
                    <a:lnTo>
                      <a:pt x="565313" y="482532"/>
                    </a:lnTo>
                    <a:lnTo>
                      <a:pt x="540143" y="486238"/>
                    </a:lnTo>
                    <a:close/>
                  </a:path>
                  <a:path w="729615" h="1145540">
                    <a:moveTo>
                      <a:pt x="572690" y="494772"/>
                    </a:moveTo>
                    <a:lnTo>
                      <a:pt x="510781" y="494772"/>
                    </a:lnTo>
                    <a:lnTo>
                      <a:pt x="515340" y="493033"/>
                    </a:lnTo>
                    <a:lnTo>
                      <a:pt x="520103" y="491648"/>
                    </a:lnTo>
                    <a:lnTo>
                      <a:pt x="525018" y="490658"/>
                    </a:lnTo>
                    <a:lnTo>
                      <a:pt x="554199" y="489480"/>
                    </a:lnTo>
                    <a:lnTo>
                      <a:pt x="572690" y="4947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0" y="6142977"/>
                <a:ext cx="400685" cy="643255"/>
              </a:xfrm>
              <a:custGeom>
                <a:avLst/>
                <a:gdLst/>
                <a:ahLst/>
                <a:cxnLst/>
                <a:rect l="l" t="t" r="r" b="b"/>
                <a:pathLst>
                  <a:path w="400685" h="643254">
                    <a:moveTo>
                      <a:pt x="295543" y="642785"/>
                    </a:moveTo>
                    <a:lnTo>
                      <a:pt x="0" y="642785"/>
                    </a:lnTo>
                    <a:lnTo>
                      <a:pt x="0" y="335199"/>
                    </a:lnTo>
                    <a:lnTo>
                      <a:pt x="38248" y="261722"/>
                    </a:lnTo>
                    <a:lnTo>
                      <a:pt x="69096" y="227793"/>
                    </a:lnTo>
                    <a:lnTo>
                      <a:pt x="105846" y="199719"/>
                    </a:lnTo>
                    <a:lnTo>
                      <a:pt x="147840" y="178549"/>
                    </a:lnTo>
                    <a:lnTo>
                      <a:pt x="192688" y="151690"/>
                    </a:lnTo>
                    <a:lnTo>
                      <a:pt x="226525" y="114725"/>
                    </a:lnTo>
                    <a:lnTo>
                      <a:pt x="250792" y="73333"/>
                    </a:lnTo>
                    <a:lnTo>
                      <a:pt x="266929" y="33198"/>
                    </a:lnTo>
                    <a:lnTo>
                      <a:pt x="276377" y="0"/>
                    </a:lnTo>
                    <a:lnTo>
                      <a:pt x="303486" y="53348"/>
                    </a:lnTo>
                    <a:lnTo>
                      <a:pt x="316836" y="104176"/>
                    </a:lnTo>
                    <a:lnTo>
                      <a:pt x="318997" y="152329"/>
                    </a:lnTo>
                    <a:lnTo>
                      <a:pt x="312539" y="197658"/>
                    </a:lnTo>
                    <a:lnTo>
                      <a:pt x="300031" y="240010"/>
                    </a:lnTo>
                    <a:lnTo>
                      <a:pt x="284043" y="279233"/>
                    </a:lnTo>
                    <a:lnTo>
                      <a:pt x="253473" y="344190"/>
                    </a:lnTo>
                    <a:lnTo>
                      <a:pt x="243320" y="370033"/>
                    </a:lnTo>
                    <a:lnTo>
                      <a:pt x="238657" y="392742"/>
                    </a:lnTo>
                    <a:lnTo>
                      <a:pt x="241452" y="412356"/>
                    </a:lnTo>
                    <a:lnTo>
                      <a:pt x="245639" y="420079"/>
                    </a:lnTo>
                    <a:lnTo>
                      <a:pt x="251648" y="426786"/>
                    </a:lnTo>
                    <a:lnTo>
                      <a:pt x="259456" y="432440"/>
                    </a:lnTo>
                    <a:lnTo>
                      <a:pt x="269036" y="437007"/>
                    </a:lnTo>
                    <a:lnTo>
                      <a:pt x="273443" y="438746"/>
                    </a:lnTo>
                    <a:lnTo>
                      <a:pt x="398044" y="438746"/>
                    </a:lnTo>
                    <a:lnTo>
                      <a:pt x="398540" y="440969"/>
                    </a:lnTo>
                    <a:lnTo>
                      <a:pt x="400123" y="484274"/>
                    </a:lnTo>
                    <a:lnTo>
                      <a:pt x="393139" y="524937"/>
                    </a:lnTo>
                    <a:lnTo>
                      <a:pt x="377600" y="562550"/>
                    </a:lnTo>
                    <a:lnTo>
                      <a:pt x="353517" y="596709"/>
                    </a:lnTo>
                    <a:lnTo>
                      <a:pt x="323296" y="625013"/>
                    </a:lnTo>
                    <a:lnTo>
                      <a:pt x="295543" y="642785"/>
                    </a:lnTo>
                    <a:close/>
                  </a:path>
                  <a:path w="400685" h="643254">
                    <a:moveTo>
                      <a:pt x="398044" y="438746"/>
                    </a:moveTo>
                    <a:lnTo>
                      <a:pt x="273443" y="438746"/>
                    </a:lnTo>
                    <a:lnTo>
                      <a:pt x="278511" y="437159"/>
                    </a:lnTo>
                    <a:lnTo>
                      <a:pt x="281139" y="433235"/>
                    </a:lnTo>
                    <a:lnTo>
                      <a:pt x="296368" y="413054"/>
                    </a:lnTo>
                    <a:lnTo>
                      <a:pt x="308897" y="400626"/>
                    </a:lnTo>
                    <a:lnTo>
                      <a:pt x="319428" y="393453"/>
                    </a:lnTo>
                    <a:lnTo>
                      <a:pt x="328663" y="389039"/>
                    </a:lnTo>
                    <a:lnTo>
                      <a:pt x="339565" y="383657"/>
                    </a:lnTo>
                    <a:lnTo>
                      <a:pt x="349577" y="376329"/>
                    </a:lnTo>
                    <a:lnTo>
                      <a:pt x="359374" y="365111"/>
                    </a:lnTo>
                    <a:lnTo>
                      <a:pt x="369633" y="348056"/>
                    </a:lnTo>
                    <a:lnTo>
                      <a:pt x="388380" y="395428"/>
                    </a:lnTo>
                    <a:lnTo>
                      <a:pt x="398044" y="438746"/>
                    </a:lnTo>
                    <a:close/>
                  </a:path>
                </a:pathLst>
              </a:custGeom>
              <a:solidFill>
                <a:srgbClr val="F1FF7B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0" y="5766892"/>
                <a:ext cx="632460" cy="1019175"/>
              </a:xfrm>
              <a:custGeom>
                <a:avLst/>
                <a:gdLst/>
                <a:ahLst/>
                <a:cxnLst/>
                <a:rect l="l" t="t" r="r" b="b"/>
                <a:pathLst>
                  <a:path w="632460" h="1019175">
                    <a:moveTo>
                      <a:pt x="0" y="660682"/>
                    </a:moveTo>
                    <a:lnTo>
                      <a:pt x="0" y="182565"/>
                    </a:lnTo>
                    <a:lnTo>
                      <a:pt x="23761" y="147802"/>
                    </a:lnTo>
                    <a:lnTo>
                      <a:pt x="62635" y="101975"/>
                    </a:lnTo>
                    <a:lnTo>
                      <a:pt x="112415" y="52789"/>
                    </a:lnTo>
                    <a:lnTo>
                      <a:pt x="174332" y="0"/>
                    </a:lnTo>
                    <a:lnTo>
                      <a:pt x="169857" y="16331"/>
                    </a:lnTo>
                    <a:lnTo>
                      <a:pt x="167536" y="31915"/>
                    </a:lnTo>
                    <a:lnTo>
                      <a:pt x="176808" y="100581"/>
                    </a:lnTo>
                    <a:lnTo>
                      <a:pt x="196561" y="142603"/>
                    </a:lnTo>
                    <a:lnTo>
                      <a:pt x="226815" y="185454"/>
                    </a:lnTo>
                    <a:lnTo>
                      <a:pt x="267499" y="229036"/>
                    </a:lnTo>
                    <a:lnTo>
                      <a:pt x="318541" y="273253"/>
                    </a:lnTo>
                    <a:lnTo>
                      <a:pt x="365207" y="316387"/>
                    </a:lnTo>
                    <a:lnTo>
                      <a:pt x="382997" y="339521"/>
                    </a:lnTo>
                    <a:lnTo>
                      <a:pt x="272605" y="339521"/>
                    </a:lnTo>
                    <a:lnTo>
                      <a:pt x="268579" y="340563"/>
                    </a:lnTo>
                    <a:lnTo>
                      <a:pt x="264566" y="341553"/>
                    </a:lnTo>
                    <a:lnTo>
                      <a:pt x="261594" y="344881"/>
                    </a:lnTo>
                    <a:lnTo>
                      <a:pt x="260997" y="348995"/>
                    </a:lnTo>
                    <a:lnTo>
                      <a:pt x="257839" y="365282"/>
                    </a:lnTo>
                    <a:lnTo>
                      <a:pt x="246845" y="404242"/>
                    </a:lnTo>
                    <a:lnTo>
                      <a:pt x="225370" y="453729"/>
                    </a:lnTo>
                    <a:lnTo>
                      <a:pt x="190770" y="501593"/>
                    </a:lnTo>
                    <a:lnTo>
                      <a:pt x="140398" y="535686"/>
                    </a:lnTo>
                    <a:lnTo>
                      <a:pt x="95046" y="558561"/>
                    </a:lnTo>
                    <a:lnTo>
                      <a:pt x="55355" y="588891"/>
                    </a:lnTo>
                    <a:lnTo>
                      <a:pt x="22035" y="625542"/>
                    </a:lnTo>
                    <a:lnTo>
                      <a:pt x="0" y="660682"/>
                    </a:lnTo>
                    <a:close/>
                  </a:path>
                  <a:path w="632460" h="1019175">
                    <a:moveTo>
                      <a:pt x="539800" y="246761"/>
                    </a:moveTo>
                    <a:lnTo>
                      <a:pt x="530222" y="228742"/>
                    </a:lnTo>
                    <a:lnTo>
                      <a:pt x="517350" y="208397"/>
                    </a:lnTo>
                    <a:lnTo>
                      <a:pt x="501092" y="187514"/>
                    </a:lnTo>
                    <a:lnTo>
                      <a:pt x="481355" y="167881"/>
                    </a:lnTo>
                    <a:lnTo>
                      <a:pt x="451798" y="137878"/>
                    </a:lnTo>
                    <a:lnTo>
                      <a:pt x="435013" y="109156"/>
                    </a:lnTo>
                    <a:lnTo>
                      <a:pt x="430895" y="81320"/>
                    </a:lnTo>
                    <a:lnTo>
                      <a:pt x="439343" y="53975"/>
                    </a:lnTo>
                    <a:lnTo>
                      <a:pt x="450751" y="67513"/>
                    </a:lnTo>
                    <a:lnTo>
                      <a:pt x="466191" y="83543"/>
                    </a:lnTo>
                    <a:lnTo>
                      <a:pt x="485260" y="100216"/>
                    </a:lnTo>
                    <a:lnTo>
                      <a:pt x="507555" y="115684"/>
                    </a:lnTo>
                    <a:lnTo>
                      <a:pt x="531603" y="131855"/>
                    </a:lnTo>
                    <a:lnTo>
                      <a:pt x="548995" y="154509"/>
                    </a:lnTo>
                    <a:lnTo>
                      <a:pt x="553729" y="190520"/>
                    </a:lnTo>
                    <a:lnTo>
                      <a:pt x="539800" y="246761"/>
                    </a:lnTo>
                    <a:close/>
                  </a:path>
                  <a:path w="632460" h="1019175">
                    <a:moveTo>
                      <a:pt x="269278" y="790727"/>
                    </a:moveTo>
                    <a:lnTo>
                      <a:pt x="264820" y="787996"/>
                    </a:lnTo>
                    <a:lnTo>
                      <a:pt x="261886" y="784771"/>
                    </a:lnTo>
                    <a:lnTo>
                      <a:pt x="260400" y="780948"/>
                    </a:lnTo>
                    <a:lnTo>
                      <a:pt x="259292" y="766541"/>
                    </a:lnTo>
                    <a:lnTo>
                      <a:pt x="264261" y="747655"/>
                    </a:lnTo>
                    <a:lnTo>
                      <a:pt x="273573" y="725187"/>
                    </a:lnTo>
                    <a:lnTo>
                      <a:pt x="285496" y="700036"/>
                    </a:lnTo>
                    <a:lnTo>
                      <a:pt x="301200" y="666731"/>
                    </a:lnTo>
                    <a:lnTo>
                      <a:pt x="316626" y="629691"/>
                    </a:lnTo>
                    <a:lnTo>
                      <a:pt x="329557" y="589190"/>
                    </a:lnTo>
                    <a:lnTo>
                      <a:pt x="337780" y="545504"/>
                    </a:lnTo>
                    <a:lnTo>
                      <a:pt x="339080" y="498906"/>
                    </a:lnTo>
                    <a:lnTo>
                      <a:pt x="331242" y="449671"/>
                    </a:lnTo>
                    <a:lnTo>
                      <a:pt x="312053" y="398073"/>
                    </a:lnTo>
                    <a:lnTo>
                      <a:pt x="279298" y="344385"/>
                    </a:lnTo>
                    <a:lnTo>
                      <a:pt x="276821" y="341058"/>
                    </a:lnTo>
                    <a:lnTo>
                      <a:pt x="272605" y="339521"/>
                    </a:lnTo>
                    <a:lnTo>
                      <a:pt x="382997" y="339521"/>
                    </a:lnTo>
                    <a:lnTo>
                      <a:pt x="399290" y="360708"/>
                    </a:lnTo>
                    <a:lnTo>
                      <a:pt x="422269" y="405492"/>
                    </a:lnTo>
                    <a:lnTo>
                      <a:pt x="435622" y="450018"/>
                    </a:lnTo>
                    <a:lnTo>
                      <a:pt x="440826" y="493562"/>
                    </a:lnTo>
                    <a:lnTo>
                      <a:pt x="439360" y="535403"/>
                    </a:lnTo>
                    <a:lnTo>
                      <a:pt x="432700" y="574819"/>
                    </a:lnTo>
                    <a:lnTo>
                      <a:pt x="422325" y="611085"/>
                    </a:lnTo>
                    <a:lnTo>
                      <a:pt x="420233" y="623896"/>
                    </a:lnTo>
                    <a:lnTo>
                      <a:pt x="422521" y="636008"/>
                    </a:lnTo>
                    <a:lnTo>
                      <a:pt x="428864" y="646574"/>
                    </a:lnTo>
                    <a:lnTo>
                      <a:pt x="438937" y="654748"/>
                    </a:lnTo>
                    <a:lnTo>
                      <a:pt x="451159" y="659173"/>
                    </a:lnTo>
                    <a:lnTo>
                      <a:pt x="615646" y="659173"/>
                    </a:lnTo>
                    <a:lnTo>
                      <a:pt x="622932" y="690664"/>
                    </a:lnTo>
                    <a:lnTo>
                      <a:pt x="372668" y="690664"/>
                    </a:lnTo>
                    <a:lnTo>
                      <a:pt x="364871" y="690956"/>
                    </a:lnTo>
                    <a:lnTo>
                      <a:pt x="361403" y="693343"/>
                    </a:lnTo>
                    <a:lnTo>
                      <a:pt x="359867" y="696963"/>
                    </a:lnTo>
                    <a:lnTo>
                      <a:pt x="348339" y="720668"/>
                    </a:lnTo>
                    <a:lnTo>
                      <a:pt x="338645" y="734498"/>
                    </a:lnTo>
                    <a:lnTo>
                      <a:pt x="329713" y="741936"/>
                    </a:lnTo>
                    <a:lnTo>
                      <a:pt x="320471" y="746467"/>
                    </a:lnTo>
                    <a:lnTo>
                      <a:pt x="310338" y="751279"/>
                    </a:lnTo>
                    <a:lnTo>
                      <a:pt x="298708" y="758777"/>
                    </a:lnTo>
                    <a:lnTo>
                      <a:pt x="285162" y="771185"/>
                    </a:lnTo>
                    <a:lnTo>
                      <a:pt x="269278" y="790727"/>
                    </a:lnTo>
                    <a:close/>
                  </a:path>
                  <a:path w="632460" h="1019175">
                    <a:moveTo>
                      <a:pt x="615646" y="659173"/>
                    </a:moveTo>
                    <a:lnTo>
                      <a:pt x="451159" y="659173"/>
                    </a:lnTo>
                    <a:lnTo>
                      <a:pt x="463484" y="659166"/>
                    </a:lnTo>
                    <a:lnTo>
                      <a:pt x="475036" y="654889"/>
                    </a:lnTo>
                    <a:lnTo>
                      <a:pt x="507426" y="614130"/>
                    </a:lnTo>
                    <a:lnTo>
                      <a:pt x="525065" y="575370"/>
                    </a:lnTo>
                    <a:lnTo>
                      <a:pt x="538204" y="529166"/>
                    </a:lnTo>
                    <a:lnTo>
                      <a:pt x="547192" y="474459"/>
                    </a:lnTo>
                    <a:lnTo>
                      <a:pt x="561989" y="505231"/>
                    </a:lnTo>
                    <a:lnTo>
                      <a:pt x="578617" y="543757"/>
                    </a:lnTo>
                    <a:lnTo>
                      <a:pt x="595455" y="588662"/>
                    </a:lnTo>
                    <a:lnTo>
                      <a:pt x="610879" y="638570"/>
                    </a:lnTo>
                    <a:lnTo>
                      <a:pt x="615646" y="659173"/>
                    </a:lnTo>
                    <a:close/>
                  </a:path>
                  <a:path w="632460" h="1019175">
                    <a:moveTo>
                      <a:pt x="562683" y="1018870"/>
                    </a:moveTo>
                    <a:lnTo>
                      <a:pt x="333397" y="1018870"/>
                    </a:lnTo>
                    <a:lnTo>
                      <a:pt x="333773" y="1018638"/>
                    </a:lnTo>
                    <a:lnTo>
                      <a:pt x="368846" y="986180"/>
                    </a:lnTo>
                    <a:lnTo>
                      <a:pt x="393395" y="952176"/>
                    </a:lnTo>
                    <a:lnTo>
                      <a:pt x="410224" y="915143"/>
                    </a:lnTo>
                    <a:lnTo>
                      <a:pt x="419324" y="875412"/>
                    </a:lnTo>
                    <a:lnTo>
                      <a:pt x="420682" y="833313"/>
                    </a:lnTo>
                    <a:lnTo>
                      <a:pt x="414291" y="789177"/>
                    </a:lnTo>
                    <a:lnTo>
                      <a:pt x="400140" y="743333"/>
                    </a:lnTo>
                    <a:lnTo>
                      <a:pt x="378218" y="696112"/>
                    </a:lnTo>
                    <a:lnTo>
                      <a:pt x="376339" y="692696"/>
                    </a:lnTo>
                    <a:lnTo>
                      <a:pt x="372668" y="690664"/>
                    </a:lnTo>
                    <a:lnTo>
                      <a:pt x="622932" y="690664"/>
                    </a:lnTo>
                    <a:lnTo>
                      <a:pt x="623265" y="692105"/>
                    </a:lnTo>
                    <a:lnTo>
                      <a:pt x="630959" y="747655"/>
                    </a:lnTo>
                    <a:lnTo>
                      <a:pt x="631078" y="751279"/>
                    </a:lnTo>
                    <a:lnTo>
                      <a:pt x="632434" y="804554"/>
                    </a:lnTo>
                    <a:lnTo>
                      <a:pt x="625970" y="860717"/>
                    </a:lnTo>
                    <a:lnTo>
                      <a:pt x="610069" y="921583"/>
                    </a:lnTo>
                    <a:lnTo>
                      <a:pt x="588560" y="974435"/>
                    </a:lnTo>
                    <a:lnTo>
                      <a:pt x="562683" y="1018870"/>
                    </a:lnTo>
                    <a:close/>
                  </a:path>
                </a:pathLst>
              </a:custGeom>
              <a:solidFill>
                <a:srgbClr val="F69EC1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0" y="5715939"/>
                <a:ext cx="652780" cy="1069340"/>
              </a:xfrm>
              <a:custGeom>
                <a:avLst/>
                <a:gdLst/>
                <a:ahLst/>
                <a:cxnLst/>
                <a:rect l="l" t="t" r="r" b="b"/>
                <a:pathLst>
                  <a:path w="652780" h="1069340">
                    <a:moveTo>
                      <a:pt x="0" y="232410"/>
                    </a:moveTo>
                    <a:lnTo>
                      <a:pt x="0" y="195579"/>
                    </a:lnTo>
                    <a:lnTo>
                      <a:pt x="31313" y="156210"/>
                    </a:lnTo>
                    <a:lnTo>
                      <a:pt x="77045" y="107950"/>
                    </a:lnTo>
                    <a:lnTo>
                      <a:pt x="134027" y="57150"/>
                    </a:lnTo>
                    <a:lnTo>
                      <a:pt x="203403" y="2539"/>
                    </a:lnTo>
                    <a:lnTo>
                      <a:pt x="207162" y="0"/>
                    </a:lnTo>
                    <a:lnTo>
                      <a:pt x="212471" y="0"/>
                    </a:lnTo>
                    <a:lnTo>
                      <a:pt x="216103" y="2539"/>
                    </a:lnTo>
                    <a:lnTo>
                      <a:pt x="219722" y="6350"/>
                    </a:lnTo>
                    <a:lnTo>
                      <a:pt x="220713" y="11429"/>
                    </a:lnTo>
                    <a:lnTo>
                      <a:pt x="217830" y="16510"/>
                    </a:lnTo>
                    <a:lnTo>
                      <a:pt x="215849" y="19050"/>
                    </a:lnTo>
                    <a:lnTo>
                      <a:pt x="199721" y="43179"/>
                    </a:lnTo>
                    <a:lnTo>
                      <a:pt x="196771" y="50800"/>
                    </a:lnTo>
                    <a:lnTo>
                      <a:pt x="174332" y="50800"/>
                    </a:lnTo>
                    <a:lnTo>
                      <a:pt x="112415" y="102870"/>
                    </a:lnTo>
                    <a:lnTo>
                      <a:pt x="62635" y="152400"/>
                    </a:lnTo>
                    <a:lnTo>
                      <a:pt x="23761" y="198120"/>
                    </a:lnTo>
                    <a:lnTo>
                      <a:pt x="0" y="232410"/>
                    </a:lnTo>
                    <a:close/>
                  </a:path>
                  <a:path w="652780" h="1069340">
                    <a:moveTo>
                      <a:pt x="463465" y="709929"/>
                    </a:moveTo>
                    <a:lnTo>
                      <a:pt x="451137" y="709929"/>
                    </a:lnTo>
                    <a:lnTo>
                      <a:pt x="438937" y="704850"/>
                    </a:lnTo>
                    <a:lnTo>
                      <a:pt x="428864" y="697229"/>
                    </a:lnTo>
                    <a:lnTo>
                      <a:pt x="422521" y="685800"/>
                    </a:lnTo>
                    <a:lnTo>
                      <a:pt x="420233" y="674370"/>
                    </a:lnTo>
                    <a:lnTo>
                      <a:pt x="422325" y="661670"/>
                    </a:lnTo>
                    <a:lnTo>
                      <a:pt x="432700" y="624839"/>
                    </a:lnTo>
                    <a:lnTo>
                      <a:pt x="439360" y="585470"/>
                    </a:lnTo>
                    <a:lnTo>
                      <a:pt x="440826" y="543560"/>
                    </a:lnTo>
                    <a:lnTo>
                      <a:pt x="435622" y="500379"/>
                    </a:lnTo>
                    <a:lnTo>
                      <a:pt x="422269" y="455929"/>
                    </a:lnTo>
                    <a:lnTo>
                      <a:pt x="399290" y="411479"/>
                    </a:lnTo>
                    <a:lnTo>
                      <a:pt x="365207" y="367029"/>
                    </a:lnTo>
                    <a:lnTo>
                      <a:pt x="318541" y="323850"/>
                    </a:lnTo>
                    <a:lnTo>
                      <a:pt x="267479" y="279400"/>
                    </a:lnTo>
                    <a:lnTo>
                      <a:pt x="226793" y="236220"/>
                    </a:lnTo>
                    <a:lnTo>
                      <a:pt x="196546" y="193039"/>
                    </a:lnTo>
                    <a:lnTo>
                      <a:pt x="176803" y="151129"/>
                    </a:lnTo>
                    <a:lnTo>
                      <a:pt x="167627" y="109220"/>
                    </a:lnTo>
                    <a:lnTo>
                      <a:pt x="166937" y="96520"/>
                    </a:lnTo>
                    <a:lnTo>
                      <a:pt x="167536" y="82550"/>
                    </a:lnTo>
                    <a:lnTo>
                      <a:pt x="169857" y="66039"/>
                    </a:lnTo>
                    <a:lnTo>
                      <a:pt x="174332" y="50800"/>
                    </a:lnTo>
                    <a:lnTo>
                      <a:pt x="196771" y="50800"/>
                    </a:lnTo>
                    <a:lnTo>
                      <a:pt x="190869" y="66039"/>
                    </a:lnTo>
                    <a:lnTo>
                      <a:pt x="187526" y="88900"/>
                    </a:lnTo>
                    <a:lnTo>
                      <a:pt x="196531" y="146050"/>
                    </a:lnTo>
                    <a:lnTo>
                      <a:pt x="215230" y="184150"/>
                    </a:lnTo>
                    <a:lnTo>
                      <a:pt x="243951" y="224789"/>
                    </a:lnTo>
                    <a:lnTo>
                      <a:pt x="282627" y="265429"/>
                    </a:lnTo>
                    <a:lnTo>
                      <a:pt x="331190" y="307339"/>
                    </a:lnTo>
                    <a:lnTo>
                      <a:pt x="377976" y="350520"/>
                    </a:lnTo>
                    <a:lnTo>
                      <a:pt x="412740" y="394970"/>
                    </a:lnTo>
                    <a:lnTo>
                      <a:pt x="436936" y="439420"/>
                    </a:lnTo>
                    <a:lnTo>
                      <a:pt x="452020" y="483870"/>
                    </a:lnTo>
                    <a:lnTo>
                      <a:pt x="459443" y="525779"/>
                    </a:lnTo>
                    <a:lnTo>
                      <a:pt x="460660" y="566420"/>
                    </a:lnTo>
                    <a:lnTo>
                      <a:pt x="457126" y="604520"/>
                    </a:lnTo>
                    <a:lnTo>
                      <a:pt x="450293" y="638810"/>
                    </a:lnTo>
                    <a:lnTo>
                      <a:pt x="441617" y="668020"/>
                    </a:lnTo>
                    <a:lnTo>
                      <a:pt x="438404" y="676910"/>
                    </a:lnTo>
                    <a:lnTo>
                      <a:pt x="443306" y="684529"/>
                    </a:lnTo>
                    <a:lnTo>
                      <a:pt x="448970" y="687070"/>
                    </a:lnTo>
                    <a:lnTo>
                      <a:pt x="454621" y="690879"/>
                    </a:lnTo>
                    <a:lnTo>
                      <a:pt x="489258" y="690879"/>
                    </a:lnTo>
                    <a:lnTo>
                      <a:pt x="484936" y="697229"/>
                    </a:lnTo>
                    <a:lnTo>
                      <a:pt x="475029" y="704850"/>
                    </a:lnTo>
                    <a:lnTo>
                      <a:pt x="463465" y="709929"/>
                    </a:lnTo>
                    <a:close/>
                  </a:path>
                  <a:path w="652780" h="1069340">
                    <a:moveTo>
                      <a:pt x="544220" y="334010"/>
                    </a:moveTo>
                    <a:lnTo>
                      <a:pt x="535635" y="334010"/>
                    </a:lnTo>
                    <a:lnTo>
                      <a:pt x="531914" y="331470"/>
                    </a:lnTo>
                    <a:lnTo>
                      <a:pt x="530517" y="326389"/>
                    </a:lnTo>
                    <a:lnTo>
                      <a:pt x="526553" y="317500"/>
                    </a:lnTo>
                    <a:lnTo>
                      <a:pt x="514884" y="293370"/>
                    </a:lnTo>
                    <a:lnTo>
                      <a:pt x="495418" y="262889"/>
                    </a:lnTo>
                    <a:lnTo>
                      <a:pt x="431238" y="194310"/>
                    </a:lnTo>
                    <a:lnTo>
                      <a:pt x="412691" y="156210"/>
                    </a:lnTo>
                    <a:lnTo>
                      <a:pt x="412439" y="118110"/>
                    </a:lnTo>
                    <a:lnTo>
                      <a:pt x="430504" y="80010"/>
                    </a:lnTo>
                    <a:lnTo>
                      <a:pt x="432498" y="77470"/>
                    </a:lnTo>
                    <a:lnTo>
                      <a:pt x="435673" y="76200"/>
                    </a:lnTo>
                    <a:lnTo>
                      <a:pt x="442264" y="76200"/>
                    </a:lnTo>
                    <a:lnTo>
                      <a:pt x="445338" y="77470"/>
                    </a:lnTo>
                    <a:lnTo>
                      <a:pt x="447179" y="81279"/>
                    </a:lnTo>
                    <a:lnTo>
                      <a:pt x="452483" y="87629"/>
                    </a:lnTo>
                    <a:lnTo>
                      <a:pt x="465970" y="104139"/>
                    </a:lnTo>
                    <a:lnTo>
                      <a:pt x="439343" y="104139"/>
                    </a:lnTo>
                    <a:lnTo>
                      <a:pt x="430895" y="132079"/>
                    </a:lnTo>
                    <a:lnTo>
                      <a:pt x="435013" y="160020"/>
                    </a:lnTo>
                    <a:lnTo>
                      <a:pt x="451798" y="187960"/>
                    </a:lnTo>
                    <a:lnTo>
                      <a:pt x="481355" y="218439"/>
                    </a:lnTo>
                    <a:lnTo>
                      <a:pt x="501092" y="237489"/>
                    </a:lnTo>
                    <a:lnTo>
                      <a:pt x="517350" y="259079"/>
                    </a:lnTo>
                    <a:lnTo>
                      <a:pt x="530222" y="279400"/>
                    </a:lnTo>
                    <a:lnTo>
                      <a:pt x="539800" y="297179"/>
                    </a:lnTo>
                    <a:lnTo>
                      <a:pt x="559948" y="297179"/>
                    </a:lnTo>
                    <a:lnTo>
                      <a:pt x="549529" y="327660"/>
                    </a:lnTo>
                    <a:lnTo>
                      <a:pt x="547890" y="331470"/>
                    </a:lnTo>
                    <a:lnTo>
                      <a:pt x="544220" y="334010"/>
                    </a:lnTo>
                    <a:close/>
                  </a:path>
                  <a:path w="652780" h="1069340">
                    <a:moveTo>
                      <a:pt x="559948" y="297179"/>
                    </a:moveTo>
                    <a:lnTo>
                      <a:pt x="539800" y="297179"/>
                    </a:lnTo>
                    <a:lnTo>
                      <a:pt x="553729" y="241300"/>
                    </a:lnTo>
                    <a:lnTo>
                      <a:pt x="548995" y="204470"/>
                    </a:lnTo>
                    <a:lnTo>
                      <a:pt x="531603" y="181610"/>
                    </a:lnTo>
                    <a:lnTo>
                      <a:pt x="507555" y="166370"/>
                    </a:lnTo>
                    <a:lnTo>
                      <a:pt x="485260" y="151129"/>
                    </a:lnTo>
                    <a:lnTo>
                      <a:pt x="466191" y="133350"/>
                    </a:lnTo>
                    <a:lnTo>
                      <a:pt x="450751" y="118110"/>
                    </a:lnTo>
                    <a:lnTo>
                      <a:pt x="439343" y="104139"/>
                    </a:lnTo>
                    <a:lnTo>
                      <a:pt x="465970" y="104139"/>
                    </a:lnTo>
                    <a:lnTo>
                      <a:pt x="467007" y="105410"/>
                    </a:lnTo>
                    <a:lnTo>
                      <a:pt x="489327" y="127000"/>
                    </a:lnTo>
                    <a:lnTo>
                      <a:pt x="518020" y="148589"/>
                    </a:lnTo>
                    <a:lnTo>
                      <a:pt x="544900" y="167639"/>
                    </a:lnTo>
                    <a:lnTo>
                      <a:pt x="564772" y="190500"/>
                    </a:lnTo>
                    <a:lnTo>
                      <a:pt x="574355" y="222250"/>
                    </a:lnTo>
                    <a:lnTo>
                      <a:pt x="570367" y="266700"/>
                    </a:lnTo>
                    <a:lnTo>
                      <a:pt x="559948" y="297179"/>
                    </a:lnTo>
                    <a:close/>
                  </a:path>
                  <a:path w="652780" h="1069340">
                    <a:moveTo>
                      <a:pt x="0" y="762000"/>
                    </a:moveTo>
                    <a:lnTo>
                      <a:pt x="0" y="711200"/>
                    </a:lnTo>
                    <a:lnTo>
                      <a:pt x="22035" y="675639"/>
                    </a:lnTo>
                    <a:lnTo>
                      <a:pt x="55355" y="638810"/>
                    </a:lnTo>
                    <a:lnTo>
                      <a:pt x="95046" y="608329"/>
                    </a:lnTo>
                    <a:lnTo>
                      <a:pt x="140398" y="585470"/>
                    </a:lnTo>
                    <a:lnTo>
                      <a:pt x="190770" y="552450"/>
                    </a:lnTo>
                    <a:lnTo>
                      <a:pt x="225370" y="504189"/>
                    </a:lnTo>
                    <a:lnTo>
                      <a:pt x="246845" y="454660"/>
                    </a:lnTo>
                    <a:lnTo>
                      <a:pt x="257839" y="415289"/>
                    </a:lnTo>
                    <a:lnTo>
                      <a:pt x="261594" y="394970"/>
                    </a:lnTo>
                    <a:lnTo>
                      <a:pt x="264566" y="392429"/>
                    </a:lnTo>
                    <a:lnTo>
                      <a:pt x="272605" y="389889"/>
                    </a:lnTo>
                    <a:lnTo>
                      <a:pt x="276821" y="391160"/>
                    </a:lnTo>
                    <a:lnTo>
                      <a:pt x="279298" y="394970"/>
                    </a:lnTo>
                    <a:lnTo>
                      <a:pt x="298795" y="426720"/>
                    </a:lnTo>
                    <a:lnTo>
                      <a:pt x="276377" y="426720"/>
                    </a:lnTo>
                    <a:lnTo>
                      <a:pt x="266929" y="459739"/>
                    </a:lnTo>
                    <a:lnTo>
                      <a:pt x="250792" y="499110"/>
                    </a:lnTo>
                    <a:lnTo>
                      <a:pt x="226525" y="541020"/>
                    </a:lnTo>
                    <a:lnTo>
                      <a:pt x="192688" y="577850"/>
                    </a:lnTo>
                    <a:lnTo>
                      <a:pt x="147840" y="604520"/>
                    </a:lnTo>
                    <a:lnTo>
                      <a:pt x="105846" y="626110"/>
                    </a:lnTo>
                    <a:lnTo>
                      <a:pt x="69096" y="654050"/>
                    </a:lnTo>
                    <a:lnTo>
                      <a:pt x="38248" y="688339"/>
                    </a:lnTo>
                    <a:lnTo>
                      <a:pt x="13958" y="726439"/>
                    </a:lnTo>
                    <a:lnTo>
                      <a:pt x="0" y="762000"/>
                    </a:lnTo>
                    <a:close/>
                  </a:path>
                  <a:path w="652780" h="1069340">
                    <a:moveTo>
                      <a:pt x="273443" y="864869"/>
                    </a:moveTo>
                    <a:lnTo>
                      <a:pt x="241452" y="838200"/>
                    </a:lnTo>
                    <a:lnTo>
                      <a:pt x="238657" y="819150"/>
                    </a:lnTo>
                    <a:lnTo>
                      <a:pt x="243320" y="796289"/>
                    </a:lnTo>
                    <a:lnTo>
                      <a:pt x="253473" y="770889"/>
                    </a:lnTo>
                    <a:lnTo>
                      <a:pt x="267144" y="741679"/>
                    </a:lnTo>
                    <a:lnTo>
                      <a:pt x="284043" y="706120"/>
                    </a:lnTo>
                    <a:lnTo>
                      <a:pt x="300031" y="666750"/>
                    </a:lnTo>
                    <a:lnTo>
                      <a:pt x="312539" y="623570"/>
                    </a:lnTo>
                    <a:lnTo>
                      <a:pt x="318997" y="579120"/>
                    </a:lnTo>
                    <a:lnTo>
                      <a:pt x="316836" y="530860"/>
                    </a:lnTo>
                    <a:lnTo>
                      <a:pt x="303486" y="480060"/>
                    </a:lnTo>
                    <a:lnTo>
                      <a:pt x="276377" y="426720"/>
                    </a:lnTo>
                    <a:lnTo>
                      <a:pt x="298795" y="426720"/>
                    </a:lnTo>
                    <a:lnTo>
                      <a:pt x="312053" y="448310"/>
                    </a:lnTo>
                    <a:lnTo>
                      <a:pt x="331242" y="500379"/>
                    </a:lnTo>
                    <a:lnTo>
                      <a:pt x="339080" y="548639"/>
                    </a:lnTo>
                    <a:lnTo>
                      <a:pt x="337780" y="595629"/>
                    </a:lnTo>
                    <a:lnTo>
                      <a:pt x="329557" y="640079"/>
                    </a:lnTo>
                    <a:lnTo>
                      <a:pt x="316626" y="679450"/>
                    </a:lnTo>
                    <a:lnTo>
                      <a:pt x="301200" y="717550"/>
                    </a:lnTo>
                    <a:lnTo>
                      <a:pt x="285496" y="750570"/>
                    </a:lnTo>
                    <a:lnTo>
                      <a:pt x="273573" y="775970"/>
                    </a:lnTo>
                    <a:lnTo>
                      <a:pt x="264261" y="797560"/>
                    </a:lnTo>
                    <a:lnTo>
                      <a:pt x="259292" y="816610"/>
                    </a:lnTo>
                    <a:lnTo>
                      <a:pt x="260400" y="831850"/>
                    </a:lnTo>
                    <a:lnTo>
                      <a:pt x="261886" y="835660"/>
                    </a:lnTo>
                    <a:lnTo>
                      <a:pt x="264820" y="838200"/>
                    </a:lnTo>
                    <a:lnTo>
                      <a:pt x="269278" y="840739"/>
                    </a:lnTo>
                    <a:lnTo>
                      <a:pt x="295416" y="840739"/>
                    </a:lnTo>
                    <a:lnTo>
                      <a:pt x="281139" y="859789"/>
                    </a:lnTo>
                    <a:lnTo>
                      <a:pt x="278511" y="863600"/>
                    </a:lnTo>
                    <a:lnTo>
                      <a:pt x="273443" y="864869"/>
                    </a:lnTo>
                    <a:close/>
                  </a:path>
                  <a:path w="652780" h="1069340">
                    <a:moveTo>
                      <a:pt x="489258" y="690879"/>
                    </a:moveTo>
                    <a:lnTo>
                      <a:pt x="462953" y="690879"/>
                    </a:lnTo>
                    <a:lnTo>
                      <a:pt x="469404" y="683260"/>
                    </a:lnTo>
                    <a:lnTo>
                      <a:pt x="491714" y="650239"/>
                    </a:lnTo>
                    <a:lnTo>
                      <a:pt x="508838" y="610870"/>
                    </a:lnTo>
                    <a:lnTo>
                      <a:pt x="521189" y="561339"/>
                    </a:lnTo>
                    <a:lnTo>
                      <a:pt x="529183" y="501650"/>
                    </a:lnTo>
                    <a:lnTo>
                      <a:pt x="529729" y="495300"/>
                    </a:lnTo>
                    <a:lnTo>
                      <a:pt x="534187" y="490220"/>
                    </a:lnTo>
                    <a:lnTo>
                      <a:pt x="546303" y="487679"/>
                    </a:lnTo>
                    <a:lnTo>
                      <a:pt x="552348" y="490220"/>
                    </a:lnTo>
                    <a:lnTo>
                      <a:pt x="555282" y="496570"/>
                    </a:lnTo>
                    <a:lnTo>
                      <a:pt x="567334" y="519429"/>
                    </a:lnTo>
                    <a:lnTo>
                      <a:pt x="569776" y="524510"/>
                    </a:lnTo>
                    <a:lnTo>
                      <a:pt x="547192" y="524510"/>
                    </a:lnTo>
                    <a:lnTo>
                      <a:pt x="538198" y="579120"/>
                    </a:lnTo>
                    <a:lnTo>
                      <a:pt x="525051" y="626110"/>
                    </a:lnTo>
                    <a:lnTo>
                      <a:pt x="507410" y="664210"/>
                    </a:lnTo>
                    <a:lnTo>
                      <a:pt x="489258" y="690879"/>
                    </a:lnTo>
                    <a:close/>
                  </a:path>
                  <a:path w="652780" h="1069340">
                    <a:moveTo>
                      <a:pt x="587066" y="1069339"/>
                    </a:moveTo>
                    <a:lnTo>
                      <a:pt x="562683" y="1069339"/>
                    </a:lnTo>
                    <a:lnTo>
                      <a:pt x="588560" y="1024889"/>
                    </a:lnTo>
                    <a:lnTo>
                      <a:pt x="610069" y="971550"/>
                    </a:lnTo>
                    <a:lnTo>
                      <a:pt x="625970" y="910589"/>
                    </a:lnTo>
                    <a:lnTo>
                      <a:pt x="632434" y="854710"/>
                    </a:lnTo>
                    <a:lnTo>
                      <a:pt x="630991" y="798830"/>
                    </a:lnTo>
                    <a:lnTo>
                      <a:pt x="623265" y="742950"/>
                    </a:lnTo>
                    <a:lnTo>
                      <a:pt x="610879" y="688339"/>
                    </a:lnTo>
                    <a:lnTo>
                      <a:pt x="595455" y="638810"/>
                    </a:lnTo>
                    <a:lnTo>
                      <a:pt x="578617" y="594360"/>
                    </a:lnTo>
                    <a:lnTo>
                      <a:pt x="561989" y="554989"/>
                    </a:lnTo>
                    <a:lnTo>
                      <a:pt x="547192" y="524510"/>
                    </a:lnTo>
                    <a:lnTo>
                      <a:pt x="569776" y="524510"/>
                    </a:lnTo>
                    <a:lnTo>
                      <a:pt x="599479" y="591820"/>
                    </a:lnTo>
                    <a:lnTo>
                      <a:pt x="616395" y="637539"/>
                    </a:lnTo>
                    <a:lnTo>
                      <a:pt x="631757" y="688339"/>
                    </a:lnTo>
                    <a:lnTo>
                      <a:pt x="643977" y="742950"/>
                    </a:lnTo>
                    <a:lnTo>
                      <a:pt x="651468" y="800100"/>
                    </a:lnTo>
                    <a:lnTo>
                      <a:pt x="652641" y="857250"/>
                    </a:lnTo>
                    <a:lnTo>
                      <a:pt x="645909" y="914400"/>
                    </a:lnTo>
                    <a:lnTo>
                      <a:pt x="630261" y="975360"/>
                    </a:lnTo>
                    <a:lnTo>
                      <a:pt x="609329" y="1028700"/>
                    </a:lnTo>
                    <a:lnTo>
                      <a:pt x="587066" y="1069339"/>
                    </a:lnTo>
                    <a:close/>
                  </a:path>
                  <a:path w="652780" h="1069340">
                    <a:moveTo>
                      <a:pt x="295416" y="840739"/>
                    </a:moveTo>
                    <a:lnTo>
                      <a:pt x="269278" y="840739"/>
                    </a:lnTo>
                    <a:lnTo>
                      <a:pt x="285169" y="821689"/>
                    </a:lnTo>
                    <a:lnTo>
                      <a:pt x="298727" y="808989"/>
                    </a:lnTo>
                    <a:lnTo>
                      <a:pt x="310360" y="801369"/>
                    </a:lnTo>
                    <a:lnTo>
                      <a:pt x="320471" y="796289"/>
                    </a:lnTo>
                    <a:lnTo>
                      <a:pt x="329713" y="792480"/>
                    </a:lnTo>
                    <a:lnTo>
                      <a:pt x="338645" y="784860"/>
                    </a:lnTo>
                    <a:lnTo>
                      <a:pt x="348339" y="770889"/>
                    </a:lnTo>
                    <a:lnTo>
                      <a:pt x="359867" y="746760"/>
                    </a:lnTo>
                    <a:lnTo>
                      <a:pt x="361403" y="744220"/>
                    </a:lnTo>
                    <a:lnTo>
                      <a:pt x="364871" y="741679"/>
                    </a:lnTo>
                    <a:lnTo>
                      <a:pt x="368795" y="741679"/>
                    </a:lnTo>
                    <a:lnTo>
                      <a:pt x="372668" y="740410"/>
                    </a:lnTo>
                    <a:lnTo>
                      <a:pt x="376339" y="742950"/>
                    </a:lnTo>
                    <a:lnTo>
                      <a:pt x="378218" y="746760"/>
                    </a:lnTo>
                    <a:lnTo>
                      <a:pt x="391253" y="774700"/>
                    </a:lnTo>
                    <a:lnTo>
                      <a:pt x="369633" y="774700"/>
                    </a:lnTo>
                    <a:lnTo>
                      <a:pt x="359374" y="791210"/>
                    </a:lnTo>
                    <a:lnTo>
                      <a:pt x="349577" y="802639"/>
                    </a:lnTo>
                    <a:lnTo>
                      <a:pt x="339565" y="810260"/>
                    </a:lnTo>
                    <a:lnTo>
                      <a:pt x="328663" y="815339"/>
                    </a:lnTo>
                    <a:lnTo>
                      <a:pt x="319428" y="820419"/>
                    </a:lnTo>
                    <a:lnTo>
                      <a:pt x="308897" y="826769"/>
                    </a:lnTo>
                    <a:lnTo>
                      <a:pt x="296368" y="839469"/>
                    </a:lnTo>
                    <a:lnTo>
                      <a:pt x="295416" y="840739"/>
                    </a:lnTo>
                    <a:close/>
                  </a:path>
                  <a:path w="652780" h="1069340">
                    <a:moveTo>
                      <a:pt x="333773" y="1069339"/>
                    </a:moveTo>
                    <a:lnTo>
                      <a:pt x="295543" y="1069339"/>
                    </a:lnTo>
                    <a:lnTo>
                      <a:pt x="323296" y="1051560"/>
                    </a:lnTo>
                    <a:lnTo>
                      <a:pt x="353517" y="1023619"/>
                    </a:lnTo>
                    <a:lnTo>
                      <a:pt x="377600" y="989330"/>
                    </a:lnTo>
                    <a:lnTo>
                      <a:pt x="393139" y="951230"/>
                    </a:lnTo>
                    <a:lnTo>
                      <a:pt x="400123" y="910589"/>
                    </a:lnTo>
                    <a:lnTo>
                      <a:pt x="398540" y="867410"/>
                    </a:lnTo>
                    <a:lnTo>
                      <a:pt x="388380" y="821689"/>
                    </a:lnTo>
                    <a:lnTo>
                      <a:pt x="369633" y="774700"/>
                    </a:lnTo>
                    <a:lnTo>
                      <a:pt x="391253" y="774700"/>
                    </a:lnTo>
                    <a:lnTo>
                      <a:pt x="400140" y="793750"/>
                    </a:lnTo>
                    <a:lnTo>
                      <a:pt x="414291" y="839469"/>
                    </a:lnTo>
                    <a:lnTo>
                      <a:pt x="420682" y="883919"/>
                    </a:lnTo>
                    <a:lnTo>
                      <a:pt x="419324" y="925830"/>
                    </a:lnTo>
                    <a:lnTo>
                      <a:pt x="410224" y="965200"/>
                    </a:lnTo>
                    <a:lnTo>
                      <a:pt x="393395" y="1002030"/>
                    </a:lnTo>
                    <a:lnTo>
                      <a:pt x="368846" y="1036319"/>
                    </a:lnTo>
                    <a:lnTo>
                      <a:pt x="333773" y="106933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8165465" y="2800985"/>
            <a:ext cx="1643380" cy="4194175"/>
            <a:chOff x="9106" y="6791"/>
            <a:chExt cx="1464" cy="3696"/>
          </a:xfrm>
        </p:grpSpPr>
        <p:grpSp>
          <p:nvGrpSpPr>
            <p:cNvPr id="133" name="object 71"/>
            <p:cNvGrpSpPr/>
            <p:nvPr/>
          </p:nvGrpSpPr>
          <p:grpSpPr>
            <a:xfrm>
              <a:off x="9359" y="6959"/>
              <a:ext cx="1038" cy="1347"/>
              <a:chOff x="5942761" y="4418812"/>
              <a:chExt cx="659130" cy="855344"/>
            </a:xfrm>
          </p:grpSpPr>
          <p:sp>
            <p:nvSpPr>
              <p:cNvPr id="134" name="object 72"/>
              <p:cNvSpPr/>
              <p:nvPr/>
            </p:nvSpPr>
            <p:spPr>
              <a:xfrm>
                <a:off x="6103137" y="4418812"/>
                <a:ext cx="498475" cy="649605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649604">
                    <a:moveTo>
                      <a:pt x="94119" y="649325"/>
                    </a:moveTo>
                    <a:lnTo>
                      <a:pt x="81776" y="576692"/>
                    </a:lnTo>
                    <a:lnTo>
                      <a:pt x="49160" y="472224"/>
                    </a:lnTo>
                    <a:lnTo>
                      <a:pt x="15493" y="378395"/>
                    </a:lnTo>
                    <a:lnTo>
                      <a:pt x="0" y="337680"/>
                    </a:lnTo>
                    <a:lnTo>
                      <a:pt x="8068" y="147436"/>
                    </a:lnTo>
                    <a:lnTo>
                      <a:pt x="129511" y="46634"/>
                    </a:lnTo>
                    <a:lnTo>
                      <a:pt x="270894" y="6935"/>
                    </a:lnTo>
                    <a:lnTo>
                      <a:pt x="338785" y="0"/>
                    </a:lnTo>
                    <a:lnTo>
                      <a:pt x="451924" y="71771"/>
                    </a:lnTo>
                    <a:lnTo>
                      <a:pt x="494923" y="194514"/>
                    </a:lnTo>
                    <a:lnTo>
                      <a:pt x="498324" y="310497"/>
                    </a:lnTo>
                    <a:lnTo>
                      <a:pt x="492671" y="361988"/>
                    </a:lnTo>
                    <a:lnTo>
                      <a:pt x="469978" y="447063"/>
                    </a:lnTo>
                    <a:lnTo>
                      <a:pt x="469188" y="526897"/>
                    </a:lnTo>
                    <a:lnTo>
                      <a:pt x="477847" y="586091"/>
                    </a:lnTo>
                    <a:lnTo>
                      <a:pt x="483501" y="609244"/>
                    </a:lnTo>
                    <a:lnTo>
                      <a:pt x="94119" y="649325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35" name="object 73"/>
              <p:cNvSpPr/>
              <p:nvPr/>
            </p:nvSpPr>
            <p:spPr>
              <a:xfrm>
                <a:off x="5942761" y="4971110"/>
                <a:ext cx="328295" cy="302895"/>
              </a:xfrm>
              <a:custGeom>
                <a:avLst/>
                <a:gdLst/>
                <a:ahLst/>
                <a:cxnLst/>
                <a:rect l="l" t="t" r="r" b="b"/>
                <a:pathLst>
                  <a:path w="328295" h="302895">
                    <a:moveTo>
                      <a:pt x="143272" y="302873"/>
                    </a:moveTo>
                    <a:lnTo>
                      <a:pt x="131233" y="302753"/>
                    </a:lnTo>
                    <a:lnTo>
                      <a:pt x="120002" y="298373"/>
                    </a:lnTo>
                    <a:lnTo>
                      <a:pt x="110820" y="289966"/>
                    </a:lnTo>
                    <a:lnTo>
                      <a:pt x="0" y="142074"/>
                    </a:lnTo>
                    <a:lnTo>
                      <a:pt x="55702" y="97383"/>
                    </a:lnTo>
                    <a:lnTo>
                      <a:pt x="125907" y="197446"/>
                    </a:lnTo>
                    <a:lnTo>
                      <a:pt x="131801" y="201973"/>
                    </a:lnTo>
                    <a:lnTo>
                      <a:pt x="138776" y="203246"/>
                    </a:lnTo>
                    <a:lnTo>
                      <a:pt x="145603" y="201320"/>
                    </a:lnTo>
                    <a:lnTo>
                      <a:pt x="151053" y="196253"/>
                    </a:lnTo>
                    <a:lnTo>
                      <a:pt x="263867" y="24650"/>
                    </a:lnTo>
                    <a:lnTo>
                      <a:pt x="268278" y="19162"/>
                    </a:lnTo>
                    <a:lnTo>
                      <a:pt x="273596" y="14676"/>
                    </a:lnTo>
                    <a:lnTo>
                      <a:pt x="279666" y="11297"/>
                    </a:lnTo>
                    <a:lnTo>
                      <a:pt x="286334" y="9131"/>
                    </a:lnTo>
                    <a:lnTo>
                      <a:pt x="327710" y="0"/>
                    </a:lnTo>
                    <a:lnTo>
                      <a:pt x="243331" y="244576"/>
                    </a:lnTo>
                    <a:lnTo>
                      <a:pt x="154876" y="298500"/>
                    </a:lnTo>
                    <a:lnTo>
                      <a:pt x="143272" y="302873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36" name="object 74"/>
              <p:cNvSpPr/>
              <p:nvPr/>
            </p:nvSpPr>
            <p:spPr>
              <a:xfrm>
                <a:off x="5942761" y="5041455"/>
                <a:ext cx="303530" cy="233045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233045">
                    <a:moveTo>
                      <a:pt x="143272" y="232528"/>
                    </a:moveTo>
                    <a:lnTo>
                      <a:pt x="131233" y="232408"/>
                    </a:lnTo>
                    <a:lnTo>
                      <a:pt x="120002" y="228028"/>
                    </a:lnTo>
                    <a:lnTo>
                      <a:pt x="110820" y="219621"/>
                    </a:lnTo>
                    <a:lnTo>
                      <a:pt x="0" y="71729"/>
                    </a:lnTo>
                    <a:lnTo>
                      <a:pt x="18351" y="56997"/>
                    </a:lnTo>
                    <a:lnTo>
                      <a:pt x="71335" y="57594"/>
                    </a:lnTo>
                    <a:lnTo>
                      <a:pt x="64230" y="65031"/>
                    </a:lnTo>
                    <a:lnTo>
                      <a:pt x="55124" y="87993"/>
                    </a:lnTo>
                    <a:lnTo>
                      <a:pt x="62334" y="127455"/>
                    </a:lnTo>
                    <a:lnTo>
                      <a:pt x="104178" y="184391"/>
                    </a:lnTo>
                    <a:lnTo>
                      <a:pt x="104263" y="181271"/>
                    </a:lnTo>
                    <a:lnTo>
                      <a:pt x="105459" y="173083"/>
                    </a:lnTo>
                    <a:lnTo>
                      <a:pt x="109176" y="161583"/>
                    </a:lnTo>
                    <a:lnTo>
                      <a:pt x="116827" y="148526"/>
                    </a:lnTo>
                    <a:lnTo>
                      <a:pt x="114390" y="154518"/>
                    </a:lnTo>
                    <a:lnTo>
                      <a:pt x="111032" y="170078"/>
                    </a:lnTo>
                    <a:lnTo>
                      <a:pt x="112680" y="191581"/>
                    </a:lnTo>
                    <a:lnTo>
                      <a:pt x="125260" y="215404"/>
                    </a:lnTo>
                    <a:lnTo>
                      <a:pt x="123272" y="211549"/>
                    </a:lnTo>
                    <a:lnTo>
                      <a:pt x="119959" y="200782"/>
                    </a:lnTo>
                    <a:lnTo>
                      <a:pt x="119296" y="184302"/>
                    </a:lnTo>
                    <a:lnTo>
                      <a:pt x="125260" y="163309"/>
                    </a:lnTo>
                    <a:lnTo>
                      <a:pt x="123744" y="170059"/>
                    </a:lnTo>
                    <a:lnTo>
                      <a:pt x="122624" y="185651"/>
                    </a:lnTo>
                    <a:lnTo>
                      <a:pt x="127038" y="203096"/>
                    </a:lnTo>
                    <a:lnTo>
                      <a:pt x="142125" y="215404"/>
                    </a:lnTo>
                    <a:lnTo>
                      <a:pt x="153530" y="208144"/>
                    </a:lnTo>
                    <a:lnTo>
                      <a:pt x="183357" y="181363"/>
                    </a:lnTo>
                    <a:lnTo>
                      <a:pt x="225027" y="127563"/>
                    </a:lnTo>
                    <a:lnTo>
                      <a:pt x="271957" y="39243"/>
                    </a:lnTo>
                    <a:lnTo>
                      <a:pt x="282138" y="18757"/>
                    </a:lnTo>
                    <a:lnTo>
                      <a:pt x="290644" y="6615"/>
                    </a:lnTo>
                    <a:lnTo>
                      <a:pt x="297680" y="975"/>
                    </a:lnTo>
                    <a:lnTo>
                      <a:pt x="303453" y="0"/>
                    </a:lnTo>
                    <a:lnTo>
                      <a:pt x="243331" y="174231"/>
                    </a:lnTo>
                    <a:lnTo>
                      <a:pt x="154876" y="228155"/>
                    </a:lnTo>
                    <a:lnTo>
                      <a:pt x="143272" y="23252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137" name="object 75"/>
            <p:cNvGrpSpPr/>
            <p:nvPr/>
          </p:nvGrpSpPr>
          <p:grpSpPr>
            <a:xfrm>
              <a:off x="9632" y="9241"/>
              <a:ext cx="409" cy="1180"/>
              <a:chOff x="6116246" y="5868047"/>
              <a:chExt cx="259715" cy="749300"/>
            </a:xfrm>
          </p:grpSpPr>
          <p:sp>
            <p:nvSpPr>
              <p:cNvPr id="138" name="object 76"/>
              <p:cNvSpPr/>
              <p:nvPr/>
            </p:nvSpPr>
            <p:spPr>
              <a:xfrm>
                <a:off x="6116246" y="6481660"/>
                <a:ext cx="22860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135254">
                    <a:moveTo>
                      <a:pt x="107214" y="135193"/>
                    </a:moveTo>
                    <a:lnTo>
                      <a:pt x="66755" y="134904"/>
                    </a:lnTo>
                    <a:lnTo>
                      <a:pt x="5749" y="113957"/>
                    </a:lnTo>
                    <a:lnTo>
                      <a:pt x="0" y="100682"/>
                    </a:lnTo>
                    <a:lnTo>
                      <a:pt x="2353" y="94168"/>
                    </a:lnTo>
                    <a:lnTo>
                      <a:pt x="7985" y="91732"/>
                    </a:lnTo>
                    <a:lnTo>
                      <a:pt x="44253" y="87192"/>
                    </a:lnTo>
                    <a:lnTo>
                      <a:pt x="73115" y="73044"/>
                    </a:lnTo>
                    <a:lnTo>
                      <a:pt x="92183" y="58095"/>
                    </a:lnTo>
                    <a:lnTo>
                      <a:pt x="99069" y="51155"/>
                    </a:lnTo>
                    <a:lnTo>
                      <a:pt x="216633" y="0"/>
                    </a:lnTo>
                    <a:lnTo>
                      <a:pt x="228168" y="27107"/>
                    </a:lnTo>
                    <a:lnTo>
                      <a:pt x="226887" y="70781"/>
                    </a:lnTo>
                    <a:lnTo>
                      <a:pt x="220478" y="111387"/>
                    </a:lnTo>
                    <a:lnTo>
                      <a:pt x="216633" y="129286"/>
                    </a:lnTo>
                    <a:lnTo>
                      <a:pt x="201749" y="129286"/>
                    </a:lnTo>
                    <a:lnTo>
                      <a:pt x="201749" y="77546"/>
                    </a:lnTo>
                    <a:lnTo>
                      <a:pt x="182349" y="87102"/>
                    </a:lnTo>
                    <a:lnTo>
                      <a:pt x="166898" y="102468"/>
                    </a:lnTo>
                    <a:lnTo>
                      <a:pt x="156684" y="116745"/>
                    </a:lnTo>
                    <a:lnTo>
                      <a:pt x="152993" y="123037"/>
                    </a:lnTo>
                    <a:lnTo>
                      <a:pt x="107214" y="135193"/>
                    </a:lnTo>
                    <a:close/>
                  </a:path>
                </a:pathLst>
              </a:custGeom>
              <a:solidFill>
                <a:srgbClr val="280C11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39" name="object 7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02159" y="5868047"/>
                <a:ext cx="173467" cy="691124"/>
              </a:xfrm>
              <a:prstGeom prst="rect">
                <a:avLst/>
              </a:prstGeom>
            </p:spPr>
          </p:pic>
        </p:grpSp>
        <p:grpSp>
          <p:nvGrpSpPr>
            <p:cNvPr id="140" name="object 78"/>
            <p:cNvGrpSpPr/>
            <p:nvPr/>
          </p:nvGrpSpPr>
          <p:grpSpPr>
            <a:xfrm>
              <a:off x="9106" y="6791"/>
              <a:ext cx="1464" cy="3697"/>
              <a:chOff x="5782424" y="4312496"/>
              <a:chExt cx="929640" cy="2347595"/>
            </a:xfrm>
          </p:grpSpPr>
          <p:pic>
            <p:nvPicPr>
              <p:cNvPr id="141" name="object 7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43791" y="6455613"/>
                <a:ext cx="99125" cy="204472"/>
              </a:xfrm>
              <a:prstGeom prst="rect">
                <a:avLst/>
              </a:prstGeom>
            </p:spPr>
          </p:pic>
          <p:pic>
            <p:nvPicPr>
              <p:cNvPr id="142" name="object 8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332880" y="5851575"/>
                <a:ext cx="183756" cy="717899"/>
              </a:xfrm>
              <a:prstGeom prst="rect">
                <a:avLst/>
              </a:prstGeom>
            </p:spPr>
          </p:pic>
          <p:sp>
            <p:nvSpPr>
              <p:cNvPr id="143" name="object 81"/>
              <p:cNvSpPr/>
              <p:nvPr/>
            </p:nvSpPr>
            <p:spPr>
              <a:xfrm>
                <a:off x="6116383" y="6541147"/>
                <a:ext cx="22796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7964" h="76200">
                    <a:moveTo>
                      <a:pt x="107077" y="75706"/>
                    </a:moveTo>
                    <a:lnTo>
                      <a:pt x="66619" y="75417"/>
                    </a:lnTo>
                    <a:lnTo>
                      <a:pt x="5613" y="54470"/>
                    </a:lnTo>
                    <a:lnTo>
                      <a:pt x="0" y="45237"/>
                    </a:lnTo>
                    <a:lnTo>
                      <a:pt x="13879" y="52836"/>
                    </a:lnTo>
                    <a:lnTo>
                      <a:pt x="46340" y="64617"/>
                    </a:lnTo>
                    <a:lnTo>
                      <a:pt x="92791" y="70083"/>
                    </a:lnTo>
                    <a:lnTo>
                      <a:pt x="148640" y="58737"/>
                    </a:lnTo>
                    <a:lnTo>
                      <a:pt x="153157" y="50926"/>
                    </a:lnTo>
                    <a:lnTo>
                      <a:pt x="167287" y="33012"/>
                    </a:lnTo>
                    <a:lnTo>
                      <a:pt x="191899" y="13276"/>
                    </a:lnTo>
                    <a:lnTo>
                      <a:pt x="227863" y="0"/>
                    </a:lnTo>
                    <a:lnTo>
                      <a:pt x="224935" y="25302"/>
                    </a:lnTo>
                    <a:lnTo>
                      <a:pt x="221156" y="47696"/>
                    </a:lnTo>
                    <a:lnTo>
                      <a:pt x="216496" y="69799"/>
                    </a:lnTo>
                    <a:lnTo>
                      <a:pt x="201612" y="69799"/>
                    </a:lnTo>
                    <a:lnTo>
                      <a:pt x="201612" y="18059"/>
                    </a:lnTo>
                    <a:lnTo>
                      <a:pt x="182212" y="27615"/>
                    </a:lnTo>
                    <a:lnTo>
                      <a:pt x="166762" y="42981"/>
                    </a:lnTo>
                    <a:lnTo>
                      <a:pt x="156547" y="57258"/>
                    </a:lnTo>
                    <a:lnTo>
                      <a:pt x="152857" y="63550"/>
                    </a:lnTo>
                    <a:lnTo>
                      <a:pt x="107077" y="75706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4" name="object 82"/>
              <p:cNvSpPr/>
              <p:nvPr/>
            </p:nvSpPr>
            <p:spPr>
              <a:xfrm>
                <a:off x="6166916" y="5511461"/>
                <a:ext cx="353060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353059" h="434339">
                    <a:moveTo>
                      <a:pt x="220456" y="433838"/>
                    </a:moveTo>
                    <a:lnTo>
                      <a:pt x="139620" y="428845"/>
                    </a:lnTo>
                    <a:lnTo>
                      <a:pt x="83592" y="414447"/>
                    </a:lnTo>
                    <a:lnTo>
                      <a:pt x="19537" y="255433"/>
                    </a:lnTo>
                    <a:lnTo>
                      <a:pt x="2308" y="134316"/>
                    </a:lnTo>
                    <a:lnTo>
                      <a:pt x="0" y="53691"/>
                    </a:lnTo>
                    <a:lnTo>
                      <a:pt x="1663" y="24404"/>
                    </a:lnTo>
                    <a:lnTo>
                      <a:pt x="46358" y="16269"/>
                    </a:lnTo>
                    <a:lnTo>
                      <a:pt x="148409" y="2711"/>
                    </a:lnTo>
                    <a:lnTo>
                      <a:pt x="259760" y="0"/>
                    </a:lnTo>
                    <a:lnTo>
                      <a:pt x="332359" y="24404"/>
                    </a:lnTo>
                    <a:lnTo>
                      <a:pt x="349279" y="64367"/>
                    </a:lnTo>
                    <a:lnTo>
                      <a:pt x="353066" y="120454"/>
                    </a:lnTo>
                    <a:lnTo>
                      <a:pt x="347667" y="183719"/>
                    </a:lnTo>
                    <a:lnTo>
                      <a:pt x="337030" y="245215"/>
                    </a:lnTo>
                    <a:lnTo>
                      <a:pt x="325104" y="295994"/>
                    </a:lnTo>
                    <a:lnTo>
                      <a:pt x="315836" y="327109"/>
                    </a:lnTo>
                    <a:lnTo>
                      <a:pt x="310248" y="356134"/>
                    </a:lnTo>
                    <a:lnTo>
                      <a:pt x="310869" y="384241"/>
                    </a:lnTo>
                    <a:lnTo>
                      <a:pt x="313973" y="405474"/>
                    </a:lnTo>
                    <a:lnTo>
                      <a:pt x="315836" y="413875"/>
                    </a:lnTo>
                    <a:lnTo>
                      <a:pt x="220456" y="433838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5" name="object 83"/>
              <p:cNvSpPr/>
              <p:nvPr/>
            </p:nvSpPr>
            <p:spPr>
              <a:xfrm>
                <a:off x="6166916" y="5510161"/>
                <a:ext cx="225425" cy="41402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414020">
                    <a:moveTo>
                      <a:pt x="77762" y="413638"/>
                    </a:moveTo>
                    <a:lnTo>
                      <a:pt x="19537" y="256733"/>
                    </a:lnTo>
                    <a:lnTo>
                      <a:pt x="2308" y="135616"/>
                    </a:lnTo>
                    <a:lnTo>
                      <a:pt x="0" y="54990"/>
                    </a:lnTo>
                    <a:lnTo>
                      <a:pt x="1663" y="25704"/>
                    </a:lnTo>
                    <a:lnTo>
                      <a:pt x="22246" y="21772"/>
                    </a:lnTo>
                    <a:lnTo>
                      <a:pt x="74834" y="13076"/>
                    </a:lnTo>
                    <a:lnTo>
                      <a:pt x="145692" y="4268"/>
                    </a:lnTo>
                    <a:lnTo>
                      <a:pt x="221081" y="0"/>
                    </a:lnTo>
                    <a:lnTo>
                      <a:pt x="225165" y="76418"/>
                    </a:lnTo>
                    <a:lnTo>
                      <a:pt x="203943" y="76418"/>
                    </a:lnTo>
                    <a:lnTo>
                      <a:pt x="154098" y="81618"/>
                    </a:lnTo>
                    <a:lnTo>
                      <a:pt x="96533" y="103012"/>
                    </a:lnTo>
                    <a:lnTo>
                      <a:pt x="52120" y="151015"/>
                    </a:lnTo>
                    <a:lnTo>
                      <a:pt x="38751" y="228505"/>
                    </a:lnTo>
                    <a:lnTo>
                      <a:pt x="49496" y="314731"/>
                    </a:lnTo>
                    <a:lnTo>
                      <a:pt x="67963" y="384755"/>
                    </a:lnTo>
                    <a:lnTo>
                      <a:pt x="77762" y="413638"/>
                    </a:lnTo>
                    <a:close/>
                  </a:path>
                  <a:path w="225425" h="414020">
                    <a:moveTo>
                      <a:pt x="225196" y="77000"/>
                    </a:moveTo>
                    <a:lnTo>
                      <a:pt x="203943" y="76418"/>
                    </a:lnTo>
                    <a:lnTo>
                      <a:pt x="225165" y="76418"/>
                    </a:lnTo>
                    <a:lnTo>
                      <a:pt x="225196" y="770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6" name="object 84"/>
              <p:cNvSpPr/>
              <p:nvPr/>
            </p:nvSpPr>
            <p:spPr>
              <a:xfrm>
                <a:off x="6168580" y="5003608"/>
                <a:ext cx="288290" cy="56388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563879">
                    <a:moveTo>
                      <a:pt x="121199" y="563543"/>
                    </a:moveTo>
                    <a:lnTo>
                      <a:pt x="57018" y="552868"/>
                    </a:lnTo>
                    <a:lnTo>
                      <a:pt x="15042" y="535990"/>
                    </a:lnTo>
                    <a:lnTo>
                      <a:pt x="0" y="527190"/>
                    </a:lnTo>
                    <a:lnTo>
                      <a:pt x="15863" y="449881"/>
                    </a:lnTo>
                    <a:lnTo>
                      <a:pt x="53014" y="277927"/>
                    </a:lnTo>
                    <a:lnTo>
                      <a:pt x="95792" y="101287"/>
                    </a:lnTo>
                    <a:lnTo>
                      <a:pt x="128536" y="9919"/>
                    </a:lnTo>
                    <a:lnTo>
                      <a:pt x="155138" y="0"/>
                    </a:lnTo>
                    <a:lnTo>
                      <a:pt x="174485" y="10829"/>
                    </a:lnTo>
                    <a:lnTo>
                      <a:pt x="186297" y="27938"/>
                    </a:lnTo>
                    <a:lnTo>
                      <a:pt x="190296" y="36856"/>
                    </a:lnTo>
                    <a:lnTo>
                      <a:pt x="226351" y="13707"/>
                    </a:lnTo>
                    <a:lnTo>
                      <a:pt x="257690" y="6552"/>
                    </a:lnTo>
                    <a:lnTo>
                      <a:pt x="279802" y="7815"/>
                    </a:lnTo>
                    <a:lnTo>
                      <a:pt x="288175" y="9919"/>
                    </a:lnTo>
                    <a:lnTo>
                      <a:pt x="202857" y="553733"/>
                    </a:lnTo>
                    <a:lnTo>
                      <a:pt x="121199" y="563543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7" name="object 85"/>
              <p:cNvSpPr/>
              <p:nvPr/>
            </p:nvSpPr>
            <p:spPr>
              <a:xfrm>
                <a:off x="6168580" y="5229377"/>
                <a:ext cx="243840" cy="329565"/>
              </a:xfrm>
              <a:custGeom>
                <a:avLst/>
                <a:gdLst/>
                <a:ahLst/>
                <a:cxnLst/>
                <a:rect l="l" t="t" r="r" b="b"/>
                <a:pathLst>
                  <a:path w="243839" h="329564">
                    <a:moveTo>
                      <a:pt x="64541" y="329260"/>
                    </a:moveTo>
                    <a:lnTo>
                      <a:pt x="37376" y="320345"/>
                    </a:lnTo>
                    <a:lnTo>
                      <a:pt x="17087" y="311283"/>
                    </a:lnTo>
                    <a:lnTo>
                      <a:pt x="4391" y="304249"/>
                    </a:lnTo>
                    <a:lnTo>
                      <a:pt x="0" y="301421"/>
                    </a:lnTo>
                    <a:lnTo>
                      <a:pt x="20080" y="203950"/>
                    </a:lnTo>
                    <a:lnTo>
                      <a:pt x="40853" y="106992"/>
                    </a:lnTo>
                    <a:lnTo>
                      <a:pt x="64935" y="0"/>
                    </a:lnTo>
                    <a:lnTo>
                      <a:pt x="214109" y="2730"/>
                    </a:lnTo>
                    <a:lnTo>
                      <a:pt x="217091" y="7941"/>
                    </a:lnTo>
                    <a:lnTo>
                      <a:pt x="224496" y="22207"/>
                    </a:lnTo>
                    <a:lnTo>
                      <a:pt x="234013" y="43476"/>
                    </a:lnTo>
                    <a:lnTo>
                      <a:pt x="243332" y="69697"/>
                    </a:lnTo>
                    <a:lnTo>
                      <a:pt x="224180" y="191935"/>
                    </a:lnTo>
                    <a:lnTo>
                      <a:pt x="214816" y="198967"/>
                    </a:lnTo>
                    <a:lnTo>
                      <a:pt x="203836" y="205197"/>
                    </a:lnTo>
                    <a:lnTo>
                      <a:pt x="191135" y="210526"/>
                    </a:lnTo>
                    <a:lnTo>
                      <a:pt x="176606" y="214858"/>
                    </a:lnTo>
                    <a:lnTo>
                      <a:pt x="125597" y="235307"/>
                    </a:lnTo>
                    <a:lnTo>
                      <a:pt x="92298" y="263853"/>
                    </a:lnTo>
                    <a:lnTo>
                      <a:pt x="73137" y="296502"/>
                    </a:lnTo>
                    <a:lnTo>
                      <a:pt x="64541" y="329260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8" name="object 86"/>
              <p:cNvSpPr/>
              <p:nvPr/>
            </p:nvSpPr>
            <p:spPr>
              <a:xfrm>
                <a:off x="6107760" y="4963020"/>
                <a:ext cx="207645" cy="599440"/>
              </a:xfrm>
              <a:custGeom>
                <a:avLst/>
                <a:gdLst/>
                <a:ahLst/>
                <a:cxnLst/>
                <a:rect l="l" t="t" r="r" b="b"/>
                <a:pathLst>
                  <a:path w="207645" h="599439">
                    <a:moveTo>
                      <a:pt x="41669" y="599125"/>
                    </a:moveTo>
                    <a:lnTo>
                      <a:pt x="21285" y="591248"/>
                    </a:lnTo>
                    <a:lnTo>
                      <a:pt x="1777" y="578650"/>
                    </a:lnTo>
                    <a:lnTo>
                      <a:pt x="0" y="570217"/>
                    </a:lnTo>
                    <a:lnTo>
                      <a:pt x="4063" y="563905"/>
                    </a:lnTo>
                    <a:lnTo>
                      <a:pt x="63792" y="462064"/>
                    </a:lnTo>
                    <a:lnTo>
                      <a:pt x="67639" y="453134"/>
                    </a:lnTo>
                    <a:lnTo>
                      <a:pt x="70375" y="443831"/>
                    </a:lnTo>
                    <a:lnTo>
                      <a:pt x="71966" y="434269"/>
                    </a:lnTo>
                    <a:lnTo>
                      <a:pt x="72377" y="424561"/>
                    </a:lnTo>
                    <a:lnTo>
                      <a:pt x="71285" y="356743"/>
                    </a:lnTo>
                    <a:lnTo>
                      <a:pt x="50050" y="244271"/>
                    </a:lnTo>
                    <a:lnTo>
                      <a:pt x="49504" y="239966"/>
                    </a:lnTo>
                    <a:lnTo>
                      <a:pt x="64046" y="195059"/>
                    </a:lnTo>
                    <a:lnTo>
                      <a:pt x="162712" y="8089"/>
                    </a:lnTo>
                    <a:lnTo>
                      <a:pt x="207162" y="0"/>
                    </a:lnTo>
                    <a:lnTo>
                      <a:pt x="194906" y="283870"/>
                    </a:lnTo>
                    <a:lnTo>
                      <a:pt x="167081" y="397471"/>
                    </a:lnTo>
                    <a:lnTo>
                      <a:pt x="91084" y="568667"/>
                    </a:lnTo>
                    <a:lnTo>
                      <a:pt x="78479" y="586937"/>
                    </a:lnTo>
                    <a:lnTo>
                      <a:pt x="61371" y="597388"/>
                    </a:lnTo>
                    <a:lnTo>
                      <a:pt x="41669" y="599125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49" name="object 8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195466" y="4963020"/>
                <a:ext cx="119456" cy="65189"/>
              </a:xfrm>
              <a:prstGeom prst="rect">
                <a:avLst/>
              </a:prstGeom>
            </p:spPr>
          </p:pic>
          <p:sp>
            <p:nvSpPr>
              <p:cNvPr id="150" name="object 88"/>
              <p:cNvSpPr/>
              <p:nvPr/>
            </p:nvSpPr>
            <p:spPr>
              <a:xfrm>
                <a:off x="6368924" y="5510263"/>
                <a:ext cx="151130" cy="435609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435610">
                    <a:moveTo>
                      <a:pt x="15213" y="435178"/>
                    </a:moveTo>
                    <a:lnTo>
                      <a:pt x="60856" y="401713"/>
                    </a:lnTo>
                    <a:lnTo>
                      <a:pt x="87831" y="341312"/>
                    </a:lnTo>
                    <a:lnTo>
                      <a:pt x="96811" y="295235"/>
                    </a:lnTo>
                    <a:lnTo>
                      <a:pt x="106859" y="250208"/>
                    </a:lnTo>
                    <a:lnTo>
                      <a:pt x="115409" y="207619"/>
                    </a:lnTo>
                    <a:lnTo>
                      <a:pt x="119895" y="168856"/>
                    </a:lnTo>
                    <a:lnTo>
                      <a:pt x="117754" y="135306"/>
                    </a:lnTo>
                    <a:lnTo>
                      <a:pt x="106419" y="108358"/>
                    </a:lnTo>
                    <a:lnTo>
                      <a:pt x="83326" y="89400"/>
                    </a:lnTo>
                    <a:lnTo>
                      <a:pt x="45908" y="79819"/>
                    </a:lnTo>
                    <a:lnTo>
                      <a:pt x="13812" y="70280"/>
                    </a:lnTo>
                    <a:lnTo>
                      <a:pt x="0" y="51892"/>
                    </a:lnTo>
                    <a:lnTo>
                      <a:pt x="401" y="27512"/>
                    </a:lnTo>
                    <a:lnTo>
                      <a:pt x="10945" y="0"/>
                    </a:lnTo>
                    <a:lnTo>
                      <a:pt x="49798" y="637"/>
                    </a:lnTo>
                    <a:lnTo>
                      <a:pt x="111729" y="12685"/>
                    </a:lnTo>
                    <a:lnTo>
                      <a:pt x="147271" y="65565"/>
                    </a:lnTo>
                    <a:lnTo>
                      <a:pt x="151058" y="121653"/>
                    </a:lnTo>
                    <a:lnTo>
                      <a:pt x="145659" y="184918"/>
                    </a:lnTo>
                    <a:lnTo>
                      <a:pt x="135022" y="246413"/>
                    </a:lnTo>
                    <a:lnTo>
                      <a:pt x="123096" y="297192"/>
                    </a:lnTo>
                    <a:lnTo>
                      <a:pt x="113828" y="328307"/>
                    </a:lnTo>
                    <a:lnTo>
                      <a:pt x="108240" y="357332"/>
                    </a:lnTo>
                    <a:lnTo>
                      <a:pt x="108861" y="385440"/>
                    </a:lnTo>
                    <a:lnTo>
                      <a:pt x="111965" y="406672"/>
                    </a:lnTo>
                    <a:lnTo>
                      <a:pt x="113828" y="415074"/>
                    </a:lnTo>
                    <a:lnTo>
                      <a:pt x="88297" y="423505"/>
                    </a:lnTo>
                    <a:lnTo>
                      <a:pt x="63234" y="429479"/>
                    </a:lnTo>
                    <a:lnTo>
                      <a:pt x="38815" y="433276"/>
                    </a:lnTo>
                    <a:lnTo>
                      <a:pt x="15213" y="43517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51" name="object 8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348755" y="4923231"/>
                <a:ext cx="108000" cy="129133"/>
              </a:xfrm>
              <a:prstGeom prst="rect">
                <a:avLst/>
              </a:prstGeom>
            </p:spPr>
          </p:pic>
          <p:sp>
            <p:nvSpPr>
              <p:cNvPr id="152" name="object 90"/>
              <p:cNvSpPr/>
              <p:nvPr/>
            </p:nvSpPr>
            <p:spPr>
              <a:xfrm>
                <a:off x="6257378" y="5214734"/>
                <a:ext cx="4572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61925">
                    <a:moveTo>
                      <a:pt x="10413" y="161632"/>
                    </a:moveTo>
                    <a:lnTo>
                      <a:pt x="0" y="135039"/>
                    </a:lnTo>
                    <a:lnTo>
                      <a:pt x="22567" y="28727"/>
                    </a:lnTo>
                    <a:lnTo>
                      <a:pt x="45097" y="0"/>
                    </a:lnTo>
                    <a:lnTo>
                      <a:pt x="10413" y="161632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3" name="object 91"/>
              <p:cNvSpPr/>
              <p:nvPr/>
            </p:nvSpPr>
            <p:spPr>
              <a:xfrm>
                <a:off x="6259855" y="4968227"/>
                <a:ext cx="300990" cy="641985"/>
              </a:xfrm>
              <a:custGeom>
                <a:avLst/>
                <a:gdLst/>
                <a:ahLst/>
                <a:cxnLst/>
                <a:rect l="l" t="t" r="r" b="b"/>
                <a:pathLst>
                  <a:path w="300990" h="641985">
                    <a:moveTo>
                      <a:pt x="161162" y="641868"/>
                    </a:moveTo>
                    <a:lnTo>
                      <a:pt x="114317" y="632537"/>
                    </a:lnTo>
                    <a:lnTo>
                      <a:pt x="75899" y="604359"/>
                    </a:lnTo>
                    <a:lnTo>
                      <a:pt x="52882" y="560235"/>
                    </a:lnTo>
                    <a:lnTo>
                      <a:pt x="0" y="381304"/>
                    </a:lnTo>
                    <a:lnTo>
                      <a:pt x="22771" y="276771"/>
                    </a:lnTo>
                    <a:lnTo>
                      <a:pt x="204495" y="0"/>
                    </a:lnTo>
                    <a:lnTo>
                      <a:pt x="300583" y="35178"/>
                    </a:lnTo>
                    <a:lnTo>
                      <a:pt x="276928" y="84368"/>
                    </a:lnTo>
                    <a:lnTo>
                      <a:pt x="269325" y="134742"/>
                    </a:lnTo>
                    <a:lnTo>
                      <a:pt x="271376" y="177898"/>
                    </a:lnTo>
                    <a:lnTo>
                      <a:pt x="276682" y="205435"/>
                    </a:lnTo>
                    <a:lnTo>
                      <a:pt x="271903" y="215955"/>
                    </a:lnTo>
                    <a:lnTo>
                      <a:pt x="232675" y="306137"/>
                    </a:lnTo>
                    <a:lnTo>
                      <a:pt x="229315" y="312886"/>
                    </a:lnTo>
                    <a:lnTo>
                      <a:pt x="225687" y="319488"/>
                    </a:lnTo>
                    <a:lnTo>
                      <a:pt x="221754" y="325932"/>
                    </a:lnTo>
                    <a:lnTo>
                      <a:pt x="204006" y="364102"/>
                    </a:lnTo>
                    <a:lnTo>
                      <a:pt x="197361" y="405041"/>
                    </a:lnTo>
                    <a:lnTo>
                      <a:pt x="201970" y="446351"/>
                    </a:lnTo>
                    <a:lnTo>
                      <a:pt x="217982" y="485635"/>
                    </a:lnTo>
                    <a:lnTo>
                      <a:pt x="278307" y="578446"/>
                    </a:lnTo>
                    <a:lnTo>
                      <a:pt x="280191" y="585168"/>
                    </a:lnTo>
                    <a:lnTo>
                      <a:pt x="278701" y="591613"/>
                    </a:lnTo>
                    <a:lnTo>
                      <a:pt x="274410" y="596634"/>
                    </a:lnTo>
                    <a:lnTo>
                      <a:pt x="267893" y="599084"/>
                    </a:lnTo>
                    <a:lnTo>
                      <a:pt x="209461" y="629450"/>
                    </a:lnTo>
                    <a:lnTo>
                      <a:pt x="161162" y="641868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4" name="object 92"/>
              <p:cNvSpPr/>
              <p:nvPr/>
            </p:nvSpPr>
            <p:spPr>
              <a:xfrm>
                <a:off x="6353175" y="5047005"/>
                <a:ext cx="2000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481964">
                    <a:moveTo>
                      <a:pt x="173291" y="481660"/>
                    </a:moveTo>
                    <a:lnTo>
                      <a:pt x="131235" y="430344"/>
                    </a:lnTo>
                    <a:lnTo>
                      <a:pt x="92620" y="397090"/>
                    </a:lnTo>
                    <a:lnTo>
                      <a:pt x="52772" y="385333"/>
                    </a:lnTo>
                    <a:lnTo>
                      <a:pt x="31902" y="385419"/>
                    </a:lnTo>
                    <a:lnTo>
                      <a:pt x="26593" y="386016"/>
                    </a:lnTo>
                    <a:lnTo>
                      <a:pt x="22275" y="383286"/>
                    </a:lnTo>
                    <a:lnTo>
                      <a:pt x="15963" y="362798"/>
                    </a:lnTo>
                    <a:lnTo>
                      <a:pt x="7313" y="331954"/>
                    </a:lnTo>
                    <a:lnTo>
                      <a:pt x="1333" y="308825"/>
                    </a:lnTo>
                    <a:lnTo>
                      <a:pt x="0" y="299351"/>
                    </a:lnTo>
                    <a:lnTo>
                      <a:pt x="9029" y="291807"/>
                    </a:lnTo>
                    <a:lnTo>
                      <a:pt x="16865" y="290322"/>
                    </a:lnTo>
                    <a:lnTo>
                      <a:pt x="27664" y="287174"/>
                    </a:lnTo>
                    <a:lnTo>
                      <a:pt x="75499" y="260802"/>
                    </a:lnTo>
                    <a:lnTo>
                      <a:pt x="106272" y="233421"/>
                    </a:lnTo>
                    <a:lnTo>
                      <a:pt x="125664" y="193854"/>
                    </a:lnTo>
                    <a:lnTo>
                      <a:pt x="133553" y="121246"/>
                    </a:lnTo>
                    <a:lnTo>
                      <a:pt x="136878" y="101695"/>
                    </a:lnTo>
                    <a:lnTo>
                      <a:pt x="148633" y="63834"/>
                    </a:lnTo>
                    <a:lnTo>
                      <a:pt x="165045" y="29360"/>
                    </a:lnTo>
                    <a:lnTo>
                      <a:pt x="199428" y="0"/>
                    </a:lnTo>
                    <a:lnTo>
                      <a:pt x="185114" y="39553"/>
                    </a:lnTo>
                    <a:lnTo>
                      <a:pt x="179636" y="76406"/>
                    </a:lnTo>
                    <a:lnTo>
                      <a:pt x="180038" y="106720"/>
                    </a:lnTo>
                    <a:lnTo>
                      <a:pt x="183362" y="126657"/>
                    </a:lnTo>
                    <a:lnTo>
                      <a:pt x="178584" y="137177"/>
                    </a:lnTo>
                    <a:lnTo>
                      <a:pt x="139356" y="227359"/>
                    </a:lnTo>
                    <a:lnTo>
                      <a:pt x="135996" y="234108"/>
                    </a:lnTo>
                    <a:lnTo>
                      <a:pt x="132367" y="240710"/>
                    </a:lnTo>
                    <a:lnTo>
                      <a:pt x="128435" y="247154"/>
                    </a:lnTo>
                    <a:lnTo>
                      <a:pt x="110686" y="285324"/>
                    </a:lnTo>
                    <a:lnTo>
                      <a:pt x="104041" y="326263"/>
                    </a:lnTo>
                    <a:lnTo>
                      <a:pt x="108650" y="367573"/>
                    </a:lnTo>
                    <a:lnTo>
                      <a:pt x="124663" y="406857"/>
                    </a:lnTo>
                    <a:lnTo>
                      <a:pt x="173291" y="48166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5" name="object 93"/>
              <p:cNvSpPr/>
              <p:nvPr/>
            </p:nvSpPr>
            <p:spPr>
              <a:xfrm>
                <a:off x="6330899" y="5003406"/>
                <a:ext cx="279400" cy="424815"/>
              </a:xfrm>
              <a:custGeom>
                <a:avLst/>
                <a:gdLst/>
                <a:ahLst/>
                <a:cxnLst/>
                <a:rect l="l" t="t" r="r" b="b"/>
                <a:pathLst>
                  <a:path w="279400" h="424814">
                    <a:moveTo>
                      <a:pt x="36410" y="424700"/>
                    </a:moveTo>
                    <a:lnTo>
                      <a:pt x="0" y="352869"/>
                    </a:lnTo>
                    <a:lnTo>
                      <a:pt x="168033" y="301028"/>
                    </a:lnTo>
                    <a:lnTo>
                      <a:pt x="173861" y="295926"/>
                    </a:lnTo>
                    <a:lnTo>
                      <a:pt x="178063" y="289574"/>
                    </a:lnTo>
                    <a:lnTo>
                      <a:pt x="180460" y="282338"/>
                    </a:lnTo>
                    <a:lnTo>
                      <a:pt x="180873" y="274586"/>
                    </a:lnTo>
                    <a:lnTo>
                      <a:pt x="177385" y="229908"/>
                    </a:lnTo>
                    <a:lnTo>
                      <a:pt x="175485" y="186436"/>
                    </a:lnTo>
                    <a:lnTo>
                      <a:pt x="176876" y="142934"/>
                    </a:lnTo>
                    <a:lnTo>
                      <a:pt x="183261" y="98171"/>
                    </a:lnTo>
                    <a:lnTo>
                      <a:pt x="197089" y="51297"/>
                    </a:lnTo>
                    <a:lnTo>
                      <a:pt x="204736" y="37058"/>
                    </a:lnTo>
                    <a:lnTo>
                      <a:pt x="215690" y="15938"/>
                    </a:lnTo>
                    <a:lnTo>
                      <a:pt x="223224" y="4175"/>
                    </a:lnTo>
                    <a:lnTo>
                      <a:pt x="229539" y="0"/>
                    </a:lnTo>
                    <a:lnTo>
                      <a:pt x="236880" y="3276"/>
                    </a:lnTo>
                    <a:lnTo>
                      <a:pt x="260553" y="41668"/>
                    </a:lnTo>
                    <a:lnTo>
                      <a:pt x="279298" y="302958"/>
                    </a:lnTo>
                    <a:lnTo>
                      <a:pt x="276430" y="318414"/>
                    </a:lnTo>
                    <a:lnTo>
                      <a:pt x="270063" y="332541"/>
                    </a:lnTo>
                    <a:lnTo>
                      <a:pt x="260551" y="344751"/>
                    </a:lnTo>
                    <a:lnTo>
                      <a:pt x="248246" y="354457"/>
                    </a:lnTo>
                    <a:lnTo>
                      <a:pt x="36410" y="424700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56" name="object 94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291059" y="4968227"/>
                <a:ext cx="305054" cy="263880"/>
              </a:xfrm>
              <a:prstGeom prst="rect">
                <a:avLst/>
              </a:prstGeom>
            </p:spPr>
          </p:pic>
          <p:sp>
            <p:nvSpPr>
              <p:cNvPr id="157" name="object 95"/>
              <p:cNvSpPr/>
              <p:nvPr/>
            </p:nvSpPr>
            <p:spPr>
              <a:xfrm>
                <a:off x="6291059" y="4968227"/>
                <a:ext cx="174625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174625" h="264160">
                    <a:moveTo>
                      <a:pt x="0" y="263880"/>
                    </a:moveTo>
                    <a:lnTo>
                      <a:pt x="173291" y="0"/>
                    </a:lnTo>
                    <a:lnTo>
                      <a:pt x="174028" y="253"/>
                    </a:lnTo>
                    <a:lnTo>
                      <a:pt x="165696" y="160185"/>
                    </a:lnTo>
                    <a:lnTo>
                      <a:pt x="118668" y="151803"/>
                    </a:lnTo>
                    <a:lnTo>
                      <a:pt x="135343" y="191439"/>
                    </a:lnTo>
                    <a:lnTo>
                      <a:pt x="0" y="263880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8" name="object 96"/>
              <p:cNvSpPr/>
              <p:nvPr/>
            </p:nvSpPr>
            <p:spPr>
              <a:xfrm>
                <a:off x="6368008" y="5023599"/>
                <a:ext cx="5715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13335">
                    <a:moveTo>
                      <a:pt x="51587" y="12738"/>
                    </a:moveTo>
                    <a:lnTo>
                      <a:pt x="44992" y="10597"/>
                    </a:lnTo>
                    <a:lnTo>
                      <a:pt x="38560" y="9170"/>
                    </a:lnTo>
                    <a:lnTo>
                      <a:pt x="32342" y="8375"/>
                    </a:lnTo>
                    <a:lnTo>
                      <a:pt x="26390" y="8127"/>
                    </a:lnTo>
                    <a:lnTo>
                      <a:pt x="18600" y="8543"/>
                    </a:lnTo>
                    <a:lnTo>
                      <a:pt x="11523" y="9625"/>
                    </a:lnTo>
                    <a:lnTo>
                      <a:pt x="5282" y="11123"/>
                    </a:lnTo>
                    <a:lnTo>
                      <a:pt x="0" y="12788"/>
                    </a:lnTo>
                    <a:lnTo>
                      <a:pt x="2832" y="9270"/>
                    </a:lnTo>
                    <a:lnTo>
                      <a:pt x="11593" y="5041"/>
                    </a:lnTo>
                    <a:lnTo>
                      <a:pt x="19877" y="2163"/>
                    </a:lnTo>
                    <a:lnTo>
                      <a:pt x="27686" y="521"/>
                    </a:lnTo>
                    <a:lnTo>
                      <a:pt x="35026" y="0"/>
                    </a:lnTo>
                    <a:lnTo>
                      <a:pt x="43154" y="0"/>
                    </a:lnTo>
                    <a:lnTo>
                      <a:pt x="50355" y="1930"/>
                    </a:lnTo>
                    <a:lnTo>
                      <a:pt x="56705" y="5054"/>
                    </a:lnTo>
                    <a:lnTo>
                      <a:pt x="51587" y="1273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59" name="object 9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358877" y="5032877"/>
                <a:ext cx="11950" cy="7587"/>
              </a:xfrm>
              <a:prstGeom prst="rect">
                <a:avLst/>
              </a:prstGeom>
            </p:spPr>
          </p:pic>
          <p:sp>
            <p:nvSpPr>
              <p:cNvPr id="160" name="object 98"/>
              <p:cNvSpPr/>
              <p:nvPr/>
            </p:nvSpPr>
            <p:spPr>
              <a:xfrm>
                <a:off x="6419596" y="5028654"/>
                <a:ext cx="5715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254">
                    <a:moveTo>
                      <a:pt x="0" y="7683"/>
                    </a:moveTo>
                    <a:lnTo>
                      <a:pt x="5118" y="0"/>
                    </a:lnTo>
                    <a:lnTo>
                      <a:pt x="0" y="7683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1" name="object 99"/>
              <p:cNvSpPr/>
              <p:nvPr/>
            </p:nvSpPr>
            <p:spPr>
              <a:xfrm>
                <a:off x="6419596" y="5028654"/>
                <a:ext cx="40640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639" h="40004">
                    <a:moveTo>
                      <a:pt x="40284" y="39839"/>
                    </a:moveTo>
                    <a:lnTo>
                      <a:pt x="30323" y="28175"/>
                    </a:lnTo>
                    <a:lnTo>
                      <a:pt x="20185" y="19113"/>
                    </a:lnTo>
                    <a:lnTo>
                      <a:pt x="10025" y="12375"/>
                    </a:lnTo>
                    <a:lnTo>
                      <a:pt x="0" y="7683"/>
                    </a:lnTo>
                    <a:lnTo>
                      <a:pt x="5118" y="0"/>
                    </a:lnTo>
                    <a:lnTo>
                      <a:pt x="20723" y="11164"/>
                    </a:lnTo>
                    <a:lnTo>
                      <a:pt x="31688" y="24310"/>
                    </a:lnTo>
                    <a:lnTo>
                      <a:pt x="38159" y="35261"/>
                    </a:lnTo>
                    <a:lnTo>
                      <a:pt x="40284" y="39839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2" name="object 100"/>
              <p:cNvSpPr/>
              <p:nvPr/>
            </p:nvSpPr>
            <p:spPr>
              <a:xfrm>
                <a:off x="6229553" y="4983416"/>
                <a:ext cx="7302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231775">
                    <a:moveTo>
                      <a:pt x="72923" y="231317"/>
                    </a:moveTo>
                    <a:lnTo>
                      <a:pt x="5397" y="144106"/>
                    </a:lnTo>
                    <a:lnTo>
                      <a:pt x="36106" y="124866"/>
                    </a:lnTo>
                    <a:lnTo>
                      <a:pt x="0" y="106451"/>
                    </a:lnTo>
                    <a:lnTo>
                      <a:pt x="63347" y="0"/>
                    </a:lnTo>
                    <a:lnTo>
                      <a:pt x="72923" y="231317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3" name="object 101"/>
              <p:cNvSpPr/>
              <p:nvPr/>
            </p:nvSpPr>
            <p:spPr>
              <a:xfrm>
                <a:off x="6231978" y="4963020"/>
                <a:ext cx="8318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254000">
                    <a:moveTo>
                      <a:pt x="71983" y="253758"/>
                    </a:moveTo>
                    <a:lnTo>
                      <a:pt x="5105" y="164211"/>
                    </a:lnTo>
                    <a:lnTo>
                      <a:pt x="38442" y="145008"/>
                    </a:lnTo>
                    <a:lnTo>
                      <a:pt x="0" y="125755"/>
                    </a:lnTo>
                    <a:lnTo>
                      <a:pt x="71539" y="2082"/>
                    </a:lnTo>
                    <a:lnTo>
                      <a:pt x="82943" y="0"/>
                    </a:lnTo>
                    <a:lnTo>
                      <a:pt x="71983" y="253758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4" name="object 102"/>
              <p:cNvSpPr/>
              <p:nvPr/>
            </p:nvSpPr>
            <p:spPr>
              <a:xfrm>
                <a:off x="6313144" y="4998593"/>
                <a:ext cx="4064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0639" h="31114">
                    <a:moveTo>
                      <a:pt x="40627" y="30810"/>
                    </a:moveTo>
                    <a:lnTo>
                      <a:pt x="39585" y="28968"/>
                    </a:lnTo>
                    <a:lnTo>
                      <a:pt x="38442" y="27038"/>
                    </a:lnTo>
                    <a:lnTo>
                      <a:pt x="37147" y="25006"/>
                    </a:lnTo>
                    <a:lnTo>
                      <a:pt x="38341" y="26733"/>
                    </a:lnTo>
                    <a:lnTo>
                      <a:pt x="39484" y="28524"/>
                    </a:lnTo>
                    <a:lnTo>
                      <a:pt x="40576" y="30454"/>
                    </a:lnTo>
                    <a:lnTo>
                      <a:pt x="40627" y="30810"/>
                    </a:lnTo>
                    <a:close/>
                  </a:path>
                  <a:path w="40639" h="31114">
                    <a:moveTo>
                      <a:pt x="0" y="5905"/>
                    </a:moveTo>
                    <a:lnTo>
                      <a:pt x="241" y="0"/>
                    </a:lnTo>
                    <a:lnTo>
                      <a:pt x="4762" y="1193"/>
                    </a:lnTo>
                    <a:lnTo>
                      <a:pt x="10210" y="3124"/>
                    </a:lnTo>
                    <a:lnTo>
                      <a:pt x="13300" y="4813"/>
                    </a:lnTo>
                    <a:lnTo>
                      <a:pt x="5105" y="4813"/>
                    </a:lnTo>
                    <a:lnTo>
                      <a:pt x="2578" y="5156"/>
                    </a:lnTo>
                    <a:lnTo>
                      <a:pt x="0" y="5905"/>
                    </a:lnTo>
                    <a:close/>
                  </a:path>
                  <a:path w="40639" h="31114">
                    <a:moveTo>
                      <a:pt x="15925" y="6248"/>
                    </a:moveTo>
                    <a:lnTo>
                      <a:pt x="13246" y="5308"/>
                    </a:lnTo>
                    <a:lnTo>
                      <a:pt x="10464" y="4813"/>
                    </a:lnTo>
                    <a:lnTo>
                      <a:pt x="13300" y="4813"/>
                    </a:lnTo>
                    <a:lnTo>
                      <a:pt x="15925" y="6248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5" name="object 103"/>
              <p:cNvSpPr/>
              <p:nvPr/>
            </p:nvSpPr>
            <p:spPr>
              <a:xfrm>
                <a:off x="6312547" y="5003406"/>
                <a:ext cx="4191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33654">
                    <a:moveTo>
                      <a:pt x="41719" y="33337"/>
                    </a:moveTo>
                    <a:lnTo>
                      <a:pt x="34591" y="28467"/>
                    </a:lnTo>
                    <a:lnTo>
                      <a:pt x="24893" y="23083"/>
                    </a:lnTo>
                    <a:lnTo>
                      <a:pt x="13178" y="18398"/>
                    </a:lnTo>
                    <a:lnTo>
                      <a:pt x="0" y="15621"/>
                    </a:lnTo>
                    <a:lnTo>
                      <a:pt x="596" y="1092"/>
                    </a:lnTo>
                    <a:lnTo>
                      <a:pt x="3175" y="342"/>
                    </a:lnTo>
                    <a:lnTo>
                      <a:pt x="5702" y="0"/>
                    </a:lnTo>
                    <a:lnTo>
                      <a:pt x="11061" y="0"/>
                    </a:lnTo>
                    <a:lnTo>
                      <a:pt x="41224" y="25996"/>
                    </a:lnTo>
                    <a:lnTo>
                      <a:pt x="41719" y="33337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6" name="object 104"/>
              <p:cNvSpPr/>
              <p:nvPr/>
            </p:nvSpPr>
            <p:spPr>
              <a:xfrm>
                <a:off x="6312547" y="4998593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4">
                    <a:moveTo>
                      <a:pt x="0" y="20434"/>
                    </a:moveTo>
                    <a:lnTo>
                      <a:pt x="838" y="0"/>
                    </a:lnTo>
                    <a:lnTo>
                      <a:pt x="0" y="20434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67" name="object 10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353721" y="5029047"/>
                <a:ext cx="5151" cy="11404"/>
              </a:xfrm>
              <a:prstGeom prst="rect">
                <a:avLst/>
              </a:prstGeom>
            </p:spPr>
          </p:pic>
          <p:sp>
            <p:nvSpPr>
              <p:cNvPr id="168" name="object 106"/>
              <p:cNvSpPr/>
              <p:nvPr/>
            </p:nvSpPr>
            <p:spPr>
              <a:xfrm>
                <a:off x="6273457" y="4996561"/>
                <a:ext cx="400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4925">
                    <a:moveTo>
                      <a:pt x="0" y="34480"/>
                    </a:moveTo>
                    <a:lnTo>
                      <a:pt x="29019" y="0"/>
                    </a:lnTo>
                    <a:lnTo>
                      <a:pt x="33477" y="241"/>
                    </a:lnTo>
                    <a:lnTo>
                      <a:pt x="39928" y="2031"/>
                    </a:lnTo>
                    <a:lnTo>
                      <a:pt x="39102" y="22174"/>
                    </a:lnTo>
                    <a:lnTo>
                      <a:pt x="33286" y="22174"/>
                    </a:lnTo>
                    <a:lnTo>
                      <a:pt x="25033" y="22827"/>
                    </a:lnTo>
                    <a:lnTo>
                      <a:pt x="16657" y="24941"/>
                    </a:lnTo>
                    <a:lnTo>
                      <a:pt x="8274" y="28748"/>
                    </a:lnTo>
                    <a:lnTo>
                      <a:pt x="0" y="34480"/>
                    </a:lnTo>
                    <a:close/>
                  </a:path>
                  <a:path w="40004" h="34925">
                    <a:moveTo>
                      <a:pt x="39090" y="22466"/>
                    </a:moveTo>
                    <a:lnTo>
                      <a:pt x="37147" y="22275"/>
                    </a:lnTo>
                    <a:lnTo>
                      <a:pt x="35267" y="22174"/>
                    </a:lnTo>
                    <a:lnTo>
                      <a:pt x="39102" y="22174"/>
                    </a:lnTo>
                    <a:lnTo>
                      <a:pt x="39090" y="22466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9" name="object 107"/>
              <p:cNvSpPr/>
              <p:nvPr/>
            </p:nvSpPr>
            <p:spPr>
              <a:xfrm>
                <a:off x="6273457" y="4915547"/>
                <a:ext cx="195580" cy="153035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53035">
                    <a:moveTo>
                      <a:pt x="85420" y="124917"/>
                    </a:moveTo>
                    <a:lnTo>
                      <a:pt x="72478" y="0"/>
                    </a:lnTo>
                    <a:lnTo>
                      <a:pt x="42786" y="28219"/>
                    </a:lnTo>
                    <a:lnTo>
                      <a:pt x="19913" y="66789"/>
                    </a:lnTo>
                    <a:lnTo>
                      <a:pt x="5194" y="100838"/>
                    </a:lnTo>
                    <a:lnTo>
                      <a:pt x="0" y="115493"/>
                    </a:lnTo>
                    <a:lnTo>
                      <a:pt x="37033" y="94373"/>
                    </a:lnTo>
                    <a:lnTo>
                      <a:pt x="63766" y="100114"/>
                    </a:lnTo>
                    <a:lnTo>
                      <a:pt x="79959" y="115912"/>
                    </a:lnTo>
                    <a:lnTo>
                      <a:pt x="85420" y="124917"/>
                    </a:lnTo>
                    <a:close/>
                  </a:path>
                  <a:path w="195579" h="153035">
                    <a:moveTo>
                      <a:pt x="195529" y="99593"/>
                    </a:moveTo>
                    <a:lnTo>
                      <a:pt x="193395" y="53555"/>
                    </a:lnTo>
                    <a:lnTo>
                      <a:pt x="186982" y="21234"/>
                    </a:lnTo>
                    <a:lnTo>
                      <a:pt x="183299" y="9029"/>
                    </a:lnTo>
                    <a:lnTo>
                      <a:pt x="85420" y="124917"/>
                    </a:lnTo>
                    <a:lnTo>
                      <a:pt x="130644" y="108064"/>
                    </a:lnTo>
                    <a:lnTo>
                      <a:pt x="162090" y="120053"/>
                    </a:lnTo>
                    <a:lnTo>
                      <a:pt x="180454" y="141490"/>
                    </a:lnTo>
                    <a:lnTo>
                      <a:pt x="186423" y="152946"/>
                    </a:lnTo>
                    <a:lnTo>
                      <a:pt x="195529" y="99593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70" name="object 108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118519" y="4470997"/>
                <a:ext cx="459928" cy="485571"/>
              </a:xfrm>
              <a:prstGeom prst="rect">
                <a:avLst/>
              </a:prstGeom>
            </p:spPr>
          </p:pic>
          <p:pic>
            <p:nvPicPr>
              <p:cNvPr id="171" name="object 10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393256" y="4576586"/>
                <a:ext cx="134099" cy="144292"/>
              </a:xfrm>
              <a:prstGeom prst="rect">
                <a:avLst/>
              </a:prstGeom>
            </p:spPr>
          </p:pic>
          <p:pic>
            <p:nvPicPr>
              <p:cNvPr id="172" name="object 110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163970" y="4585893"/>
                <a:ext cx="129578" cy="139507"/>
              </a:xfrm>
              <a:prstGeom prst="rect">
                <a:avLst/>
              </a:prstGeom>
            </p:spPr>
          </p:pic>
          <p:sp>
            <p:nvSpPr>
              <p:cNvPr id="173" name="object 111"/>
              <p:cNvSpPr/>
              <p:nvPr/>
            </p:nvSpPr>
            <p:spPr>
              <a:xfrm>
                <a:off x="6029664" y="4312496"/>
                <a:ext cx="682625" cy="768350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768350">
                    <a:moveTo>
                      <a:pt x="159503" y="768201"/>
                    </a:moveTo>
                    <a:lnTo>
                      <a:pt x="159846" y="762850"/>
                    </a:lnTo>
                    <a:lnTo>
                      <a:pt x="158306" y="748345"/>
                    </a:lnTo>
                    <a:lnTo>
                      <a:pt x="151027" y="727010"/>
                    </a:lnTo>
                    <a:lnTo>
                      <a:pt x="134153" y="701171"/>
                    </a:lnTo>
                    <a:lnTo>
                      <a:pt x="129933" y="713137"/>
                    </a:lnTo>
                    <a:lnTo>
                      <a:pt x="113527" y="737258"/>
                    </a:lnTo>
                    <a:lnTo>
                      <a:pt x="79316" y="755863"/>
                    </a:lnTo>
                    <a:lnTo>
                      <a:pt x="21682" y="751285"/>
                    </a:lnTo>
                    <a:lnTo>
                      <a:pt x="32308" y="749760"/>
                    </a:lnTo>
                    <a:lnTo>
                      <a:pt x="54264" y="738715"/>
                    </a:lnTo>
                    <a:lnTo>
                      <a:pt x="72667" y="708444"/>
                    </a:lnTo>
                    <a:lnTo>
                      <a:pt x="72635" y="649240"/>
                    </a:lnTo>
                    <a:lnTo>
                      <a:pt x="64801" y="616541"/>
                    </a:lnTo>
                    <a:lnTo>
                      <a:pt x="53635" y="580200"/>
                    </a:lnTo>
                    <a:lnTo>
                      <a:pt x="40626" y="540561"/>
                    </a:lnTo>
                    <a:lnTo>
                      <a:pt x="27267" y="497965"/>
                    </a:lnTo>
                    <a:lnTo>
                      <a:pt x="15048" y="452754"/>
                    </a:lnTo>
                    <a:lnTo>
                      <a:pt x="5462" y="405269"/>
                    </a:lnTo>
                    <a:lnTo>
                      <a:pt x="0" y="355853"/>
                    </a:lnTo>
                    <a:lnTo>
                      <a:pt x="152" y="304847"/>
                    </a:lnTo>
                    <a:lnTo>
                      <a:pt x="7412" y="252593"/>
                    </a:lnTo>
                    <a:lnTo>
                      <a:pt x="23270" y="199432"/>
                    </a:lnTo>
                    <a:lnTo>
                      <a:pt x="49109" y="146260"/>
                    </a:lnTo>
                    <a:lnTo>
                      <a:pt x="80872" y="102602"/>
                    </a:lnTo>
                    <a:lnTo>
                      <a:pt x="117281" y="67736"/>
                    </a:lnTo>
                    <a:lnTo>
                      <a:pt x="157060" y="40939"/>
                    </a:lnTo>
                    <a:lnTo>
                      <a:pt x="198932" y="21489"/>
                    </a:lnTo>
                    <a:lnTo>
                      <a:pt x="241622" y="8665"/>
                    </a:lnTo>
                    <a:lnTo>
                      <a:pt x="283852" y="1742"/>
                    </a:lnTo>
                    <a:lnTo>
                      <a:pt x="324347" y="0"/>
                    </a:lnTo>
                    <a:lnTo>
                      <a:pt x="361830" y="2715"/>
                    </a:lnTo>
                    <a:lnTo>
                      <a:pt x="395024" y="9165"/>
                    </a:lnTo>
                    <a:lnTo>
                      <a:pt x="422653" y="18628"/>
                    </a:lnTo>
                    <a:lnTo>
                      <a:pt x="443441" y="30382"/>
                    </a:lnTo>
                    <a:lnTo>
                      <a:pt x="456111" y="43704"/>
                    </a:lnTo>
                    <a:lnTo>
                      <a:pt x="491038" y="47815"/>
                    </a:lnTo>
                    <a:lnTo>
                      <a:pt x="564483" y="85194"/>
                    </a:lnTo>
                    <a:lnTo>
                      <a:pt x="629447" y="193407"/>
                    </a:lnTo>
                    <a:lnTo>
                      <a:pt x="638928" y="410023"/>
                    </a:lnTo>
                    <a:lnTo>
                      <a:pt x="637003" y="424211"/>
                    </a:lnTo>
                    <a:lnTo>
                      <a:pt x="634586" y="438333"/>
                    </a:lnTo>
                    <a:lnTo>
                      <a:pt x="631686" y="452362"/>
                    </a:lnTo>
                    <a:lnTo>
                      <a:pt x="628310" y="466272"/>
                    </a:lnTo>
                    <a:lnTo>
                      <a:pt x="621148" y="499694"/>
                    </a:lnTo>
                    <a:lnTo>
                      <a:pt x="615161" y="542907"/>
                    </a:lnTo>
                    <a:lnTo>
                      <a:pt x="612620" y="590696"/>
                    </a:lnTo>
                    <a:lnTo>
                      <a:pt x="615792" y="637848"/>
                    </a:lnTo>
                    <a:lnTo>
                      <a:pt x="626948" y="679149"/>
                    </a:lnTo>
                    <a:lnTo>
                      <a:pt x="648356" y="709386"/>
                    </a:lnTo>
                    <a:lnTo>
                      <a:pt x="682285" y="723345"/>
                    </a:lnTo>
                    <a:lnTo>
                      <a:pt x="666497" y="727939"/>
                    </a:lnTo>
                    <a:lnTo>
                      <a:pt x="630836" y="731957"/>
                    </a:lnTo>
                    <a:lnTo>
                      <a:pt x="592858" y="720757"/>
                    </a:lnTo>
                    <a:lnTo>
                      <a:pt x="570119" y="679695"/>
                    </a:lnTo>
                    <a:lnTo>
                      <a:pt x="569655" y="684802"/>
                    </a:lnTo>
                    <a:lnTo>
                      <a:pt x="570349" y="697370"/>
                    </a:lnTo>
                    <a:lnTo>
                      <a:pt x="575332" y="713267"/>
                    </a:lnTo>
                    <a:lnTo>
                      <a:pt x="587734" y="728361"/>
                    </a:lnTo>
                    <a:lnTo>
                      <a:pt x="572836" y="723781"/>
                    </a:lnTo>
                    <a:lnTo>
                      <a:pt x="542781" y="704108"/>
                    </a:lnTo>
                    <a:lnTo>
                      <a:pt x="519524" y="660446"/>
                    </a:lnTo>
                    <a:lnTo>
                      <a:pt x="525021" y="583899"/>
                    </a:lnTo>
                    <a:lnTo>
                      <a:pt x="537606" y="532841"/>
                    </a:lnTo>
                    <a:lnTo>
                      <a:pt x="549950" y="412295"/>
                    </a:lnTo>
                    <a:lnTo>
                      <a:pt x="523934" y="271201"/>
                    </a:lnTo>
                    <a:lnTo>
                      <a:pt x="421440" y="158500"/>
                    </a:lnTo>
                    <a:lnTo>
                      <a:pt x="406269" y="175423"/>
                    </a:lnTo>
                    <a:lnTo>
                      <a:pt x="356257" y="213257"/>
                    </a:lnTo>
                    <a:lnTo>
                      <a:pt x="264660" y="252599"/>
                    </a:lnTo>
                    <a:lnTo>
                      <a:pt x="124730" y="274044"/>
                    </a:lnTo>
                    <a:lnTo>
                      <a:pt x="111308" y="289195"/>
                    </a:lnTo>
                    <a:lnTo>
                      <a:pt x="91512" y="345063"/>
                    </a:lnTo>
                    <a:lnTo>
                      <a:pt x="96050" y="457271"/>
                    </a:lnTo>
                    <a:lnTo>
                      <a:pt x="155629" y="641443"/>
                    </a:lnTo>
                    <a:lnTo>
                      <a:pt x="161146" y="655668"/>
                    </a:lnTo>
                    <a:lnTo>
                      <a:pt x="170663" y="689939"/>
                    </a:lnTo>
                    <a:lnTo>
                      <a:pt x="173631" y="731652"/>
                    </a:lnTo>
                    <a:lnTo>
                      <a:pt x="159503" y="768201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74" name="object 112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282283" y="4625784"/>
                <a:ext cx="268777" cy="176847"/>
              </a:xfrm>
              <a:prstGeom prst="rect">
                <a:avLst/>
              </a:prstGeom>
            </p:spPr>
          </p:pic>
          <p:pic>
            <p:nvPicPr>
              <p:cNvPr id="175" name="object 113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398514" y="4639462"/>
                <a:ext cx="128841" cy="83604"/>
              </a:xfrm>
              <a:prstGeom prst="rect">
                <a:avLst/>
              </a:prstGeom>
            </p:spPr>
          </p:pic>
          <p:pic>
            <p:nvPicPr>
              <p:cNvPr id="176" name="object 114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129161" y="4618329"/>
                <a:ext cx="185096" cy="150774"/>
              </a:xfrm>
              <a:prstGeom prst="rect">
                <a:avLst/>
              </a:prstGeom>
            </p:spPr>
          </p:pic>
          <p:pic>
            <p:nvPicPr>
              <p:cNvPr id="177" name="object 11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038542" y="4387850"/>
                <a:ext cx="537581" cy="671957"/>
              </a:xfrm>
              <a:prstGeom prst="rect">
                <a:avLst/>
              </a:prstGeom>
            </p:spPr>
          </p:pic>
          <p:pic>
            <p:nvPicPr>
              <p:cNvPr id="178" name="object 11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396685" y="4830165"/>
                <a:ext cx="16763" cy="8534"/>
              </a:xfrm>
              <a:prstGeom prst="rect">
                <a:avLst/>
              </a:prstGeom>
            </p:spPr>
          </p:pic>
          <p:sp>
            <p:nvSpPr>
              <p:cNvPr id="179" name="object 117"/>
              <p:cNvSpPr/>
              <p:nvPr/>
            </p:nvSpPr>
            <p:spPr>
              <a:xfrm>
                <a:off x="6066333" y="4337202"/>
                <a:ext cx="596900" cy="681355"/>
              </a:xfrm>
              <a:custGeom>
                <a:avLst/>
                <a:gdLst/>
                <a:ahLst/>
                <a:cxnLst/>
                <a:rect l="l" t="t" r="r" b="b"/>
                <a:pathLst>
                  <a:path w="596900" h="681354">
                    <a:moveTo>
                      <a:pt x="363931" y="38100"/>
                    </a:moveTo>
                    <a:lnTo>
                      <a:pt x="305320" y="38188"/>
                    </a:lnTo>
                    <a:lnTo>
                      <a:pt x="247954" y="53619"/>
                    </a:lnTo>
                    <a:lnTo>
                      <a:pt x="195262" y="75742"/>
                    </a:lnTo>
                    <a:lnTo>
                      <a:pt x="145211" y="103289"/>
                    </a:lnTo>
                    <a:lnTo>
                      <a:pt x="104140" y="132511"/>
                    </a:lnTo>
                    <a:lnTo>
                      <a:pt x="91681" y="143764"/>
                    </a:lnTo>
                    <a:lnTo>
                      <a:pt x="194322" y="92417"/>
                    </a:lnTo>
                    <a:lnTo>
                      <a:pt x="166662" y="112153"/>
                    </a:lnTo>
                    <a:lnTo>
                      <a:pt x="138023" y="130365"/>
                    </a:lnTo>
                    <a:lnTo>
                      <a:pt x="108038" y="145745"/>
                    </a:lnTo>
                    <a:lnTo>
                      <a:pt x="76352" y="156959"/>
                    </a:lnTo>
                    <a:lnTo>
                      <a:pt x="91541" y="157416"/>
                    </a:lnTo>
                    <a:lnTo>
                      <a:pt x="135483" y="145110"/>
                    </a:lnTo>
                    <a:lnTo>
                      <a:pt x="174269" y="120840"/>
                    </a:lnTo>
                    <a:lnTo>
                      <a:pt x="186575" y="111721"/>
                    </a:lnTo>
                    <a:lnTo>
                      <a:pt x="164617" y="135585"/>
                    </a:lnTo>
                    <a:lnTo>
                      <a:pt x="139039" y="155511"/>
                    </a:lnTo>
                    <a:lnTo>
                      <a:pt x="110578" y="171018"/>
                    </a:lnTo>
                    <a:lnTo>
                      <a:pt x="79971" y="181610"/>
                    </a:lnTo>
                    <a:lnTo>
                      <a:pt x="101777" y="183578"/>
                    </a:lnTo>
                    <a:lnTo>
                      <a:pt x="145542" y="182664"/>
                    </a:lnTo>
                    <a:lnTo>
                      <a:pt x="184353" y="176123"/>
                    </a:lnTo>
                    <a:lnTo>
                      <a:pt x="223977" y="154317"/>
                    </a:lnTo>
                    <a:lnTo>
                      <a:pt x="255028" y="122174"/>
                    </a:lnTo>
                    <a:lnTo>
                      <a:pt x="273011" y="98742"/>
                    </a:lnTo>
                    <a:lnTo>
                      <a:pt x="278815" y="92100"/>
                    </a:lnTo>
                    <a:lnTo>
                      <a:pt x="285305" y="86169"/>
                    </a:lnTo>
                    <a:lnTo>
                      <a:pt x="290868" y="82283"/>
                    </a:lnTo>
                    <a:lnTo>
                      <a:pt x="296773" y="78930"/>
                    </a:lnTo>
                    <a:lnTo>
                      <a:pt x="309067" y="73126"/>
                    </a:lnTo>
                    <a:lnTo>
                      <a:pt x="291820" y="75920"/>
                    </a:lnTo>
                    <a:lnTo>
                      <a:pt x="244271" y="97929"/>
                    </a:lnTo>
                    <a:lnTo>
                      <a:pt x="204406" y="132194"/>
                    </a:lnTo>
                    <a:lnTo>
                      <a:pt x="192239" y="144856"/>
                    </a:lnTo>
                    <a:lnTo>
                      <a:pt x="200812" y="124841"/>
                    </a:lnTo>
                    <a:lnTo>
                      <a:pt x="223824" y="88684"/>
                    </a:lnTo>
                    <a:lnTo>
                      <a:pt x="273888" y="63309"/>
                    </a:lnTo>
                    <a:lnTo>
                      <a:pt x="306679" y="56210"/>
                    </a:lnTo>
                    <a:lnTo>
                      <a:pt x="265315" y="55854"/>
                    </a:lnTo>
                    <a:lnTo>
                      <a:pt x="289394" y="48742"/>
                    </a:lnTo>
                    <a:lnTo>
                      <a:pt x="313956" y="43395"/>
                    </a:lnTo>
                    <a:lnTo>
                      <a:pt x="338836" y="39839"/>
                    </a:lnTo>
                    <a:lnTo>
                      <a:pt x="363931" y="38100"/>
                    </a:lnTo>
                    <a:close/>
                  </a:path>
                  <a:path w="596900" h="681354">
                    <a:moveTo>
                      <a:pt x="371817" y="12395"/>
                    </a:moveTo>
                    <a:lnTo>
                      <a:pt x="321830" y="1816"/>
                    </a:lnTo>
                    <a:lnTo>
                      <a:pt x="270789" y="0"/>
                    </a:lnTo>
                    <a:lnTo>
                      <a:pt x="220091" y="6616"/>
                    </a:lnTo>
                    <a:lnTo>
                      <a:pt x="171119" y="21386"/>
                    </a:lnTo>
                    <a:lnTo>
                      <a:pt x="125285" y="44005"/>
                    </a:lnTo>
                    <a:lnTo>
                      <a:pt x="83985" y="74168"/>
                    </a:lnTo>
                    <a:lnTo>
                      <a:pt x="109524" y="59067"/>
                    </a:lnTo>
                    <a:lnTo>
                      <a:pt x="136537" y="46786"/>
                    </a:lnTo>
                    <a:lnTo>
                      <a:pt x="164693" y="37465"/>
                    </a:lnTo>
                    <a:lnTo>
                      <a:pt x="193675" y="31203"/>
                    </a:lnTo>
                    <a:lnTo>
                      <a:pt x="171284" y="42024"/>
                    </a:lnTo>
                    <a:lnTo>
                      <a:pt x="153517" y="51308"/>
                    </a:lnTo>
                    <a:lnTo>
                      <a:pt x="95059" y="90551"/>
                    </a:lnTo>
                    <a:lnTo>
                      <a:pt x="54686" y="144335"/>
                    </a:lnTo>
                    <a:lnTo>
                      <a:pt x="28384" y="194945"/>
                    </a:lnTo>
                    <a:lnTo>
                      <a:pt x="9080" y="236829"/>
                    </a:lnTo>
                    <a:lnTo>
                      <a:pt x="0" y="258013"/>
                    </a:lnTo>
                    <a:lnTo>
                      <a:pt x="27457" y="208622"/>
                    </a:lnTo>
                    <a:lnTo>
                      <a:pt x="57746" y="160921"/>
                    </a:lnTo>
                    <a:lnTo>
                      <a:pt x="92900" y="117602"/>
                    </a:lnTo>
                    <a:lnTo>
                      <a:pt x="134937" y="81305"/>
                    </a:lnTo>
                    <a:lnTo>
                      <a:pt x="170561" y="60845"/>
                    </a:lnTo>
                    <a:lnTo>
                      <a:pt x="208915" y="45961"/>
                    </a:lnTo>
                    <a:lnTo>
                      <a:pt x="249021" y="36017"/>
                    </a:lnTo>
                    <a:lnTo>
                      <a:pt x="289966" y="30353"/>
                    </a:lnTo>
                    <a:lnTo>
                      <a:pt x="223545" y="27228"/>
                    </a:lnTo>
                    <a:lnTo>
                      <a:pt x="248869" y="22402"/>
                    </a:lnTo>
                    <a:lnTo>
                      <a:pt x="274485" y="19380"/>
                    </a:lnTo>
                    <a:lnTo>
                      <a:pt x="300240" y="18173"/>
                    </a:lnTo>
                    <a:lnTo>
                      <a:pt x="326034" y="18796"/>
                    </a:lnTo>
                    <a:lnTo>
                      <a:pt x="266700" y="11950"/>
                    </a:lnTo>
                    <a:lnTo>
                      <a:pt x="284645" y="10515"/>
                    </a:lnTo>
                    <a:lnTo>
                      <a:pt x="298996" y="9702"/>
                    </a:lnTo>
                    <a:lnTo>
                      <a:pt x="331343" y="8483"/>
                    </a:lnTo>
                    <a:lnTo>
                      <a:pt x="338480" y="8610"/>
                    </a:lnTo>
                    <a:lnTo>
                      <a:pt x="348043" y="9359"/>
                    </a:lnTo>
                    <a:lnTo>
                      <a:pt x="359359" y="10655"/>
                    </a:lnTo>
                    <a:lnTo>
                      <a:pt x="371817" y="12395"/>
                    </a:lnTo>
                    <a:close/>
                  </a:path>
                  <a:path w="596900" h="681354">
                    <a:moveTo>
                      <a:pt x="528904" y="324650"/>
                    </a:moveTo>
                    <a:lnTo>
                      <a:pt x="515645" y="215531"/>
                    </a:lnTo>
                    <a:lnTo>
                      <a:pt x="471030" y="129984"/>
                    </a:lnTo>
                    <a:lnTo>
                      <a:pt x="426669" y="100647"/>
                    </a:lnTo>
                    <a:lnTo>
                      <a:pt x="406552" y="97523"/>
                    </a:lnTo>
                    <a:lnTo>
                      <a:pt x="476097" y="151701"/>
                    </a:lnTo>
                    <a:lnTo>
                      <a:pt x="515302" y="250304"/>
                    </a:lnTo>
                    <a:lnTo>
                      <a:pt x="528904" y="324650"/>
                    </a:lnTo>
                    <a:close/>
                  </a:path>
                  <a:path w="596900" h="681354">
                    <a:moveTo>
                      <a:pt x="536511" y="387248"/>
                    </a:moveTo>
                    <a:lnTo>
                      <a:pt x="532625" y="344957"/>
                    </a:lnTo>
                    <a:lnTo>
                      <a:pt x="528904" y="324650"/>
                    </a:lnTo>
                    <a:lnTo>
                      <a:pt x="536511" y="387248"/>
                    </a:lnTo>
                    <a:close/>
                  </a:path>
                  <a:path w="596900" h="681354">
                    <a:moveTo>
                      <a:pt x="555967" y="675424"/>
                    </a:moveTo>
                    <a:lnTo>
                      <a:pt x="551535" y="669493"/>
                    </a:lnTo>
                    <a:lnTo>
                      <a:pt x="547547" y="663244"/>
                    </a:lnTo>
                    <a:lnTo>
                      <a:pt x="544042" y="656717"/>
                    </a:lnTo>
                    <a:lnTo>
                      <a:pt x="541032" y="649935"/>
                    </a:lnTo>
                    <a:lnTo>
                      <a:pt x="543839" y="656831"/>
                    </a:lnTo>
                    <a:lnTo>
                      <a:pt x="547230" y="663409"/>
                    </a:lnTo>
                    <a:lnTo>
                      <a:pt x="551256" y="669620"/>
                    </a:lnTo>
                    <a:lnTo>
                      <a:pt x="555967" y="675424"/>
                    </a:lnTo>
                    <a:close/>
                  </a:path>
                  <a:path w="596900" h="681354">
                    <a:moveTo>
                      <a:pt x="592785" y="681329"/>
                    </a:moveTo>
                    <a:lnTo>
                      <a:pt x="570230" y="642442"/>
                    </a:lnTo>
                    <a:lnTo>
                      <a:pt x="559193" y="598436"/>
                    </a:lnTo>
                    <a:lnTo>
                      <a:pt x="556818" y="553250"/>
                    </a:lnTo>
                    <a:lnTo>
                      <a:pt x="557644" y="530555"/>
                    </a:lnTo>
                    <a:lnTo>
                      <a:pt x="559142" y="507898"/>
                    </a:lnTo>
                    <a:lnTo>
                      <a:pt x="563003" y="456996"/>
                    </a:lnTo>
                    <a:lnTo>
                      <a:pt x="565721" y="405866"/>
                    </a:lnTo>
                    <a:lnTo>
                      <a:pt x="565340" y="355028"/>
                    </a:lnTo>
                    <a:lnTo>
                      <a:pt x="559904" y="304977"/>
                    </a:lnTo>
                    <a:lnTo>
                      <a:pt x="547484" y="256184"/>
                    </a:lnTo>
                    <a:lnTo>
                      <a:pt x="552958" y="403593"/>
                    </a:lnTo>
                    <a:lnTo>
                      <a:pt x="552945" y="420243"/>
                    </a:lnTo>
                    <a:lnTo>
                      <a:pt x="545020" y="467093"/>
                    </a:lnTo>
                    <a:lnTo>
                      <a:pt x="527850" y="507352"/>
                    </a:lnTo>
                    <a:lnTo>
                      <a:pt x="519811" y="525957"/>
                    </a:lnTo>
                    <a:lnTo>
                      <a:pt x="512711" y="544931"/>
                    </a:lnTo>
                    <a:lnTo>
                      <a:pt x="507085" y="564324"/>
                    </a:lnTo>
                    <a:lnTo>
                      <a:pt x="503428" y="584149"/>
                    </a:lnTo>
                    <a:lnTo>
                      <a:pt x="502373" y="604431"/>
                    </a:lnTo>
                    <a:lnTo>
                      <a:pt x="504355" y="624624"/>
                    </a:lnTo>
                    <a:lnTo>
                      <a:pt x="509714" y="644004"/>
                    </a:lnTo>
                    <a:lnTo>
                      <a:pt x="518807" y="661885"/>
                    </a:lnTo>
                    <a:lnTo>
                      <a:pt x="515670" y="626325"/>
                    </a:lnTo>
                    <a:lnTo>
                      <a:pt x="517131" y="590626"/>
                    </a:lnTo>
                    <a:lnTo>
                      <a:pt x="523163" y="555421"/>
                    </a:lnTo>
                    <a:lnTo>
                      <a:pt x="533704" y="521296"/>
                    </a:lnTo>
                    <a:lnTo>
                      <a:pt x="532142" y="542429"/>
                    </a:lnTo>
                    <a:lnTo>
                      <a:pt x="531431" y="563626"/>
                    </a:lnTo>
                    <a:lnTo>
                      <a:pt x="532612" y="605980"/>
                    </a:lnTo>
                    <a:lnTo>
                      <a:pt x="541032" y="649935"/>
                    </a:lnTo>
                    <a:lnTo>
                      <a:pt x="537476" y="637717"/>
                    </a:lnTo>
                    <a:lnTo>
                      <a:pt x="535203" y="625017"/>
                    </a:lnTo>
                    <a:lnTo>
                      <a:pt x="533971" y="612101"/>
                    </a:lnTo>
                    <a:lnTo>
                      <a:pt x="533552" y="599224"/>
                    </a:lnTo>
                    <a:lnTo>
                      <a:pt x="534517" y="569810"/>
                    </a:lnTo>
                    <a:lnTo>
                      <a:pt x="537794" y="540562"/>
                    </a:lnTo>
                    <a:lnTo>
                      <a:pt x="543344" y="511670"/>
                    </a:lnTo>
                    <a:lnTo>
                      <a:pt x="551154" y="483285"/>
                    </a:lnTo>
                    <a:lnTo>
                      <a:pt x="551840" y="507441"/>
                    </a:lnTo>
                    <a:lnTo>
                      <a:pt x="552792" y="531583"/>
                    </a:lnTo>
                    <a:lnTo>
                      <a:pt x="555472" y="579831"/>
                    </a:lnTo>
                    <a:lnTo>
                      <a:pt x="562152" y="629246"/>
                    </a:lnTo>
                    <a:lnTo>
                      <a:pt x="578167" y="664502"/>
                    </a:lnTo>
                    <a:lnTo>
                      <a:pt x="585025" y="673315"/>
                    </a:lnTo>
                    <a:lnTo>
                      <a:pt x="592785" y="681329"/>
                    </a:lnTo>
                    <a:close/>
                  </a:path>
                  <a:path w="596900" h="681354">
                    <a:moveTo>
                      <a:pt x="596404" y="248132"/>
                    </a:moveTo>
                    <a:lnTo>
                      <a:pt x="595795" y="237388"/>
                    </a:lnTo>
                    <a:lnTo>
                      <a:pt x="594296" y="226745"/>
                    </a:lnTo>
                    <a:lnTo>
                      <a:pt x="590702" y="211531"/>
                    </a:lnTo>
                    <a:lnTo>
                      <a:pt x="585381" y="195173"/>
                    </a:lnTo>
                    <a:lnTo>
                      <a:pt x="579437" y="173926"/>
                    </a:lnTo>
                    <a:lnTo>
                      <a:pt x="559181" y="128485"/>
                    </a:lnTo>
                    <a:lnTo>
                      <a:pt x="531761" y="90297"/>
                    </a:lnTo>
                    <a:lnTo>
                      <a:pt x="490169" y="60871"/>
                    </a:lnTo>
                    <a:lnTo>
                      <a:pt x="450723" y="46012"/>
                    </a:lnTo>
                    <a:lnTo>
                      <a:pt x="430364" y="41414"/>
                    </a:lnTo>
                    <a:lnTo>
                      <a:pt x="443445" y="45897"/>
                    </a:lnTo>
                    <a:lnTo>
                      <a:pt x="456425" y="50673"/>
                    </a:lnTo>
                    <a:lnTo>
                      <a:pt x="492988" y="71094"/>
                    </a:lnTo>
                    <a:lnTo>
                      <a:pt x="519811" y="109042"/>
                    </a:lnTo>
                    <a:lnTo>
                      <a:pt x="495998" y="94170"/>
                    </a:lnTo>
                    <a:lnTo>
                      <a:pt x="471220" y="80086"/>
                    </a:lnTo>
                    <a:lnTo>
                      <a:pt x="445465" y="69977"/>
                    </a:lnTo>
                    <a:lnTo>
                      <a:pt x="418706" y="67017"/>
                    </a:lnTo>
                    <a:lnTo>
                      <a:pt x="433971" y="71437"/>
                    </a:lnTo>
                    <a:lnTo>
                      <a:pt x="441477" y="73964"/>
                    </a:lnTo>
                    <a:lnTo>
                      <a:pt x="477456" y="94615"/>
                    </a:lnTo>
                    <a:lnTo>
                      <a:pt x="511327" y="132168"/>
                    </a:lnTo>
                    <a:lnTo>
                      <a:pt x="536765" y="176060"/>
                    </a:lnTo>
                    <a:lnTo>
                      <a:pt x="556234" y="217322"/>
                    </a:lnTo>
                    <a:lnTo>
                      <a:pt x="572592" y="259905"/>
                    </a:lnTo>
                    <a:lnTo>
                      <a:pt x="584809" y="303695"/>
                    </a:lnTo>
                    <a:lnTo>
                      <a:pt x="591896" y="348551"/>
                    </a:lnTo>
                    <a:lnTo>
                      <a:pt x="591743" y="341541"/>
                    </a:lnTo>
                    <a:lnTo>
                      <a:pt x="592912" y="327037"/>
                    </a:lnTo>
                    <a:lnTo>
                      <a:pt x="593280" y="319925"/>
                    </a:lnTo>
                    <a:lnTo>
                      <a:pt x="593013" y="304977"/>
                    </a:lnTo>
                    <a:lnTo>
                      <a:pt x="588467" y="261734"/>
                    </a:lnTo>
                    <a:lnTo>
                      <a:pt x="572985" y="216154"/>
                    </a:lnTo>
                    <a:lnTo>
                      <a:pt x="556475" y="180213"/>
                    </a:lnTo>
                    <a:lnTo>
                      <a:pt x="537933" y="143256"/>
                    </a:lnTo>
                    <a:lnTo>
                      <a:pt x="533692" y="133362"/>
                    </a:lnTo>
                    <a:lnTo>
                      <a:pt x="530326" y="123126"/>
                    </a:lnTo>
                    <a:lnTo>
                      <a:pt x="541185" y="132003"/>
                    </a:lnTo>
                    <a:lnTo>
                      <a:pt x="548424" y="142570"/>
                    </a:lnTo>
                    <a:lnTo>
                      <a:pt x="549922" y="148971"/>
                    </a:lnTo>
                    <a:lnTo>
                      <a:pt x="556602" y="158102"/>
                    </a:lnTo>
                    <a:lnTo>
                      <a:pt x="559536" y="160934"/>
                    </a:lnTo>
                    <a:lnTo>
                      <a:pt x="566064" y="175374"/>
                    </a:lnTo>
                    <a:lnTo>
                      <a:pt x="577456" y="204889"/>
                    </a:lnTo>
                    <a:lnTo>
                      <a:pt x="585635" y="223735"/>
                    </a:lnTo>
                    <a:lnTo>
                      <a:pt x="593369" y="244322"/>
                    </a:lnTo>
                    <a:lnTo>
                      <a:pt x="595515" y="251929"/>
                    </a:lnTo>
                    <a:lnTo>
                      <a:pt x="596150" y="258864"/>
                    </a:lnTo>
                    <a:lnTo>
                      <a:pt x="596404" y="248132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0" name="object 118"/>
              <p:cNvSpPr/>
              <p:nvPr/>
            </p:nvSpPr>
            <p:spPr>
              <a:xfrm>
                <a:off x="6278118" y="5247030"/>
                <a:ext cx="33020" cy="78740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78739">
                    <a:moveTo>
                      <a:pt x="25895" y="58394"/>
                    </a:moveTo>
                    <a:lnTo>
                      <a:pt x="20091" y="52590"/>
                    </a:lnTo>
                    <a:lnTo>
                      <a:pt x="5803" y="52590"/>
                    </a:lnTo>
                    <a:lnTo>
                      <a:pt x="0" y="58394"/>
                    </a:lnTo>
                    <a:lnTo>
                      <a:pt x="0" y="72732"/>
                    </a:lnTo>
                    <a:lnTo>
                      <a:pt x="5803" y="78536"/>
                    </a:lnTo>
                    <a:lnTo>
                      <a:pt x="20091" y="78536"/>
                    </a:lnTo>
                    <a:lnTo>
                      <a:pt x="25895" y="72732"/>
                    </a:lnTo>
                    <a:lnTo>
                      <a:pt x="25895" y="65582"/>
                    </a:lnTo>
                    <a:lnTo>
                      <a:pt x="25895" y="58394"/>
                    </a:lnTo>
                    <a:close/>
                  </a:path>
                  <a:path w="33020" h="78739">
                    <a:moveTo>
                      <a:pt x="32893" y="5803"/>
                    </a:moveTo>
                    <a:lnTo>
                      <a:pt x="27089" y="0"/>
                    </a:lnTo>
                    <a:lnTo>
                      <a:pt x="12750" y="0"/>
                    </a:lnTo>
                    <a:lnTo>
                      <a:pt x="6997" y="5803"/>
                    </a:lnTo>
                    <a:lnTo>
                      <a:pt x="6997" y="20142"/>
                    </a:lnTo>
                    <a:lnTo>
                      <a:pt x="12750" y="25946"/>
                    </a:lnTo>
                    <a:lnTo>
                      <a:pt x="27089" y="25946"/>
                    </a:lnTo>
                    <a:lnTo>
                      <a:pt x="32893" y="20142"/>
                    </a:lnTo>
                    <a:lnTo>
                      <a:pt x="32893" y="13004"/>
                    </a:lnTo>
                    <a:lnTo>
                      <a:pt x="32893" y="580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1" name="object 119"/>
              <p:cNvSpPr/>
              <p:nvPr/>
            </p:nvSpPr>
            <p:spPr>
              <a:xfrm>
                <a:off x="6157264" y="5075682"/>
                <a:ext cx="5778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57785" h="241300">
                    <a:moveTo>
                      <a:pt x="21234" y="241147"/>
                    </a:moveTo>
                    <a:lnTo>
                      <a:pt x="546" y="131610"/>
                    </a:lnTo>
                    <a:lnTo>
                      <a:pt x="0" y="127304"/>
                    </a:lnTo>
                    <a:lnTo>
                      <a:pt x="101" y="122935"/>
                    </a:lnTo>
                    <a:lnTo>
                      <a:pt x="901" y="118617"/>
                    </a:lnTo>
                    <a:lnTo>
                      <a:pt x="14541" y="82397"/>
                    </a:lnTo>
                    <a:lnTo>
                      <a:pt x="57454" y="0"/>
                    </a:lnTo>
                    <a:lnTo>
                      <a:pt x="19494" y="82702"/>
                    </a:lnTo>
                    <a:lnTo>
                      <a:pt x="14617" y="94444"/>
                    </a:lnTo>
                    <a:lnTo>
                      <a:pt x="10626" y="106497"/>
                    </a:lnTo>
                    <a:lnTo>
                      <a:pt x="7535" y="118819"/>
                    </a:lnTo>
                    <a:lnTo>
                      <a:pt x="5359" y="131368"/>
                    </a:lnTo>
                    <a:lnTo>
                      <a:pt x="5156" y="133794"/>
                    </a:lnTo>
                    <a:lnTo>
                      <a:pt x="21234" y="2411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2" name="object 120"/>
              <p:cNvSpPr/>
              <p:nvPr/>
            </p:nvSpPr>
            <p:spPr>
              <a:xfrm>
                <a:off x="6263728" y="5478805"/>
                <a:ext cx="3810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1429">
                    <a:moveTo>
                      <a:pt x="37757" y="11061"/>
                    </a:moveTo>
                    <a:lnTo>
                      <a:pt x="0" y="11061"/>
                    </a:lnTo>
                    <a:lnTo>
                      <a:pt x="1041" y="9931"/>
                    </a:lnTo>
                    <a:lnTo>
                      <a:pt x="34480" y="0"/>
                    </a:lnTo>
                    <a:lnTo>
                      <a:pt x="37757" y="11061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3" name="object 121"/>
              <p:cNvSpPr/>
              <p:nvPr/>
            </p:nvSpPr>
            <p:spPr>
              <a:xfrm>
                <a:off x="6259220" y="5488736"/>
                <a:ext cx="571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1270">
                    <a:moveTo>
                      <a:pt x="4508" y="1130"/>
                    </a:moveTo>
                    <a:lnTo>
                      <a:pt x="0" y="1130"/>
                    </a:lnTo>
                    <a:lnTo>
                      <a:pt x="1282" y="1041"/>
                    </a:lnTo>
                    <a:lnTo>
                      <a:pt x="2578" y="838"/>
                    </a:lnTo>
                    <a:lnTo>
                      <a:pt x="3860" y="495"/>
                    </a:lnTo>
                    <a:lnTo>
                      <a:pt x="5549" y="0"/>
                    </a:lnTo>
                    <a:lnTo>
                      <a:pt x="5207" y="342"/>
                    </a:lnTo>
                    <a:lnTo>
                      <a:pt x="4508" y="1130"/>
                    </a:lnTo>
                    <a:close/>
                  </a:path>
                </a:pathLst>
              </a:custGeom>
              <a:solidFill>
                <a:srgbClr val="78787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4" name="object 122"/>
              <p:cNvSpPr/>
              <p:nvPr/>
            </p:nvSpPr>
            <p:spPr>
              <a:xfrm>
                <a:off x="6267653" y="5283149"/>
                <a:ext cx="444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3175">
                    <a:moveTo>
                      <a:pt x="0" y="2730"/>
                    </a:moveTo>
                    <a:lnTo>
                      <a:pt x="3860" y="0"/>
                    </a:lnTo>
                    <a:lnTo>
                      <a:pt x="3416" y="2133"/>
                    </a:lnTo>
                    <a:lnTo>
                      <a:pt x="0" y="2730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5" name="object 123"/>
              <p:cNvSpPr/>
              <p:nvPr/>
            </p:nvSpPr>
            <p:spPr>
              <a:xfrm>
                <a:off x="6271069" y="5280863"/>
                <a:ext cx="381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4445">
                    <a:moveTo>
                      <a:pt x="0" y="4419"/>
                    </a:moveTo>
                    <a:lnTo>
                      <a:pt x="444" y="2286"/>
                    </a:lnTo>
                    <a:lnTo>
                      <a:pt x="3721" y="0"/>
                    </a:lnTo>
                    <a:lnTo>
                      <a:pt x="2882" y="3924"/>
                    </a:lnTo>
                    <a:lnTo>
                      <a:pt x="0" y="4419"/>
                    </a:lnTo>
                    <a:close/>
                  </a:path>
                </a:pathLst>
              </a:custGeom>
              <a:solidFill>
                <a:srgbClr val="1A242B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6" name="object 124"/>
              <p:cNvSpPr/>
              <p:nvPr/>
            </p:nvSpPr>
            <p:spPr>
              <a:xfrm>
                <a:off x="6273952" y="5242369"/>
                <a:ext cx="14795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47954" h="247650">
                    <a:moveTo>
                      <a:pt x="133096" y="247497"/>
                    </a:moveTo>
                    <a:lnTo>
                      <a:pt x="27533" y="247497"/>
                    </a:lnTo>
                    <a:lnTo>
                      <a:pt x="24257" y="236435"/>
                    </a:lnTo>
                    <a:lnTo>
                      <a:pt x="108737" y="211391"/>
                    </a:lnTo>
                    <a:lnTo>
                      <a:pt x="104178" y="192785"/>
                    </a:lnTo>
                    <a:lnTo>
                      <a:pt x="103187" y="188963"/>
                    </a:lnTo>
                    <a:lnTo>
                      <a:pt x="103327" y="189064"/>
                    </a:lnTo>
                    <a:lnTo>
                      <a:pt x="103530" y="189166"/>
                    </a:lnTo>
                    <a:lnTo>
                      <a:pt x="103682" y="189306"/>
                    </a:lnTo>
                    <a:lnTo>
                      <a:pt x="104914" y="190055"/>
                    </a:lnTo>
                    <a:lnTo>
                      <a:pt x="106362" y="190309"/>
                    </a:lnTo>
                    <a:lnTo>
                      <a:pt x="135171" y="190309"/>
                    </a:lnTo>
                    <a:lnTo>
                      <a:pt x="135483" y="190347"/>
                    </a:lnTo>
                    <a:lnTo>
                      <a:pt x="147332" y="240652"/>
                    </a:lnTo>
                    <a:lnTo>
                      <a:pt x="133096" y="247497"/>
                    </a:lnTo>
                    <a:close/>
                  </a:path>
                  <a:path w="147954" h="247650">
                    <a:moveTo>
                      <a:pt x="135171" y="190309"/>
                    </a:moveTo>
                    <a:lnTo>
                      <a:pt x="108940" y="190309"/>
                    </a:lnTo>
                    <a:lnTo>
                      <a:pt x="110032" y="190157"/>
                    </a:lnTo>
                    <a:lnTo>
                      <a:pt x="114744" y="189712"/>
                    </a:lnTo>
                    <a:lnTo>
                      <a:pt x="118414" y="189509"/>
                    </a:lnTo>
                    <a:lnTo>
                      <a:pt x="126504" y="189509"/>
                    </a:lnTo>
                    <a:lnTo>
                      <a:pt x="131013" y="189801"/>
                    </a:lnTo>
                    <a:lnTo>
                      <a:pt x="135171" y="190309"/>
                    </a:lnTo>
                    <a:close/>
                  </a:path>
                  <a:path w="147954" h="247650">
                    <a:moveTo>
                      <a:pt x="90254" y="30606"/>
                    </a:moveTo>
                    <a:lnTo>
                      <a:pt x="31254" y="30606"/>
                    </a:lnTo>
                    <a:lnTo>
                      <a:pt x="37058" y="24803"/>
                    </a:lnTo>
                    <a:lnTo>
                      <a:pt x="37058" y="16217"/>
                    </a:lnTo>
                    <a:lnTo>
                      <a:pt x="36804" y="14833"/>
                    </a:lnTo>
                    <a:lnTo>
                      <a:pt x="36410" y="13588"/>
                    </a:lnTo>
                    <a:lnTo>
                      <a:pt x="55752" y="0"/>
                    </a:lnTo>
                    <a:lnTo>
                      <a:pt x="90254" y="30606"/>
                    </a:lnTo>
                    <a:close/>
                  </a:path>
                  <a:path w="147954" h="247650">
                    <a:moveTo>
                      <a:pt x="0" y="42417"/>
                    </a:moveTo>
                    <a:lnTo>
                      <a:pt x="838" y="38493"/>
                    </a:lnTo>
                    <a:lnTo>
                      <a:pt x="16065" y="27838"/>
                    </a:lnTo>
                    <a:lnTo>
                      <a:pt x="18249" y="29565"/>
                    </a:lnTo>
                    <a:lnTo>
                      <a:pt x="21082" y="30606"/>
                    </a:lnTo>
                    <a:lnTo>
                      <a:pt x="90254" y="30606"/>
                    </a:lnTo>
                    <a:lnTo>
                      <a:pt x="91270" y="31508"/>
                    </a:lnTo>
                    <a:lnTo>
                      <a:pt x="64490" y="31508"/>
                    </a:lnTo>
                    <a:lnTo>
                      <a:pt x="0" y="42417"/>
                    </a:lnTo>
                    <a:close/>
                  </a:path>
                  <a:path w="147954" h="247650">
                    <a:moveTo>
                      <a:pt x="82143" y="103238"/>
                    </a:moveTo>
                    <a:lnTo>
                      <a:pt x="64490" y="31508"/>
                    </a:lnTo>
                    <a:lnTo>
                      <a:pt x="91270" y="31508"/>
                    </a:lnTo>
                    <a:lnTo>
                      <a:pt x="102336" y="41325"/>
                    </a:lnTo>
                    <a:lnTo>
                      <a:pt x="108737" y="77241"/>
                    </a:lnTo>
                    <a:lnTo>
                      <a:pt x="111721" y="89941"/>
                    </a:lnTo>
                    <a:lnTo>
                      <a:pt x="106654" y="92024"/>
                    </a:lnTo>
                    <a:lnTo>
                      <a:pt x="101447" y="93764"/>
                    </a:lnTo>
                    <a:lnTo>
                      <a:pt x="92265" y="95796"/>
                    </a:lnTo>
                    <a:lnTo>
                      <a:pt x="88252" y="96443"/>
                    </a:lnTo>
                    <a:lnTo>
                      <a:pt x="85280" y="98920"/>
                    </a:lnTo>
                    <a:lnTo>
                      <a:pt x="83832" y="100164"/>
                    </a:lnTo>
                    <a:lnTo>
                      <a:pt x="82842" y="101600"/>
                    </a:lnTo>
                    <a:lnTo>
                      <a:pt x="82143" y="103238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7" name="object 125"/>
              <p:cNvSpPr/>
              <p:nvPr/>
            </p:nvSpPr>
            <p:spPr>
              <a:xfrm>
                <a:off x="6356096" y="5332311"/>
                <a:ext cx="5334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100964">
                    <a:moveTo>
                      <a:pt x="26796" y="100368"/>
                    </a:moveTo>
                    <a:lnTo>
                      <a:pt x="24218" y="100368"/>
                    </a:lnTo>
                    <a:lnTo>
                      <a:pt x="22771" y="100114"/>
                    </a:lnTo>
                    <a:lnTo>
                      <a:pt x="21539" y="99364"/>
                    </a:lnTo>
                    <a:lnTo>
                      <a:pt x="21386" y="99225"/>
                    </a:lnTo>
                    <a:lnTo>
                      <a:pt x="21183" y="99123"/>
                    </a:lnTo>
                    <a:lnTo>
                      <a:pt x="21043" y="99021"/>
                    </a:lnTo>
                    <a:lnTo>
                      <a:pt x="19596" y="93014"/>
                    </a:lnTo>
                    <a:lnTo>
                      <a:pt x="49212" y="83197"/>
                    </a:lnTo>
                    <a:lnTo>
                      <a:pt x="53138" y="99567"/>
                    </a:lnTo>
                    <a:lnTo>
                      <a:pt x="36271" y="99567"/>
                    </a:lnTo>
                    <a:lnTo>
                      <a:pt x="32600" y="99771"/>
                    </a:lnTo>
                    <a:lnTo>
                      <a:pt x="27889" y="100215"/>
                    </a:lnTo>
                    <a:lnTo>
                      <a:pt x="26796" y="100368"/>
                    </a:lnTo>
                    <a:close/>
                  </a:path>
                  <a:path w="53339" h="100964">
                    <a:moveTo>
                      <a:pt x="53339" y="100406"/>
                    </a:moveTo>
                    <a:lnTo>
                      <a:pt x="48869" y="99860"/>
                    </a:lnTo>
                    <a:lnTo>
                      <a:pt x="44361" y="99567"/>
                    </a:lnTo>
                    <a:lnTo>
                      <a:pt x="53138" y="99567"/>
                    </a:lnTo>
                    <a:lnTo>
                      <a:pt x="53339" y="100406"/>
                    </a:lnTo>
                    <a:close/>
                  </a:path>
                  <a:path w="53339" h="100964">
                    <a:moveTo>
                      <a:pt x="647" y="15976"/>
                    </a:moveTo>
                    <a:lnTo>
                      <a:pt x="10121" y="5854"/>
                    </a:lnTo>
                    <a:lnTo>
                      <a:pt x="19303" y="3822"/>
                    </a:lnTo>
                    <a:lnTo>
                      <a:pt x="24511" y="2082"/>
                    </a:lnTo>
                    <a:lnTo>
                      <a:pt x="29578" y="0"/>
                    </a:lnTo>
                    <a:lnTo>
                      <a:pt x="31114" y="6553"/>
                    </a:lnTo>
                    <a:lnTo>
                      <a:pt x="647" y="15976"/>
                    </a:lnTo>
                    <a:close/>
                  </a:path>
                </a:pathLst>
              </a:custGeom>
              <a:solidFill>
                <a:srgbClr val="212B3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8" name="object 126"/>
              <p:cNvSpPr/>
              <p:nvPr/>
            </p:nvSpPr>
            <p:spPr>
              <a:xfrm>
                <a:off x="6356743" y="5338864"/>
                <a:ext cx="488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86995">
                    <a:moveTo>
                      <a:pt x="18948" y="86461"/>
                    </a:moveTo>
                    <a:lnTo>
                      <a:pt x="0" y="9423"/>
                    </a:lnTo>
                    <a:lnTo>
                      <a:pt x="30467" y="0"/>
                    </a:lnTo>
                    <a:lnTo>
                      <a:pt x="48564" y="76644"/>
                    </a:lnTo>
                    <a:lnTo>
                      <a:pt x="18948" y="86461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9" name="object 127"/>
              <p:cNvSpPr/>
              <p:nvPr/>
            </p:nvSpPr>
            <p:spPr>
              <a:xfrm>
                <a:off x="6290017" y="5255958"/>
                <a:ext cx="2159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17145">
                    <a:moveTo>
                      <a:pt x="15189" y="17017"/>
                    </a:moveTo>
                    <a:lnTo>
                      <a:pt x="8039" y="17017"/>
                    </a:lnTo>
                    <a:lnTo>
                      <a:pt x="5016" y="17017"/>
                    </a:lnTo>
                    <a:lnTo>
                      <a:pt x="2184" y="15976"/>
                    </a:lnTo>
                    <a:lnTo>
                      <a:pt x="0" y="14249"/>
                    </a:lnTo>
                    <a:lnTo>
                      <a:pt x="20345" y="0"/>
                    </a:lnTo>
                    <a:lnTo>
                      <a:pt x="20739" y="1244"/>
                    </a:lnTo>
                    <a:lnTo>
                      <a:pt x="20993" y="2628"/>
                    </a:lnTo>
                    <a:lnTo>
                      <a:pt x="20993" y="11214"/>
                    </a:lnTo>
                    <a:lnTo>
                      <a:pt x="15189" y="17017"/>
                    </a:lnTo>
                    <a:close/>
                  </a:path>
                </a:pathLst>
              </a:custGeom>
              <a:solidFill>
                <a:srgbClr val="1A242B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0" name="object 128"/>
              <p:cNvSpPr/>
              <p:nvPr/>
            </p:nvSpPr>
            <p:spPr>
              <a:xfrm>
                <a:off x="6198146" y="5273878"/>
                <a:ext cx="184785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215900">
                    <a:moveTo>
                      <a:pt x="58114" y="215815"/>
                    </a:moveTo>
                    <a:lnTo>
                      <a:pt x="51863" y="213461"/>
                    </a:lnTo>
                    <a:lnTo>
                      <a:pt x="46864" y="208717"/>
                    </a:lnTo>
                    <a:lnTo>
                      <a:pt x="43802" y="202006"/>
                    </a:lnTo>
                    <a:lnTo>
                      <a:pt x="0" y="23812"/>
                    </a:lnTo>
                    <a:lnTo>
                      <a:pt x="140296" y="0"/>
                    </a:lnTo>
                    <a:lnTo>
                      <a:pt x="184543" y="179882"/>
                    </a:lnTo>
                    <a:lnTo>
                      <a:pt x="64935" y="215353"/>
                    </a:lnTo>
                    <a:lnTo>
                      <a:pt x="58114" y="215815"/>
                    </a:lnTo>
                    <a:close/>
                  </a:path>
                </a:pathLst>
              </a:custGeom>
              <a:solidFill>
                <a:srgbClr val="4D0E1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1" name="object 129"/>
              <p:cNvSpPr/>
              <p:nvPr/>
            </p:nvSpPr>
            <p:spPr>
              <a:xfrm>
                <a:off x="6198146" y="5293068"/>
                <a:ext cx="18478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196850">
                    <a:moveTo>
                      <a:pt x="60426" y="196799"/>
                    </a:moveTo>
                    <a:lnTo>
                      <a:pt x="52831" y="196799"/>
                    </a:lnTo>
                    <a:lnTo>
                      <a:pt x="45834" y="191249"/>
                    </a:lnTo>
                    <a:lnTo>
                      <a:pt x="0" y="4622"/>
                    </a:lnTo>
                    <a:lnTo>
                      <a:pt x="26987" y="0"/>
                    </a:lnTo>
                    <a:lnTo>
                      <a:pt x="27279" y="12801"/>
                    </a:lnTo>
                    <a:lnTo>
                      <a:pt x="36917" y="83613"/>
                    </a:lnTo>
                    <a:lnTo>
                      <a:pt x="60158" y="126407"/>
                    </a:lnTo>
                    <a:lnTo>
                      <a:pt x="91407" y="147473"/>
                    </a:lnTo>
                    <a:lnTo>
                      <a:pt x="125069" y="153098"/>
                    </a:lnTo>
                    <a:lnTo>
                      <a:pt x="142556" y="151865"/>
                    </a:lnTo>
                    <a:lnTo>
                      <a:pt x="158161" y="148931"/>
                    </a:lnTo>
                    <a:lnTo>
                      <a:pt x="170948" y="145327"/>
                    </a:lnTo>
                    <a:lnTo>
                      <a:pt x="179984" y="142087"/>
                    </a:lnTo>
                    <a:lnTo>
                      <a:pt x="184543" y="160693"/>
                    </a:lnTo>
                    <a:lnTo>
                      <a:pt x="63652" y="196507"/>
                    </a:lnTo>
                    <a:lnTo>
                      <a:pt x="60426" y="196799"/>
                    </a:lnTo>
                    <a:close/>
                  </a:path>
                </a:pathLst>
              </a:custGeom>
              <a:solidFill>
                <a:srgbClr val="3A0F1B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2" name="object 130"/>
              <p:cNvSpPr/>
              <p:nvPr/>
            </p:nvSpPr>
            <p:spPr>
              <a:xfrm>
                <a:off x="6197729" y="5240731"/>
                <a:ext cx="14097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40970" h="69850">
                    <a:moveTo>
                      <a:pt x="13353" y="69455"/>
                    </a:moveTo>
                    <a:lnTo>
                      <a:pt x="7699" y="67333"/>
                    </a:lnTo>
                    <a:lnTo>
                      <a:pt x="3179" y="63037"/>
                    </a:lnTo>
                    <a:lnTo>
                      <a:pt x="416" y="56959"/>
                    </a:lnTo>
                    <a:lnTo>
                      <a:pt x="0" y="50147"/>
                    </a:lnTo>
                    <a:lnTo>
                      <a:pt x="1933" y="43927"/>
                    </a:lnTo>
                    <a:lnTo>
                      <a:pt x="5849" y="38962"/>
                    </a:lnTo>
                    <a:lnTo>
                      <a:pt x="11376" y="35915"/>
                    </a:lnTo>
                    <a:lnTo>
                      <a:pt x="132572" y="0"/>
                    </a:lnTo>
                    <a:lnTo>
                      <a:pt x="130642" y="4572"/>
                    </a:lnTo>
                    <a:lnTo>
                      <a:pt x="130248" y="11163"/>
                    </a:lnTo>
                    <a:lnTo>
                      <a:pt x="133613" y="24752"/>
                    </a:lnTo>
                    <a:lnTo>
                      <a:pt x="136941" y="30213"/>
                    </a:lnTo>
                    <a:lnTo>
                      <a:pt x="140713" y="33147"/>
                    </a:lnTo>
                    <a:lnTo>
                      <a:pt x="19517" y="69011"/>
                    </a:lnTo>
                    <a:lnTo>
                      <a:pt x="13353" y="69455"/>
                    </a:lnTo>
                    <a:close/>
                  </a:path>
                </a:pathLst>
              </a:custGeom>
              <a:solidFill>
                <a:srgbClr val="D0CCB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3" name="object 131"/>
              <p:cNvSpPr/>
              <p:nvPr/>
            </p:nvSpPr>
            <p:spPr>
              <a:xfrm>
                <a:off x="6197729" y="5240731"/>
                <a:ext cx="14097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40970" h="69850">
                    <a:moveTo>
                      <a:pt x="5821" y="38997"/>
                    </a:moveTo>
                    <a:lnTo>
                      <a:pt x="11376" y="35915"/>
                    </a:lnTo>
                    <a:lnTo>
                      <a:pt x="132572" y="0"/>
                    </a:lnTo>
                    <a:lnTo>
                      <a:pt x="132382" y="546"/>
                    </a:lnTo>
                    <a:lnTo>
                      <a:pt x="132128" y="1092"/>
                    </a:lnTo>
                    <a:lnTo>
                      <a:pt x="131975" y="1638"/>
                    </a:lnTo>
                    <a:lnTo>
                      <a:pt x="5821" y="38997"/>
                    </a:lnTo>
                    <a:close/>
                  </a:path>
                  <a:path w="140970" h="69850">
                    <a:moveTo>
                      <a:pt x="13353" y="69455"/>
                    </a:moveTo>
                    <a:lnTo>
                      <a:pt x="139417" y="32054"/>
                    </a:lnTo>
                    <a:lnTo>
                      <a:pt x="139862" y="32448"/>
                    </a:lnTo>
                    <a:lnTo>
                      <a:pt x="140713" y="33147"/>
                    </a:lnTo>
                    <a:lnTo>
                      <a:pt x="19517" y="69011"/>
                    </a:lnTo>
                    <a:lnTo>
                      <a:pt x="13353" y="69455"/>
                    </a:lnTo>
                    <a:close/>
                  </a:path>
                  <a:path w="140970" h="69850">
                    <a:moveTo>
                      <a:pt x="4327" y="40892"/>
                    </a:moveTo>
                    <a:lnTo>
                      <a:pt x="5331" y="39141"/>
                    </a:lnTo>
                    <a:lnTo>
                      <a:pt x="5821" y="38997"/>
                    </a:lnTo>
                    <a:lnTo>
                      <a:pt x="4327" y="40892"/>
                    </a:lnTo>
                    <a:close/>
                  </a:path>
                  <a:path w="140970" h="69850">
                    <a:moveTo>
                      <a:pt x="1159" y="46418"/>
                    </a:moveTo>
                    <a:lnTo>
                      <a:pt x="1933" y="43927"/>
                    </a:lnTo>
                    <a:lnTo>
                      <a:pt x="4327" y="40892"/>
                    </a:lnTo>
                    <a:lnTo>
                      <a:pt x="1159" y="46418"/>
                    </a:lnTo>
                    <a:close/>
                  </a:path>
                  <a:path w="140970" h="69850">
                    <a:moveTo>
                      <a:pt x="445" y="48713"/>
                    </a:moveTo>
                    <a:lnTo>
                      <a:pt x="263" y="47980"/>
                    </a:lnTo>
                    <a:lnTo>
                      <a:pt x="1159" y="46418"/>
                    </a:lnTo>
                    <a:lnTo>
                      <a:pt x="445" y="48713"/>
                    </a:lnTo>
                    <a:close/>
                  </a:path>
                  <a:path w="140970" h="69850">
                    <a:moveTo>
                      <a:pt x="4200" y="64007"/>
                    </a:moveTo>
                    <a:lnTo>
                      <a:pt x="3179" y="63037"/>
                    </a:lnTo>
                    <a:lnTo>
                      <a:pt x="416" y="56959"/>
                    </a:lnTo>
                    <a:lnTo>
                      <a:pt x="0" y="50147"/>
                    </a:lnTo>
                    <a:lnTo>
                      <a:pt x="445" y="48713"/>
                    </a:lnTo>
                    <a:lnTo>
                      <a:pt x="2346" y="56362"/>
                    </a:lnTo>
                    <a:lnTo>
                      <a:pt x="4200" y="64007"/>
                    </a:lnTo>
                    <a:close/>
                  </a:path>
                  <a:path w="140970" h="69850">
                    <a:moveTo>
                      <a:pt x="5882" y="65606"/>
                    </a:moveTo>
                    <a:lnTo>
                      <a:pt x="4378" y="64744"/>
                    </a:lnTo>
                    <a:lnTo>
                      <a:pt x="4200" y="64007"/>
                    </a:lnTo>
                    <a:lnTo>
                      <a:pt x="5882" y="65606"/>
                    </a:lnTo>
                    <a:close/>
                  </a:path>
                  <a:path w="140970" h="69850">
                    <a:moveTo>
                      <a:pt x="11158" y="68631"/>
                    </a:moveTo>
                    <a:lnTo>
                      <a:pt x="7699" y="67333"/>
                    </a:lnTo>
                    <a:lnTo>
                      <a:pt x="5882" y="65606"/>
                    </a:lnTo>
                    <a:lnTo>
                      <a:pt x="11158" y="68631"/>
                    </a:lnTo>
                    <a:close/>
                  </a:path>
                  <a:path w="140970" h="69850">
                    <a:moveTo>
                      <a:pt x="12773" y="69557"/>
                    </a:moveTo>
                    <a:lnTo>
                      <a:pt x="11158" y="68631"/>
                    </a:lnTo>
                    <a:lnTo>
                      <a:pt x="13252" y="69417"/>
                    </a:lnTo>
                    <a:lnTo>
                      <a:pt x="12773" y="69557"/>
                    </a:lnTo>
                    <a:close/>
                  </a:path>
                </a:pathLst>
              </a:custGeom>
              <a:solidFill>
                <a:srgbClr val="260C1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94" name="object 132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6199339" y="5340604"/>
                <a:ext cx="126949" cy="96735"/>
              </a:xfrm>
              <a:prstGeom prst="rect">
                <a:avLst/>
              </a:prstGeom>
            </p:spPr>
          </p:pic>
          <p:sp>
            <p:nvSpPr>
              <p:cNvPr id="195" name="object 133"/>
              <p:cNvSpPr/>
              <p:nvPr/>
            </p:nvSpPr>
            <p:spPr>
              <a:xfrm>
                <a:off x="6312649" y="5343868"/>
                <a:ext cx="71120" cy="93980"/>
              </a:xfrm>
              <a:custGeom>
                <a:avLst/>
                <a:gdLst/>
                <a:ahLst/>
                <a:cxnLst/>
                <a:rect l="l" t="t" r="r" b="b"/>
                <a:pathLst>
                  <a:path w="71120" h="93979">
                    <a:moveTo>
                      <a:pt x="20485" y="93713"/>
                    </a:moveTo>
                    <a:lnTo>
                      <a:pt x="0" y="14643"/>
                    </a:lnTo>
                    <a:lnTo>
                      <a:pt x="48018" y="0"/>
                    </a:lnTo>
                    <a:lnTo>
                      <a:pt x="70980" y="89890"/>
                    </a:lnTo>
                    <a:lnTo>
                      <a:pt x="20485" y="93713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96" name="object 134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782424" y="4961636"/>
                <a:ext cx="209092" cy="128231"/>
              </a:xfrm>
              <a:prstGeom prst="rect">
                <a:avLst/>
              </a:prstGeom>
            </p:spPr>
          </p:pic>
          <p:sp>
            <p:nvSpPr>
              <p:cNvPr id="197" name="object 135"/>
              <p:cNvSpPr/>
              <p:nvPr/>
            </p:nvSpPr>
            <p:spPr>
              <a:xfrm>
                <a:off x="5929058" y="5052364"/>
                <a:ext cx="92075" cy="103505"/>
              </a:xfrm>
              <a:custGeom>
                <a:avLst/>
                <a:gdLst/>
                <a:ahLst/>
                <a:cxnLst/>
                <a:rect l="l" t="t" r="r" b="b"/>
                <a:pathLst>
                  <a:path w="92075" h="103504">
                    <a:moveTo>
                      <a:pt x="23075" y="103047"/>
                    </a:moveTo>
                    <a:lnTo>
                      <a:pt x="0" y="52781"/>
                    </a:lnTo>
                    <a:lnTo>
                      <a:pt x="63855" y="0"/>
                    </a:lnTo>
                    <a:lnTo>
                      <a:pt x="91935" y="40436"/>
                    </a:lnTo>
                    <a:lnTo>
                      <a:pt x="23075" y="10304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98" name="object 136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569126" y="4654726"/>
                <a:ext cx="68340" cy="123801"/>
              </a:xfrm>
              <a:prstGeom prst="rect">
                <a:avLst/>
              </a:prstGeom>
            </p:spPr>
          </p:pic>
          <p:sp>
            <p:nvSpPr>
              <p:cNvPr id="199" name="object 137"/>
              <p:cNvSpPr/>
              <p:nvPr/>
            </p:nvSpPr>
            <p:spPr>
              <a:xfrm>
                <a:off x="5929058" y="5086350"/>
                <a:ext cx="454659" cy="351790"/>
              </a:xfrm>
              <a:custGeom>
                <a:avLst/>
                <a:gdLst/>
                <a:ahLst/>
                <a:cxnLst/>
                <a:rect l="l" t="t" r="r" b="b"/>
                <a:pathLst>
                  <a:path w="454660" h="351789">
                    <a:moveTo>
                      <a:pt x="91935" y="6451"/>
                    </a:moveTo>
                    <a:lnTo>
                      <a:pt x="87464" y="0"/>
                    </a:lnTo>
                    <a:lnTo>
                      <a:pt x="58839" y="20231"/>
                    </a:lnTo>
                    <a:lnTo>
                      <a:pt x="36042" y="25184"/>
                    </a:lnTo>
                    <a:lnTo>
                      <a:pt x="19062" y="20612"/>
                    </a:lnTo>
                    <a:lnTo>
                      <a:pt x="7937" y="12255"/>
                    </a:lnTo>
                    <a:lnTo>
                      <a:pt x="0" y="18796"/>
                    </a:lnTo>
                    <a:lnTo>
                      <a:pt x="23075" y="69062"/>
                    </a:lnTo>
                    <a:lnTo>
                      <a:pt x="91935" y="6451"/>
                    </a:lnTo>
                    <a:close/>
                  </a:path>
                  <a:path w="454660" h="351789">
                    <a:moveTo>
                      <a:pt x="454571" y="347408"/>
                    </a:moveTo>
                    <a:lnTo>
                      <a:pt x="453783" y="344144"/>
                    </a:lnTo>
                    <a:lnTo>
                      <a:pt x="422249" y="330428"/>
                    </a:lnTo>
                    <a:lnTo>
                      <a:pt x="406501" y="308864"/>
                    </a:lnTo>
                    <a:lnTo>
                      <a:pt x="401561" y="285508"/>
                    </a:lnTo>
                    <a:lnTo>
                      <a:pt x="402437" y="266407"/>
                    </a:lnTo>
                    <a:lnTo>
                      <a:pt x="383590" y="272161"/>
                    </a:lnTo>
                    <a:lnTo>
                      <a:pt x="404075" y="351231"/>
                    </a:lnTo>
                    <a:lnTo>
                      <a:pt x="454571" y="347408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6" name="object 12"/>
          <p:cNvSpPr/>
          <p:nvPr/>
        </p:nvSpPr>
        <p:spPr>
          <a:xfrm>
            <a:off x="881380" y="6501130"/>
            <a:ext cx="7284085" cy="5429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2"/>
          <p:cNvSpPr/>
          <p:nvPr/>
        </p:nvSpPr>
        <p:spPr>
          <a:xfrm>
            <a:off x="1184910" y="3514725"/>
            <a:ext cx="1958340" cy="31159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Text Box 7"/>
          <p:cNvSpPr txBox="1"/>
          <p:nvPr/>
        </p:nvSpPr>
        <p:spPr>
          <a:xfrm>
            <a:off x="4676140" y="3972560"/>
            <a:ext cx="283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It’s Mr. Loc</a:t>
            </a:r>
            <a:endParaRPr lang="en-US" sz="32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184910" y="2131060"/>
            <a:ext cx="2759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Who’s this?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67720" y="5558155"/>
            <a:ext cx="1224280" cy="1224280"/>
          </a:xfrm>
          <a:prstGeom prst="rect">
            <a:avLst/>
          </a:prstGeom>
        </p:spPr>
      </p:pic>
      <p:sp>
        <p:nvSpPr>
          <p:cNvPr id="10" name="object 33"/>
          <p:cNvSpPr txBox="1">
            <a:spLocks noGrp="1"/>
          </p:cNvSpPr>
          <p:nvPr/>
        </p:nvSpPr>
        <p:spPr>
          <a:xfrm>
            <a:off x="-60960" y="-1841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85" y="939800"/>
            <a:ext cx="4010025" cy="29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0990" y="76200"/>
            <a:ext cx="1021715" cy="1161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7975"/>
            <a:ext cx="6057900" cy="283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9820" y="0"/>
            <a:ext cx="946785" cy="1161415"/>
          </a:xfrm>
          <a:prstGeom prst="rect">
            <a:avLst/>
          </a:prstGeom>
        </p:spPr>
      </p:pic>
      <p:sp>
        <p:nvSpPr>
          <p:cNvPr id="6" name="object 4"/>
          <p:cNvSpPr/>
          <p:nvPr/>
        </p:nvSpPr>
        <p:spPr>
          <a:xfrm>
            <a:off x="901700" y="3475990"/>
            <a:ext cx="1440815" cy="1369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395" y="969010"/>
            <a:ext cx="9427210" cy="3674110"/>
          </a:xfrm>
          <a:prstGeom prst="roundRect">
            <a:avLst>
              <a:gd name="adj" fmla="val 22537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3989705" y="638960"/>
            <a:ext cx="6096000" cy="523220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8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unit-6-lesson-1-ex-1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1060" y="590550"/>
            <a:ext cx="619125" cy="619125"/>
          </a:xfrm>
          <a:prstGeom prst="rect">
            <a:avLst/>
          </a:prstGeom>
        </p:spPr>
      </p:pic>
      <p:sp>
        <p:nvSpPr>
          <p:cNvPr id="29" name="object 4"/>
          <p:cNvSpPr/>
          <p:nvPr/>
        </p:nvSpPr>
        <p:spPr>
          <a:xfrm rot="19620000">
            <a:off x="11430000" y="3768090"/>
            <a:ext cx="1212215" cy="4749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object 41"/>
          <p:cNvSpPr/>
          <p:nvPr/>
        </p:nvSpPr>
        <p:spPr>
          <a:xfrm>
            <a:off x="6996430" y="4845685"/>
            <a:ext cx="2362835" cy="19094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61" name="object 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75705" y="5735955"/>
            <a:ext cx="502285" cy="687070"/>
          </a:xfrm>
          <a:prstGeom prst="rect">
            <a:avLst/>
          </a:prstGeom>
        </p:spPr>
      </p:pic>
      <p:sp>
        <p:nvSpPr>
          <p:cNvPr id="28" name="object 7"/>
          <p:cNvSpPr/>
          <p:nvPr/>
        </p:nvSpPr>
        <p:spPr>
          <a:xfrm rot="1800000">
            <a:off x="2028271" y="4764931"/>
            <a:ext cx="1504779" cy="17234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8924533" y="4643201"/>
            <a:ext cx="542925" cy="506095"/>
          </a:xfrm>
          <a:custGeom>
            <a:avLst/>
            <a:gdLst/>
            <a:ahLst/>
            <a:cxnLst/>
            <a:rect l="l" t="t" r="r" b="b"/>
            <a:pathLst>
              <a:path w="542925" h="506094">
                <a:moveTo>
                  <a:pt x="273382" y="502706"/>
                </a:moveTo>
                <a:lnTo>
                  <a:pt x="260720" y="505657"/>
                </a:lnTo>
                <a:lnTo>
                  <a:pt x="249466" y="504497"/>
                </a:lnTo>
                <a:lnTo>
                  <a:pt x="240153" y="499681"/>
                </a:lnTo>
                <a:lnTo>
                  <a:pt x="233316" y="491662"/>
                </a:lnTo>
                <a:lnTo>
                  <a:pt x="229833" y="481194"/>
                </a:lnTo>
                <a:lnTo>
                  <a:pt x="230632" y="470206"/>
                </a:lnTo>
                <a:lnTo>
                  <a:pt x="235933" y="459717"/>
                </a:lnTo>
                <a:lnTo>
                  <a:pt x="245955" y="450744"/>
                </a:lnTo>
                <a:lnTo>
                  <a:pt x="266730" y="438177"/>
                </a:lnTo>
                <a:lnTo>
                  <a:pt x="330380" y="402520"/>
                </a:lnTo>
                <a:lnTo>
                  <a:pt x="425957" y="347049"/>
                </a:lnTo>
                <a:lnTo>
                  <a:pt x="458088" y="329246"/>
                </a:lnTo>
                <a:lnTo>
                  <a:pt x="477317" y="320743"/>
                </a:lnTo>
                <a:lnTo>
                  <a:pt x="497366" y="315906"/>
                </a:lnTo>
                <a:lnTo>
                  <a:pt x="518060" y="315106"/>
                </a:lnTo>
                <a:lnTo>
                  <a:pt x="539226" y="318713"/>
                </a:lnTo>
                <a:lnTo>
                  <a:pt x="542521" y="328280"/>
                </a:lnTo>
                <a:lnTo>
                  <a:pt x="533408" y="345007"/>
                </a:lnTo>
                <a:lnTo>
                  <a:pt x="491183" y="381144"/>
                </a:lnTo>
                <a:lnTo>
                  <a:pt x="329368" y="476298"/>
                </a:lnTo>
                <a:lnTo>
                  <a:pt x="287680" y="496892"/>
                </a:lnTo>
                <a:lnTo>
                  <a:pt x="273382" y="502706"/>
                </a:lnTo>
                <a:close/>
              </a:path>
              <a:path w="542925" h="506094">
                <a:moveTo>
                  <a:pt x="36600" y="303823"/>
                </a:moveTo>
                <a:lnTo>
                  <a:pt x="30580" y="305487"/>
                </a:lnTo>
                <a:lnTo>
                  <a:pt x="25030" y="304168"/>
                </a:lnTo>
                <a:lnTo>
                  <a:pt x="19177" y="300492"/>
                </a:lnTo>
                <a:lnTo>
                  <a:pt x="2314" y="263427"/>
                </a:lnTo>
                <a:lnTo>
                  <a:pt x="743" y="207022"/>
                </a:lnTo>
                <a:lnTo>
                  <a:pt x="200" y="159864"/>
                </a:lnTo>
                <a:lnTo>
                  <a:pt x="0" y="112743"/>
                </a:lnTo>
                <a:lnTo>
                  <a:pt x="159" y="65653"/>
                </a:lnTo>
                <a:lnTo>
                  <a:pt x="2175" y="48053"/>
                </a:lnTo>
                <a:lnTo>
                  <a:pt x="7625" y="31629"/>
                </a:lnTo>
                <a:lnTo>
                  <a:pt x="16012" y="16321"/>
                </a:lnTo>
                <a:lnTo>
                  <a:pt x="26838" y="2070"/>
                </a:lnTo>
                <a:lnTo>
                  <a:pt x="33229" y="0"/>
                </a:lnTo>
                <a:lnTo>
                  <a:pt x="40279" y="13774"/>
                </a:lnTo>
                <a:lnTo>
                  <a:pt x="47677" y="27490"/>
                </a:lnTo>
                <a:lnTo>
                  <a:pt x="54023" y="41363"/>
                </a:lnTo>
                <a:lnTo>
                  <a:pt x="57914" y="55606"/>
                </a:lnTo>
                <a:lnTo>
                  <a:pt x="63393" y="109694"/>
                </a:lnTo>
                <a:lnTo>
                  <a:pt x="64317" y="163854"/>
                </a:lnTo>
                <a:lnTo>
                  <a:pt x="62120" y="218201"/>
                </a:lnTo>
                <a:lnTo>
                  <a:pt x="58276" y="272294"/>
                </a:lnTo>
                <a:lnTo>
                  <a:pt x="42597" y="300043"/>
                </a:lnTo>
                <a:lnTo>
                  <a:pt x="36600" y="303823"/>
                </a:lnTo>
                <a:close/>
              </a:path>
              <a:path w="542925" h="506094">
                <a:moveTo>
                  <a:pt x="166082" y="355960"/>
                </a:moveTo>
                <a:lnTo>
                  <a:pt x="135539" y="333020"/>
                </a:lnTo>
                <a:lnTo>
                  <a:pt x="136891" y="324213"/>
                </a:lnTo>
                <a:lnTo>
                  <a:pt x="154466" y="286422"/>
                </a:lnTo>
                <a:lnTo>
                  <a:pt x="167018" y="266504"/>
                </a:lnTo>
                <a:lnTo>
                  <a:pt x="173290" y="256564"/>
                </a:lnTo>
                <a:lnTo>
                  <a:pt x="201492" y="203802"/>
                </a:lnTo>
                <a:lnTo>
                  <a:pt x="228355" y="164346"/>
                </a:lnTo>
                <a:lnTo>
                  <a:pt x="257806" y="126747"/>
                </a:lnTo>
                <a:lnTo>
                  <a:pt x="288331" y="89853"/>
                </a:lnTo>
                <a:lnTo>
                  <a:pt x="321259" y="65977"/>
                </a:lnTo>
                <a:lnTo>
                  <a:pt x="335639" y="63303"/>
                </a:lnTo>
                <a:lnTo>
                  <a:pt x="338873" y="75131"/>
                </a:lnTo>
                <a:lnTo>
                  <a:pt x="324128" y="120276"/>
                </a:lnTo>
                <a:lnTo>
                  <a:pt x="265153" y="223511"/>
                </a:lnTo>
                <a:lnTo>
                  <a:pt x="226662" y="287647"/>
                </a:lnTo>
                <a:lnTo>
                  <a:pt x="192022" y="332293"/>
                </a:lnTo>
                <a:lnTo>
                  <a:pt x="173347" y="352394"/>
                </a:lnTo>
                <a:lnTo>
                  <a:pt x="166082" y="355960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7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TA3T1SHS/U6-L1-2-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70" y="871220"/>
            <a:ext cx="2452370" cy="17049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65805" y="14048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Point, say and do the actions.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84925" y="5951855"/>
            <a:ext cx="3378835" cy="906780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Close your book, please!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69745" y="3034665"/>
            <a:ext cx="2699385" cy="683260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Stand up, please!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86727" y="5942559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Open your book, please!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40140" y="2957830"/>
            <a:ext cx="2705735" cy="908685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Don’t talk, please!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54880" y="2961640"/>
            <a:ext cx="3359785" cy="895350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>
                <a:latin typeface="Century Gothic" panose="020B0502020202020204" pitchFamily="34" charset="0"/>
              </a:rPr>
              <a:t>Come here, please!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029" name="Picture 5" descr="https://s.sachmem.vn/public/images/TA3T1SHS/U6-L1-2-5-qbkgwlzmkqjsaok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215765"/>
            <a:ext cx="2266950" cy="157543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3T1SHS/U6-L1-2-4-rsqorjjmejbihb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10" y="4249420"/>
            <a:ext cx="2243455" cy="15621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2654935" y="4116705"/>
            <a:ext cx="2782570" cy="1851660"/>
            <a:chOff x="4563" y="6413"/>
            <a:chExt cx="4152" cy="2911"/>
          </a:xfrm>
        </p:grpSpPr>
        <p:sp>
          <p:nvSpPr>
            <p:cNvPr id="20" name="Rounded Rectangle 19"/>
            <p:cNvSpPr/>
            <p:nvPr/>
          </p:nvSpPr>
          <p:spPr>
            <a:xfrm>
              <a:off x="4563" y="6413"/>
              <a:ext cx="4153" cy="28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3" name="object 23"/>
            <p:cNvSpPr/>
            <p:nvPr/>
          </p:nvSpPr>
          <p:spPr>
            <a:xfrm>
              <a:off x="5340" y="6706"/>
              <a:ext cx="2486" cy="26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</p:grpSp>
      <p:pic>
        <p:nvPicPr>
          <p:cNvPr id="2" name="Picture 2" descr="https://s.sachmem.vn/public/images/TA3T1SHS/U6-L1-2-2-ufrdtxmfpbexbdn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95" y="897890"/>
            <a:ext cx="2325370" cy="16167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77365" y="787400"/>
            <a:ext cx="2722245" cy="1847850"/>
            <a:chOff x="1281" y="-496"/>
            <a:chExt cx="4982" cy="3398"/>
          </a:xfrm>
        </p:grpSpPr>
        <p:sp>
          <p:nvSpPr>
            <p:cNvPr id="30" name="Rounded Rectangle 29"/>
            <p:cNvSpPr/>
            <p:nvPr/>
          </p:nvSpPr>
          <p:spPr>
            <a:xfrm>
              <a:off x="1281" y="-496"/>
              <a:ext cx="4983" cy="339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4" name="object 19"/>
            <p:cNvSpPr/>
            <p:nvPr/>
          </p:nvSpPr>
          <p:spPr>
            <a:xfrm>
              <a:off x="1849" y="52"/>
              <a:ext cx="3078" cy="23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</p:grpSp>
      <p:pic>
        <p:nvPicPr>
          <p:cNvPr id="1027" name="Picture 3" descr="https://s.sachmem.vn/public/images/TA3T1SHS/U6-L1-2-3-ssptbadvdqtmhpv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40" y="941070"/>
            <a:ext cx="2414905" cy="167830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51528" y="757555"/>
            <a:ext cx="2646680" cy="1948180"/>
            <a:chOff x="12187" y="-397"/>
            <a:chExt cx="5186" cy="3710"/>
          </a:xfrm>
        </p:grpSpPr>
        <p:sp>
          <p:nvSpPr>
            <p:cNvPr id="27" name="Rounded Rectangle 26"/>
            <p:cNvSpPr/>
            <p:nvPr/>
          </p:nvSpPr>
          <p:spPr>
            <a:xfrm>
              <a:off x="12187" y="-397"/>
              <a:ext cx="5186" cy="371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6" name="object 18"/>
            <p:cNvSpPr/>
            <p:nvPr/>
          </p:nvSpPr>
          <p:spPr>
            <a:xfrm>
              <a:off x="12771" y="159"/>
              <a:ext cx="3639" cy="235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</p:grpSp>
      <p:grpSp>
        <p:nvGrpSpPr>
          <p:cNvPr id="43" name="Group 42"/>
          <p:cNvGrpSpPr/>
          <p:nvPr/>
        </p:nvGrpSpPr>
        <p:grpSpPr>
          <a:xfrm>
            <a:off x="4881245" y="864870"/>
            <a:ext cx="2889885" cy="1838960"/>
            <a:chOff x="1825" y="1759"/>
            <a:chExt cx="4986" cy="3458"/>
          </a:xfrm>
        </p:grpSpPr>
        <p:sp>
          <p:nvSpPr>
            <p:cNvPr id="29" name="Rounded Rectangle 28"/>
            <p:cNvSpPr/>
            <p:nvPr/>
          </p:nvSpPr>
          <p:spPr>
            <a:xfrm>
              <a:off x="1825" y="1759"/>
              <a:ext cx="4986" cy="344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3" name="object 8"/>
            <p:cNvSpPr/>
            <p:nvPr/>
          </p:nvSpPr>
          <p:spPr>
            <a:xfrm>
              <a:off x="2315" y="2607"/>
              <a:ext cx="2715" cy="261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37" name="object 17"/>
            <p:cNvSpPr/>
            <p:nvPr/>
          </p:nvSpPr>
          <p:spPr>
            <a:xfrm>
              <a:off x="5340" y="1937"/>
              <a:ext cx="458" cy="869"/>
            </a:xfrm>
            <a:custGeom>
              <a:avLst/>
              <a:gdLst/>
              <a:ahLst/>
              <a:cxnLst/>
              <a:rect l="l" t="t" r="r" b="b"/>
              <a:pathLst>
                <a:path w="488314" h="854075">
                  <a:moveTo>
                    <a:pt x="230344" y="853447"/>
                  </a:moveTo>
                  <a:lnTo>
                    <a:pt x="203034" y="822744"/>
                  </a:lnTo>
                  <a:lnTo>
                    <a:pt x="194092" y="771499"/>
                  </a:lnTo>
                  <a:lnTo>
                    <a:pt x="185320" y="720238"/>
                  </a:lnTo>
                  <a:lnTo>
                    <a:pt x="175332" y="669326"/>
                  </a:lnTo>
                  <a:lnTo>
                    <a:pt x="162736" y="619124"/>
                  </a:lnTo>
                  <a:lnTo>
                    <a:pt x="149286" y="579815"/>
                  </a:lnTo>
                  <a:lnTo>
                    <a:pt x="132824" y="541375"/>
                  </a:lnTo>
                  <a:lnTo>
                    <a:pt x="114706" y="503473"/>
                  </a:lnTo>
                  <a:lnTo>
                    <a:pt x="96292" y="465777"/>
                  </a:lnTo>
                  <a:lnTo>
                    <a:pt x="67400" y="429549"/>
                  </a:lnTo>
                  <a:lnTo>
                    <a:pt x="28517" y="403190"/>
                  </a:lnTo>
                  <a:lnTo>
                    <a:pt x="7811" y="387137"/>
                  </a:lnTo>
                  <a:lnTo>
                    <a:pt x="0" y="370294"/>
                  </a:lnTo>
                  <a:lnTo>
                    <a:pt x="5240" y="352564"/>
                  </a:lnTo>
                  <a:lnTo>
                    <a:pt x="23688" y="333855"/>
                  </a:lnTo>
                  <a:lnTo>
                    <a:pt x="64460" y="302110"/>
                  </a:lnTo>
                  <a:lnTo>
                    <a:pt x="104202" y="269306"/>
                  </a:lnTo>
                  <a:lnTo>
                    <a:pt x="142321" y="234573"/>
                  </a:lnTo>
                  <a:lnTo>
                    <a:pt x="178222" y="197040"/>
                  </a:lnTo>
                  <a:lnTo>
                    <a:pt x="220582" y="136646"/>
                  </a:lnTo>
                  <a:lnTo>
                    <a:pt x="250827" y="69672"/>
                  </a:lnTo>
                  <a:lnTo>
                    <a:pt x="255604" y="56479"/>
                  </a:lnTo>
                  <a:lnTo>
                    <a:pt x="260444" y="43334"/>
                  </a:lnTo>
                  <a:lnTo>
                    <a:pt x="281738" y="8245"/>
                  </a:lnTo>
                  <a:lnTo>
                    <a:pt x="288131" y="4193"/>
                  </a:lnTo>
                  <a:lnTo>
                    <a:pt x="294290" y="0"/>
                  </a:lnTo>
                  <a:lnTo>
                    <a:pt x="301617" y="13622"/>
                  </a:lnTo>
                  <a:lnTo>
                    <a:pt x="305156" y="20496"/>
                  </a:lnTo>
                  <a:lnTo>
                    <a:pt x="308444" y="27497"/>
                  </a:lnTo>
                  <a:lnTo>
                    <a:pt x="309610" y="30197"/>
                  </a:lnTo>
                  <a:lnTo>
                    <a:pt x="308278" y="34077"/>
                  </a:lnTo>
                  <a:lnTo>
                    <a:pt x="308111" y="37451"/>
                  </a:lnTo>
                  <a:lnTo>
                    <a:pt x="303615" y="38125"/>
                  </a:lnTo>
                  <a:lnTo>
                    <a:pt x="305853" y="72959"/>
                  </a:lnTo>
                  <a:lnTo>
                    <a:pt x="307778" y="107904"/>
                  </a:lnTo>
                  <a:lnTo>
                    <a:pt x="310828" y="142627"/>
                  </a:lnTo>
                  <a:lnTo>
                    <a:pt x="313723" y="160263"/>
                  </a:lnTo>
                  <a:lnTo>
                    <a:pt x="264315" y="160263"/>
                  </a:lnTo>
                  <a:lnTo>
                    <a:pt x="237200" y="200088"/>
                  </a:lnTo>
                  <a:lnTo>
                    <a:pt x="207703" y="237171"/>
                  </a:lnTo>
                  <a:lnTo>
                    <a:pt x="175912" y="271668"/>
                  </a:lnTo>
                  <a:lnTo>
                    <a:pt x="141914" y="303733"/>
                  </a:lnTo>
                  <a:lnTo>
                    <a:pt x="105797" y="333520"/>
                  </a:lnTo>
                  <a:lnTo>
                    <a:pt x="67650" y="361184"/>
                  </a:lnTo>
                  <a:lnTo>
                    <a:pt x="104284" y="394281"/>
                  </a:lnTo>
                  <a:lnTo>
                    <a:pt x="134603" y="430448"/>
                  </a:lnTo>
                  <a:lnTo>
                    <a:pt x="159505" y="469323"/>
                  </a:lnTo>
                  <a:lnTo>
                    <a:pt x="179888" y="510546"/>
                  </a:lnTo>
                  <a:lnTo>
                    <a:pt x="196648" y="553753"/>
                  </a:lnTo>
                  <a:lnTo>
                    <a:pt x="210684" y="598583"/>
                  </a:lnTo>
                  <a:lnTo>
                    <a:pt x="222894" y="644674"/>
                  </a:lnTo>
                  <a:lnTo>
                    <a:pt x="234175" y="691665"/>
                  </a:lnTo>
                  <a:lnTo>
                    <a:pt x="287762" y="691665"/>
                  </a:lnTo>
                  <a:lnTo>
                    <a:pt x="275952" y="730751"/>
                  </a:lnTo>
                  <a:lnTo>
                    <a:pt x="264315" y="777870"/>
                  </a:lnTo>
                  <a:lnTo>
                    <a:pt x="259351" y="811984"/>
                  </a:lnTo>
                  <a:lnTo>
                    <a:pt x="257988" y="823419"/>
                  </a:lnTo>
                  <a:lnTo>
                    <a:pt x="255471" y="835275"/>
                  </a:lnTo>
                  <a:lnTo>
                    <a:pt x="250598" y="844886"/>
                  </a:lnTo>
                  <a:lnTo>
                    <a:pt x="242509" y="851270"/>
                  </a:lnTo>
                  <a:lnTo>
                    <a:pt x="230344" y="853447"/>
                  </a:lnTo>
                  <a:close/>
                </a:path>
                <a:path w="488314" h="854075">
                  <a:moveTo>
                    <a:pt x="287762" y="691665"/>
                  </a:moveTo>
                  <a:lnTo>
                    <a:pt x="234175" y="691665"/>
                  </a:lnTo>
                  <a:lnTo>
                    <a:pt x="251624" y="646368"/>
                  </a:lnTo>
                  <a:lnTo>
                    <a:pt x="269245" y="601776"/>
                  </a:lnTo>
                  <a:lnTo>
                    <a:pt x="288045" y="558410"/>
                  </a:lnTo>
                  <a:lnTo>
                    <a:pt x="309034" y="516787"/>
                  </a:lnTo>
                  <a:lnTo>
                    <a:pt x="333218" y="477427"/>
                  </a:lnTo>
                  <a:lnTo>
                    <a:pt x="361605" y="440851"/>
                  </a:lnTo>
                  <a:lnTo>
                    <a:pt x="395204" y="407576"/>
                  </a:lnTo>
                  <a:lnTo>
                    <a:pt x="361987" y="372902"/>
                  </a:lnTo>
                  <a:lnTo>
                    <a:pt x="333294" y="335773"/>
                  </a:lnTo>
                  <a:lnTo>
                    <a:pt x="309152" y="296066"/>
                  </a:lnTo>
                  <a:lnTo>
                    <a:pt x="289590" y="253660"/>
                  </a:lnTo>
                  <a:lnTo>
                    <a:pt x="274635" y="208433"/>
                  </a:lnTo>
                  <a:lnTo>
                    <a:pt x="264315" y="160263"/>
                  </a:lnTo>
                  <a:lnTo>
                    <a:pt x="313723" y="160263"/>
                  </a:lnTo>
                  <a:lnTo>
                    <a:pt x="316438" y="176796"/>
                  </a:lnTo>
                  <a:lnTo>
                    <a:pt x="330439" y="222803"/>
                  </a:lnTo>
                  <a:lnTo>
                    <a:pt x="351012" y="265742"/>
                  </a:lnTo>
                  <a:lnTo>
                    <a:pt x="377112" y="305708"/>
                  </a:lnTo>
                  <a:lnTo>
                    <a:pt x="407693" y="342796"/>
                  </a:lnTo>
                  <a:lnTo>
                    <a:pt x="445255" y="363909"/>
                  </a:lnTo>
                  <a:lnTo>
                    <a:pt x="468922" y="373048"/>
                  </a:lnTo>
                  <a:lnTo>
                    <a:pt x="477883" y="377400"/>
                  </a:lnTo>
                  <a:lnTo>
                    <a:pt x="484721" y="384061"/>
                  </a:lnTo>
                  <a:lnTo>
                    <a:pt x="488124" y="394755"/>
                  </a:lnTo>
                  <a:lnTo>
                    <a:pt x="487000" y="406058"/>
                  </a:lnTo>
                  <a:lnTo>
                    <a:pt x="481880" y="414071"/>
                  </a:lnTo>
                  <a:lnTo>
                    <a:pt x="473886" y="419807"/>
                  </a:lnTo>
                  <a:lnTo>
                    <a:pt x="464145" y="424277"/>
                  </a:lnTo>
                  <a:lnTo>
                    <a:pt x="435110" y="439368"/>
                  </a:lnTo>
                  <a:lnTo>
                    <a:pt x="388342" y="482518"/>
                  </a:lnTo>
                  <a:lnTo>
                    <a:pt x="346182" y="551739"/>
                  </a:lnTo>
                  <a:lnTo>
                    <a:pt x="324980" y="595025"/>
                  </a:lnTo>
                  <a:lnTo>
                    <a:pt x="306238" y="639305"/>
                  </a:lnTo>
                  <a:lnTo>
                    <a:pt x="289911" y="684555"/>
                  </a:lnTo>
                  <a:lnTo>
                    <a:pt x="287762" y="691665"/>
                  </a:lnTo>
                  <a:close/>
                </a:path>
              </a:pathLst>
            </a:custGeom>
            <a:solidFill>
              <a:srgbClr val="2E2325"/>
            </a:solidFill>
          </p:spPr>
          <p:txBody>
            <a:bodyPr wrap="square" lIns="0" tIns="0" rIns="0" bIns="0" rtlCol="0"/>
            <a:p/>
          </p:txBody>
        </p:sp>
        <p:sp>
          <p:nvSpPr>
            <p:cNvPr id="38" name="object 17"/>
            <p:cNvSpPr/>
            <p:nvPr/>
          </p:nvSpPr>
          <p:spPr>
            <a:xfrm>
              <a:off x="5960" y="2672"/>
              <a:ext cx="509" cy="991"/>
            </a:xfrm>
            <a:custGeom>
              <a:avLst/>
              <a:gdLst/>
              <a:ahLst/>
              <a:cxnLst/>
              <a:rect l="l" t="t" r="r" b="b"/>
              <a:pathLst>
                <a:path w="488314" h="854075">
                  <a:moveTo>
                    <a:pt x="230344" y="853447"/>
                  </a:moveTo>
                  <a:lnTo>
                    <a:pt x="203034" y="822744"/>
                  </a:lnTo>
                  <a:lnTo>
                    <a:pt x="194092" y="771499"/>
                  </a:lnTo>
                  <a:lnTo>
                    <a:pt x="185320" y="720238"/>
                  </a:lnTo>
                  <a:lnTo>
                    <a:pt x="175332" y="669326"/>
                  </a:lnTo>
                  <a:lnTo>
                    <a:pt x="162736" y="619124"/>
                  </a:lnTo>
                  <a:lnTo>
                    <a:pt x="149286" y="579815"/>
                  </a:lnTo>
                  <a:lnTo>
                    <a:pt x="132824" y="541375"/>
                  </a:lnTo>
                  <a:lnTo>
                    <a:pt x="114706" y="503473"/>
                  </a:lnTo>
                  <a:lnTo>
                    <a:pt x="96292" y="465777"/>
                  </a:lnTo>
                  <a:lnTo>
                    <a:pt x="67400" y="429549"/>
                  </a:lnTo>
                  <a:lnTo>
                    <a:pt x="28517" y="403190"/>
                  </a:lnTo>
                  <a:lnTo>
                    <a:pt x="7811" y="387137"/>
                  </a:lnTo>
                  <a:lnTo>
                    <a:pt x="0" y="370294"/>
                  </a:lnTo>
                  <a:lnTo>
                    <a:pt x="5240" y="352564"/>
                  </a:lnTo>
                  <a:lnTo>
                    <a:pt x="23688" y="333855"/>
                  </a:lnTo>
                  <a:lnTo>
                    <a:pt x="64460" y="302110"/>
                  </a:lnTo>
                  <a:lnTo>
                    <a:pt x="104202" y="269306"/>
                  </a:lnTo>
                  <a:lnTo>
                    <a:pt x="142321" y="234573"/>
                  </a:lnTo>
                  <a:lnTo>
                    <a:pt x="178222" y="197040"/>
                  </a:lnTo>
                  <a:lnTo>
                    <a:pt x="220582" y="136646"/>
                  </a:lnTo>
                  <a:lnTo>
                    <a:pt x="250827" y="69672"/>
                  </a:lnTo>
                  <a:lnTo>
                    <a:pt x="255604" y="56479"/>
                  </a:lnTo>
                  <a:lnTo>
                    <a:pt x="260444" y="43334"/>
                  </a:lnTo>
                  <a:lnTo>
                    <a:pt x="281738" y="8245"/>
                  </a:lnTo>
                  <a:lnTo>
                    <a:pt x="288131" y="4193"/>
                  </a:lnTo>
                  <a:lnTo>
                    <a:pt x="294290" y="0"/>
                  </a:lnTo>
                  <a:lnTo>
                    <a:pt x="301617" y="13622"/>
                  </a:lnTo>
                  <a:lnTo>
                    <a:pt x="305156" y="20496"/>
                  </a:lnTo>
                  <a:lnTo>
                    <a:pt x="308444" y="27497"/>
                  </a:lnTo>
                  <a:lnTo>
                    <a:pt x="309610" y="30197"/>
                  </a:lnTo>
                  <a:lnTo>
                    <a:pt x="308278" y="34077"/>
                  </a:lnTo>
                  <a:lnTo>
                    <a:pt x="308111" y="37451"/>
                  </a:lnTo>
                  <a:lnTo>
                    <a:pt x="303615" y="38125"/>
                  </a:lnTo>
                  <a:lnTo>
                    <a:pt x="305853" y="72959"/>
                  </a:lnTo>
                  <a:lnTo>
                    <a:pt x="307778" y="107904"/>
                  </a:lnTo>
                  <a:lnTo>
                    <a:pt x="310828" y="142627"/>
                  </a:lnTo>
                  <a:lnTo>
                    <a:pt x="313723" y="160263"/>
                  </a:lnTo>
                  <a:lnTo>
                    <a:pt x="264315" y="160263"/>
                  </a:lnTo>
                  <a:lnTo>
                    <a:pt x="237200" y="200088"/>
                  </a:lnTo>
                  <a:lnTo>
                    <a:pt x="207703" y="237171"/>
                  </a:lnTo>
                  <a:lnTo>
                    <a:pt x="175912" y="271668"/>
                  </a:lnTo>
                  <a:lnTo>
                    <a:pt x="141914" y="303733"/>
                  </a:lnTo>
                  <a:lnTo>
                    <a:pt x="105797" y="333520"/>
                  </a:lnTo>
                  <a:lnTo>
                    <a:pt x="67650" y="361184"/>
                  </a:lnTo>
                  <a:lnTo>
                    <a:pt x="104284" y="394281"/>
                  </a:lnTo>
                  <a:lnTo>
                    <a:pt x="134603" y="430448"/>
                  </a:lnTo>
                  <a:lnTo>
                    <a:pt x="159505" y="469323"/>
                  </a:lnTo>
                  <a:lnTo>
                    <a:pt x="179888" y="510546"/>
                  </a:lnTo>
                  <a:lnTo>
                    <a:pt x="196648" y="553753"/>
                  </a:lnTo>
                  <a:lnTo>
                    <a:pt x="210684" y="598583"/>
                  </a:lnTo>
                  <a:lnTo>
                    <a:pt x="222894" y="644674"/>
                  </a:lnTo>
                  <a:lnTo>
                    <a:pt x="234175" y="691665"/>
                  </a:lnTo>
                  <a:lnTo>
                    <a:pt x="287762" y="691665"/>
                  </a:lnTo>
                  <a:lnTo>
                    <a:pt x="275952" y="730751"/>
                  </a:lnTo>
                  <a:lnTo>
                    <a:pt x="264315" y="777870"/>
                  </a:lnTo>
                  <a:lnTo>
                    <a:pt x="259351" y="811984"/>
                  </a:lnTo>
                  <a:lnTo>
                    <a:pt x="257988" y="823419"/>
                  </a:lnTo>
                  <a:lnTo>
                    <a:pt x="255471" y="835275"/>
                  </a:lnTo>
                  <a:lnTo>
                    <a:pt x="250598" y="844886"/>
                  </a:lnTo>
                  <a:lnTo>
                    <a:pt x="242509" y="851270"/>
                  </a:lnTo>
                  <a:lnTo>
                    <a:pt x="230344" y="853447"/>
                  </a:lnTo>
                  <a:close/>
                </a:path>
                <a:path w="488314" h="854075">
                  <a:moveTo>
                    <a:pt x="287762" y="691665"/>
                  </a:moveTo>
                  <a:lnTo>
                    <a:pt x="234175" y="691665"/>
                  </a:lnTo>
                  <a:lnTo>
                    <a:pt x="251624" y="646368"/>
                  </a:lnTo>
                  <a:lnTo>
                    <a:pt x="269245" y="601776"/>
                  </a:lnTo>
                  <a:lnTo>
                    <a:pt x="288045" y="558410"/>
                  </a:lnTo>
                  <a:lnTo>
                    <a:pt x="309034" y="516787"/>
                  </a:lnTo>
                  <a:lnTo>
                    <a:pt x="333218" y="477427"/>
                  </a:lnTo>
                  <a:lnTo>
                    <a:pt x="361605" y="440851"/>
                  </a:lnTo>
                  <a:lnTo>
                    <a:pt x="395204" y="407576"/>
                  </a:lnTo>
                  <a:lnTo>
                    <a:pt x="361987" y="372902"/>
                  </a:lnTo>
                  <a:lnTo>
                    <a:pt x="333294" y="335773"/>
                  </a:lnTo>
                  <a:lnTo>
                    <a:pt x="309152" y="296066"/>
                  </a:lnTo>
                  <a:lnTo>
                    <a:pt x="289590" y="253660"/>
                  </a:lnTo>
                  <a:lnTo>
                    <a:pt x="274635" y="208433"/>
                  </a:lnTo>
                  <a:lnTo>
                    <a:pt x="264315" y="160263"/>
                  </a:lnTo>
                  <a:lnTo>
                    <a:pt x="313723" y="160263"/>
                  </a:lnTo>
                  <a:lnTo>
                    <a:pt x="316438" y="176796"/>
                  </a:lnTo>
                  <a:lnTo>
                    <a:pt x="330439" y="222803"/>
                  </a:lnTo>
                  <a:lnTo>
                    <a:pt x="351012" y="265742"/>
                  </a:lnTo>
                  <a:lnTo>
                    <a:pt x="377112" y="305708"/>
                  </a:lnTo>
                  <a:lnTo>
                    <a:pt x="407693" y="342796"/>
                  </a:lnTo>
                  <a:lnTo>
                    <a:pt x="445255" y="363909"/>
                  </a:lnTo>
                  <a:lnTo>
                    <a:pt x="468922" y="373048"/>
                  </a:lnTo>
                  <a:lnTo>
                    <a:pt x="477883" y="377400"/>
                  </a:lnTo>
                  <a:lnTo>
                    <a:pt x="484721" y="384061"/>
                  </a:lnTo>
                  <a:lnTo>
                    <a:pt x="488124" y="394755"/>
                  </a:lnTo>
                  <a:lnTo>
                    <a:pt x="487000" y="406058"/>
                  </a:lnTo>
                  <a:lnTo>
                    <a:pt x="481880" y="414071"/>
                  </a:lnTo>
                  <a:lnTo>
                    <a:pt x="473886" y="419807"/>
                  </a:lnTo>
                  <a:lnTo>
                    <a:pt x="464145" y="424277"/>
                  </a:lnTo>
                  <a:lnTo>
                    <a:pt x="435110" y="439368"/>
                  </a:lnTo>
                  <a:lnTo>
                    <a:pt x="388342" y="482518"/>
                  </a:lnTo>
                  <a:lnTo>
                    <a:pt x="346182" y="551739"/>
                  </a:lnTo>
                  <a:lnTo>
                    <a:pt x="324980" y="595025"/>
                  </a:lnTo>
                  <a:lnTo>
                    <a:pt x="306238" y="639305"/>
                  </a:lnTo>
                  <a:lnTo>
                    <a:pt x="289911" y="684555"/>
                  </a:lnTo>
                  <a:lnTo>
                    <a:pt x="287762" y="691665"/>
                  </a:lnTo>
                  <a:close/>
                </a:path>
              </a:pathLst>
            </a:custGeom>
            <a:solidFill>
              <a:srgbClr val="2E232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Group 47"/>
          <p:cNvGrpSpPr/>
          <p:nvPr/>
        </p:nvGrpSpPr>
        <p:grpSpPr>
          <a:xfrm>
            <a:off x="6738620" y="4029075"/>
            <a:ext cx="2670810" cy="1912620"/>
            <a:chOff x="10544" y="6432"/>
            <a:chExt cx="4314" cy="3023"/>
          </a:xfrm>
        </p:grpSpPr>
        <p:sp>
          <p:nvSpPr>
            <p:cNvPr id="17" name="Rounded Rectangle 16"/>
            <p:cNvSpPr/>
            <p:nvPr/>
          </p:nvSpPr>
          <p:spPr>
            <a:xfrm>
              <a:off x="10544" y="6573"/>
              <a:ext cx="4314" cy="28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728" y="6567"/>
              <a:ext cx="1946" cy="28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39" name="object 17"/>
            <p:cNvSpPr/>
            <p:nvPr/>
          </p:nvSpPr>
          <p:spPr>
            <a:xfrm>
              <a:off x="11018" y="6432"/>
              <a:ext cx="430" cy="674"/>
            </a:xfrm>
            <a:custGeom>
              <a:avLst/>
              <a:gdLst/>
              <a:ahLst/>
              <a:cxnLst/>
              <a:rect l="l" t="t" r="r" b="b"/>
              <a:pathLst>
                <a:path w="488314" h="854075">
                  <a:moveTo>
                    <a:pt x="230344" y="853447"/>
                  </a:moveTo>
                  <a:lnTo>
                    <a:pt x="203034" y="822744"/>
                  </a:lnTo>
                  <a:lnTo>
                    <a:pt x="194092" y="771499"/>
                  </a:lnTo>
                  <a:lnTo>
                    <a:pt x="185320" y="720238"/>
                  </a:lnTo>
                  <a:lnTo>
                    <a:pt x="175332" y="669326"/>
                  </a:lnTo>
                  <a:lnTo>
                    <a:pt x="162736" y="619124"/>
                  </a:lnTo>
                  <a:lnTo>
                    <a:pt x="149286" y="579815"/>
                  </a:lnTo>
                  <a:lnTo>
                    <a:pt x="132824" y="541375"/>
                  </a:lnTo>
                  <a:lnTo>
                    <a:pt x="114706" y="503473"/>
                  </a:lnTo>
                  <a:lnTo>
                    <a:pt x="96292" y="465777"/>
                  </a:lnTo>
                  <a:lnTo>
                    <a:pt x="67400" y="429549"/>
                  </a:lnTo>
                  <a:lnTo>
                    <a:pt x="28517" y="403190"/>
                  </a:lnTo>
                  <a:lnTo>
                    <a:pt x="7811" y="387137"/>
                  </a:lnTo>
                  <a:lnTo>
                    <a:pt x="0" y="370294"/>
                  </a:lnTo>
                  <a:lnTo>
                    <a:pt x="5240" y="352564"/>
                  </a:lnTo>
                  <a:lnTo>
                    <a:pt x="23688" y="333855"/>
                  </a:lnTo>
                  <a:lnTo>
                    <a:pt x="64460" y="302110"/>
                  </a:lnTo>
                  <a:lnTo>
                    <a:pt x="104202" y="269306"/>
                  </a:lnTo>
                  <a:lnTo>
                    <a:pt x="142321" y="234573"/>
                  </a:lnTo>
                  <a:lnTo>
                    <a:pt x="178222" y="197040"/>
                  </a:lnTo>
                  <a:lnTo>
                    <a:pt x="220582" y="136646"/>
                  </a:lnTo>
                  <a:lnTo>
                    <a:pt x="250827" y="69672"/>
                  </a:lnTo>
                  <a:lnTo>
                    <a:pt x="255604" y="56479"/>
                  </a:lnTo>
                  <a:lnTo>
                    <a:pt x="260444" y="43334"/>
                  </a:lnTo>
                  <a:lnTo>
                    <a:pt x="281738" y="8245"/>
                  </a:lnTo>
                  <a:lnTo>
                    <a:pt x="288131" y="4193"/>
                  </a:lnTo>
                  <a:lnTo>
                    <a:pt x="294290" y="0"/>
                  </a:lnTo>
                  <a:lnTo>
                    <a:pt x="301617" y="13622"/>
                  </a:lnTo>
                  <a:lnTo>
                    <a:pt x="305156" y="20496"/>
                  </a:lnTo>
                  <a:lnTo>
                    <a:pt x="308444" y="27497"/>
                  </a:lnTo>
                  <a:lnTo>
                    <a:pt x="309610" y="30197"/>
                  </a:lnTo>
                  <a:lnTo>
                    <a:pt x="308278" y="34077"/>
                  </a:lnTo>
                  <a:lnTo>
                    <a:pt x="308111" y="37451"/>
                  </a:lnTo>
                  <a:lnTo>
                    <a:pt x="303615" y="38125"/>
                  </a:lnTo>
                  <a:lnTo>
                    <a:pt x="305853" y="72959"/>
                  </a:lnTo>
                  <a:lnTo>
                    <a:pt x="307778" y="107904"/>
                  </a:lnTo>
                  <a:lnTo>
                    <a:pt x="310828" y="142627"/>
                  </a:lnTo>
                  <a:lnTo>
                    <a:pt x="313723" y="160263"/>
                  </a:lnTo>
                  <a:lnTo>
                    <a:pt x="264315" y="160263"/>
                  </a:lnTo>
                  <a:lnTo>
                    <a:pt x="237200" y="200088"/>
                  </a:lnTo>
                  <a:lnTo>
                    <a:pt x="207703" y="237171"/>
                  </a:lnTo>
                  <a:lnTo>
                    <a:pt x="175912" y="271668"/>
                  </a:lnTo>
                  <a:lnTo>
                    <a:pt x="141914" y="303733"/>
                  </a:lnTo>
                  <a:lnTo>
                    <a:pt x="105797" y="333520"/>
                  </a:lnTo>
                  <a:lnTo>
                    <a:pt x="67650" y="361184"/>
                  </a:lnTo>
                  <a:lnTo>
                    <a:pt x="104284" y="394281"/>
                  </a:lnTo>
                  <a:lnTo>
                    <a:pt x="134603" y="430448"/>
                  </a:lnTo>
                  <a:lnTo>
                    <a:pt x="159505" y="469323"/>
                  </a:lnTo>
                  <a:lnTo>
                    <a:pt x="179888" y="510546"/>
                  </a:lnTo>
                  <a:lnTo>
                    <a:pt x="196648" y="553753"/>
                  </a:lnTo>
                  <a:lnTo>
                    <a:pt x="210684" y="598583"/>
                  </a:lnTo>
                  <a:lnTo>
                    <a:pt x="222894" y="644674"/>
                  </a:lnTo>
                  <a:lnTo>
                    <a:pt x="234175" y="691665"/>
                  </a:lnTo>
                  <a:lnTo>
                    <a:pt x="287762" y="691665"/>
                  </a:lnTo>
                  <a:lnTo>
                    <a:pt x="275952" y="730751"/>
                  </a:lnTo>
                  <a:lnTo>
                    <a:pt x="264315" y="777870"/>
                  </a:lnTo>
                  <a:lnTo>
                    <a:pt x="259351" y="811984"/>
                  </a:lnTo>
                  <a:lnTo>
                    <a:pt x="257988" y="823419"/>
                  </a:lnTo>
                  <a:lnTo>
                    <a:pt x="255471" y="835275"/>
                  </a:lnTo>
                  <a:lnTo>
                    <a:pt x="250598" y="844886"/>
                  </a:lnTo>
                  <a:lnTo>
                    <a:pt x="242509" y="851270"/>
                  </a:lnTo>
                  <a:lnTo>
                    <a:pt x="230344" y="853447"/>
                  </a:lnTo>
                  <a:close/>
                </a:path>
                <a:path w="488314" h="854075">
                  <a:moveTo>
                    <a:pt x="287762" y="691665"/>
                  </a:moveTo>
                  <a:lnTo>
                    <a:pt x="234175" y="691665"/>
                  </a:lnTo>
                  <a:lnTo>
                    <a:pt x="251624" y="646368"/>
                  </a:lnTo>
                  <a:lnTo>
                    <a:pt x="269245" y="601776"/>
                  </a:lnTo>
                  <a:lnTo>
                    <a:pt x="288045" y="558410"/>
                  </a:lnTo>
                  <a:lnTo>
                    <a:pt x="309034" y="516787"/>
                  </a:lnTo>
                  <a:lnTo>
                    <a:pt x="333218" y="477427"/>
                  </a:lnTo>
                  <a:lnTo>
                    <a:pt x="361605" y="440851"/>
                  </a:lnTo>
                  <a:lnTo>
                    <a:pt x="395204" y="407576"/>
                  </a:lnTo>
                  <a:lnTo>
                    <a:pt x="361987" y="372902"/>
                  </a:lnTo>
                  <a:lnTo>
                    <a:pt x="333294" y="335773"/>
                  </a:lnTo>
                  <a:lnTo>
                    <a:pt x="309152" y="296066"/>
                  </a:lnTo>
                  <a:lnTo>
                    <a:pt x="289590" y="253660"/>
                  </a:lnTo>
                  <a:lnTo>
                    <a:pt x="274635" y="208433"/>
                  </a:lnTo>
                  <a:lnTo>
                    <a:pt x="264315" y="160263"/>
                  </a:lnTo>
                  <a:lnTo>
                    <a:pt x="313723" y="160263"/>
                  </a:lnTo>
                  <a:lnTo>
                    <a:pt x="316438" y="176796"/>
                  </a:lnTo>
                  <a:lnTo>
                    <a:pt x="330439" y="222803"/>
                  </a:lnTo>
                  <a:lnTo>
                    <a:pt x="351012" y="265742"/>
                  </a:lnTo>
                  <a:lnTo>
                    <a:pt x="377112" y="305708"/>
                  </a:lnTo>
                  <a:lnTo>
                    <a:pt x="407693" y="342796"/>
                  </a:lnTo>
                  <a:lnTo>
                    <a:pt x="445255" y="363909"/>
                  </a:lnTo>
                  <a:lnTo>
                    <a:pt x="468922" y="373048"/>
                  </a:lnTo>
                  <a:lnTo>
                    <a:pt x="477883" y="377400"/>
                  </a:lnTo>
                  <a:lnTo>
                    <a:pt x="484721" y="384061"/>
                  </a:lnTo>
                  <a:lnTo>
                    <a:pt x="488124" y="394755"/>
                  </a:lnTo>
                  <a:lnTo>
                    <a:pt x="487000" y="406058"/>
                  </a:lnTo>
                  <a:lnTo>
                    <a:pt x="481880" y="414071"/>
                  </a:lnTo>
                  <a:lnTo>
                    <a:pt x="473886" y="419807"/>
                  </a:lnTo>
                  <a:lnTo>
                    <a:pt x="464145" y="424277"/>
                  </a:lnTo>
                  <a:lnTo>
                    <a:pt x="435110" y="439368"/>
                  </a:lnTo>
                  <a:lnTo>
                    <a:pt x="388342" y="482518"/>
                  </a:lnTo>
                  <a:lnTo>
                    <a:pt x="346182" y="551739"/>
                  </a:lnTo>
                  <a:lnTo>
                    <a:pt x="324980" y="595025"/>
                  </a:lnTo>
                  <a:lnTo>
                    <a:pt x="306238" y="639305"/>
                  </a:lnTo>
                  <a:lnTo>
                    <a:pt x="289911" y="684555"/>
                  </a:lnTo>
                  <a:lnTo>
                    <a:pt x="287762" y="691665"/>
                  </a:lnTo>
                  <a:close/>
                </a:path>
              </a:pathLst>
            </a:custGeom>
            <a:solidFill>
              <a:srgbClr val="2E2325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0" grpId="0" bldLvl="0" animBg="1"/>
      <p:bldP spid="14" grpId="0" bldLvl="0" animBg="1"/>
      <p:bldP spid="13" grpId="0" bldLvl="0" animBg="1"/>
      <p:bldP spid="3" grpId="0" bldLvl="0" animBg="1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2029</Words>
  <Application>WPS Presentation</Application>
  <PresentationFormat>Widescreen</PresentationFormat>
  <Paragraphs>261</Paragraphs>
  <Slides>24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SimSun</vt:lpstr>
      <vt:lpstr>Wingdings</vt:lpstr>
      <vt:lpstr>Edwardian Script ITC</vt:lpstr>
      <vt:lpstr>Tahoma</vt:lpstr>
      <vt:lpstr>Times New Roman</vt:lpstr>
      <vt:lpstr>字魂7号-温暖童稚体</vt:lpstr>
      <vt:lpstr>Trebuchet MS</vt:lpstr>
      <vt:lpstr>Arial</vt:lpstr>
      <vt:lpstr>Century Gothic</vt:lpstr>
      <vt:lpstr>Cooper Black</vt:lpstr>
      <vt:lpstr>印品黑体</vt:lpstr>
      <vt:lpstr>Britannic Bold</vt:lpstr>
      <vt:lpstr>Calibri</vt:lpstr>
      <vt:lpstr>Microsoft YaHei</vt:lpstr>
      <vt:lpstr>Arial Unicode MS</vt:lpstr>
      <vt:lpstr>Lucida Calligraphy</vt:lpstr>
      <vt:lpstr>.VnBodoniH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165</cp:revision>
  <dcterms:created xsi:type="dcterms:W3CDTF">2020-10-20T01:03:00Z</dcterms:created>
  <dcterms:modified xsi:type="dcterms:W3CDTF">2021-11-03T08:44:07Z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93D0FCB19BCB48AABB08C24077F61E60</vt:lpwstr>
  </property>
  <property fmtid="{D5CDD505-2E9C-101B-9397-08002B2CF9AE}" pid="3" name="KSOProductBuildVer">
    <vt:lpwstr>1033-11.2.0.10351</vt:lpwstr>
  </property>
</Properties>
</file>