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69" r:id="rId3"/>
    <p:sldId id="271" r:id="rId4"/>
    <p:sldId id="278" r:id="rId5"/>
    <p:sldId id="279" r:id="rId6"/>
    <p:sldId id="280" r:id="rId7"/>
    <p:sldId id="268" r:id="rId8"/>
    <p:sldId id="301" r:id="rId9"/>
    <p:sldId id="281" r:id="rId10"/>
    <p:sldId id="263" r:id="rId11"/>
    <p:sldId id="287" r:id="rId12"/>
    <p:sldId id="291" r:id="rId13"/>
    <p:sldId id="299" r:id="rId14"/>
    <p:sldId id="293" r:id="rId15"/>
    <p:sldId id="295" r:id="rId16"/>
    <p:sldId id="303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99B1C-2981-433B-8122-B35B62131D0E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712F6-FFF6-4567-97ED-FD602D84C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01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7B298-74DD-410F-A805-AB8E87D94B71}" type="slidenum">
              <a:rPr lang="en-US"/>
              <a:pPr/>
              <a:t>7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712F6-FFF6-4567-97ED-FD602D84C3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01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E63C7-897B-4800-916F-0B077DA2E2E1}" type="slidenum">
              <a:rPr lang="en-US"/>
              <a:pPr/>
              <a:t>12</a:t>
            </a:fld>
            <a:endParaRPr lang="en-US"/>
          </a:p>
        </p:txBody>
      </p:sp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159D133-4730-4F5F-ACD5-5ED7F8A22B16}" type="slidenum">
              <a:rPr lang="en-US" altLang="vi-VN" sz="1200">
                <a:cs typeface="Arial" charset="0"/>
              </a:rPr>
              <a:pPr algn="r"/>
              <a:t>12</a:t>
            </a:fld>
            <a:endParaRPr lang="en-US" altLang="vi-VN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9F46-F83E-4E8B-BB48-BC458DF0DD2A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0C8-8CF6-4AA0-9F94-9A34963F5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09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9F46-F83E-4E8B-BB48-BC458DF0DD2A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0C8-8CF6-4AA0-9F94-9A34963F5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08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9F46-F83E-4E8B-BB48-BC458DF0DD2A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0C8-8CF6-4AA0-9F94-9A34963F5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7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9F46-F83E-4E8B-BB48-BC458DF0DD2A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0C8-8CF6-4AA0-9F94-9A34963F5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9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9F46-F83E-4E8B-BB48-BC458DF0DD2A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0C8-8CF6-4AA0-9F94-9A34963F5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05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9F46-F83E-4E8B-BB48-BC458DF0DD2A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0C8-8CF6-4AA0-9F94-9A34963F5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85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9F46-F83E-4E8B-BB48-BC458DF0DD2A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0C8-8CF6-4AA0-9F94-9A34963F5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03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9F46-F83E-4E8B-BB48-BC458DF0DD2A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0C8-8CF6-4AA0-9F94-9A34963F5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2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9F46-F83E-4E8B-BB48-BC458DF0DD2A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0C8-8CF6-4AA0-9F94-9A34963F5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41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9F46-F83E-4E8B-BB48-BC458DF0DD2A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0C8-8CF6-4AA0-9F94-9A34963F5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25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9F46-F83E-4E8B-BB48-BC458DF0DD2A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0C8-8CF6-4AA0-9F94-9A34963F5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584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89F46-F83E-4E8B-BB48-BC458DF0DD2A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50C8-8CF6-4AA0-9F94-9A34963F5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69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6.wmf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23"/>
            <a:ext cx="9144000" cy="6858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6" name="WordArt 26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7924800" cy="520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320"/>
              </a:avLst>
            </a:prstTxWarp>
          </a:bodyPr>
          <a:lstStyle/>
          <a:p>
            <a:pPr algn="ctr"/>
            <a:r>
              <a:rPr lang="en-US" sz="413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QUÝ THẦY CÔ VỀ DỰ </a:t>
            </a:r>
            <a:r>
              <a:rPr lang="en-US" sz="413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 THĂM LỚP</a:t>
            </a:r>
            <a:endParaRPr lang="en-US" sz="413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3352800" y="4984750"/>
            <a:ext cx="184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VNI-Times" pitchFamily="2" charset="0"/>
            </a:endParaRPr>
          </a:p>
        </p:txBody>
      </p:sp>
      <p:sp>
        <p:nvSpPr>
          <p:cNvPr id="3079" name="WordArt 10"/>
          <p:cNvSpPr>
            <a:spLocks noChangeArrowheads="1" noChangeShapeType="1" noTextEdit="1"/>
          </p:cNvSpPr>
          <p:nvPr/>
        </p:nvSpPr>
        <p:spPr bwMode="auto">
          <a:xfrm>
            <a:off x="1447800" y="4267201"/>
            <a:ext cx="594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MÔN</a:t>
            </a:r>
            <a:r>
              <a:rPr lang="en-US" sz="2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: ĐỊA LÝ - LỚP 5</a:t>
            </a:r>
          </a:p>
        </p:txBody>
      </p:sp>
      <p:pic>
        <p:nvPicPr>
          <p:cNvPr id="3080" name="Picture 22" descr="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289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01426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643187" y="381000"/>
            <a:ext cx="3541713" cy="6096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vi-VN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endParaRPr lang="en-US" altLang="vi-VN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2935287" y="2133600"/>
            <a:ext cx="5903913" cy="1295400"/>
            <a:chOff x="1513" y="2076"/>
            <a:chExt cx="3719" cy="816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807" y="2508"/>
              <a:ext cx="1425" cy="384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vi-VN" sz="2400" b="1" dirty="0" err="1">
                  <a:latin typeface="Times New Roman" pitchFamily="18" charset="0"/>
                  <a:cs typeface="Arial" charset="0"/>
                </a:rPr>
                <a:t>Nhập</a:t>
              </a:r>
              <a:r>
                <a:rPr lang="en-US" altLang="vi-VN" sz="2400" b="1" dirty="0"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vi-VN" sz="2400" b="1" dirty="0" err="1">
                  <a:latin typeface="Times New Roman" pitchFamily="18" charset="0"/>
                  <a:cs typeface="Arial" charset="0"/>
                </a:rPr>
                <a:t>khẩu</a:t>
              </a:r>
              <a:endParaRPr lang="en-US" altLang="vi-VN" sz="2400" b="1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513" y="2508"/>
              <a:ext cx="1344" cy="384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vi-VN" sz="2400" b="1" dirty="0" err="1">
                  <a:latin typeface="Times New Roman" pitchFamily="18" charset="0"/>
                  <a:cs typeface="Arial" charset="0"/>
                </a:rPr>
                <a:t>Xuất</a:t>
              </a:r>
              <a:r>
                <a:rPr lang="en-US" altLang="vi-VN" sz="2400" b="1" dirty="0"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vi-VN" sz="2400" b="1" dirty="0" err="1">
                  <a:latin typeface="Times New Roman" pitchFamily="18" charset="0"/>
                  <a:cs typeface="Arial" charset="0"/>
                </a:rPr>
                <a:t>khẩu</a:t>
              </a:r>
              <a:endParaRPr lang="en-US" altLang="vi-VN" sz="2400" b="1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2400" y="2076"/>
              <a:ext cx="1200" cy="432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624" y="2076"/>
              <a:ext cx="984" cy="432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1828800" y="3429000"/>
            <a:ext cx="3429000" cy="2514600"/>
            <a:chOff x="960" y="2496"/>
            <a:chExt cx="2160" cy="1584"/>
          </a:xfrm>
        </p:grpSpPr>
        <p:sp>
          <p:nvSpPr>
            <p:cNvPr id="17" name="AutoShape 30"/>
            <p:cNvSpPr>
              <a:spLocks noChangeArrowheads="1"/>
            </p:cNvSpPr>
            <p:nvPr/>
          </p:nvSpPr>
          <p:spPr bwMode="auto">
            <a:xfrm>
              <a:off x="960" y="2976"/>
              <a:ext cx="2160" cy="110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FontTx/>
                <a:buChar char="-"/>
              </a:pPr>
              <a:r>
                <a:rPr lang="en-US" dirty="0"/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Các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khoáng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sản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.</a:t>
              </a:r>
            </a:p>
            <a:p>
              <a:pPr>
                <a:buFontTx/>
                <a:buChar char="-"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Hàng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công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nghiệp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nhẹ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</a:p>
            <a:p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thủ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công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nghiệp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.</a:t>
              </a:r>
            </a:p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Nông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sản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thủy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sản</a:t>
              </a:r>
              <a:endParaRPr lang="en-US" sz="24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43"/>
            <p:cNvSpPr>
              <a:spLocks noChangeShapeType="1"/>
            </p:cNvSpPr>
            <p:nvPr/>
          </p:nvSpPr>
          <p:spPr bwMode="auto">
            <a:xfrm>
              <a:off x="2208" y="2496"/>
              <a:ext cx="0" cy="48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46"/>
          <p:cNvGrpSpPr>
            <a:grpSpLocks/>
          </p:cNvGrpSpPr>
          <p:nvPr/>
        </p:nvGrpSpPr>
        <p:grpSpPr bwMode="auto">
          <a:xfrm>
            <a:off x="5486400" y="3429001"/>
            <a:ext cx="3505200" cy="2514601"/>
            <a:chOff x="3408" y="2544"/>
            <a:chExt cx="2208" cy="1584"/>
          </a:xfrm>
        </p:grpSpPr>
        <p:sp>
          <p:nvSpPr>
            <p:cNvPr id="20" name="AutoShape 32"/>
            <p:cNvSpPr>
              <a:spLocks noChangeArrowheads="1"/>
            </p:cNvSpPr>
            <p:nvPr/>
          </p:nvSpPr>
          <p:spPr bwMode="auto">
            <a:xfrm>
              <a:off x="3408" y="2976"/>
              <a:ext cx="2208" cy="115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FontTx/>
                <a:buChar char="-"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Các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máy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móc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.</a:t>
              </a:r>
            </a:p>
            <a:p>
              <a:pPr>
                <a:buFontTx/>
                <a:buChar char="-"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Thiết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bị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.</a:t>
              </a:r>
            </a:p>
            <a:p>
              <a:pPr>
                <a:buFontTx/>
                <a:buChar char="-"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Nguyên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liệu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.</a:t>
              </a:r>
            </a:p>
            <a:p>
              <a:pPr>
                <a:buFontTx/>
                <a:buChar char="-"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Nhiên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liệu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vật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liệu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…</a:t>
              </a:r>
            </a:p>
          </p:txBody>
        </p:sp>
        <p:sp>
          <p:nvSpPr>
            <p:cNvPr id="21" name="Line 44"/>
            <p:cNvSpPr>
              <a:spLocks noChangeShapeType="1"/>
            </p:cNvSpPr>
            <p:nvPr/>
          </p:nvSpPr>
          <p:spPr bwMode="auto">
            <a:xfrm>
              <a:off x="4701" y="2544"/>
              <a:ext cx="0" cy="432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685800" y="990284"/>
            <a:ext cx="7315200" cy="1143318"/>
            <a:chOff x="576" y="2049"/>
            <a:chExt cx="4608" cy="831"/>
          </a:xfrm>
        </p:grpSpPr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576" y="2410"/>
              <a:ext cx="1872" cy="47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vi-VN" sz="24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altLang="vi-VN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endParaRPr lang="en-US" alt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vi-VN" sz="2000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vi-VN" sz="2000" b="1" i="1" dirty="0" err="1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altLang="vi-VN" sz="2000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000" b="1" i="1" dirty="0" err="1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altLang="vi-VN" sz="2000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000" b="1" i="1" dirty="0" err="1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vi-VN" sz="2000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000" b="1" i="1" dirty="0" err="1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altLang="vi-VN" sz="2000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3024" y="2395"/>
              <a:ext cx="2160" cy="47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vi-VN" sz="24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Ngoại</a:t>
              </a:r>
              <a:r>
                <a:rPr lang="en-US" altLang="vi-VN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endParaRPr lang="en-US" alt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vi-VN" sz="2000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vi-VN" sz="2000" b="1" i="1" dirty="0" err="1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altLang="vi-VN" sz="2000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000" b="1" i="1" dirty="0" err="1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altLang="vi-VN" sz="2000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000" b="1" i="1" dirty="0" err="1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altLang="vi-VN" sz="2000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000" b="1" i="1" dirty="0" err="1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altLang="vi-VN" sz="2000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000" b="1" i="1" dirty="0" err="1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altLang="vi-VN" sz="2000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H="1">
              <a:off x="1373" y="2049"/>
              <a:ext cx="1570" cy="346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964" y="2049"/>
              <a:ext cx="1323" cy="361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222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20680640_images1273415_xuat%20khau%20g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01" y="685800"/>
            <a:ext cx="4152399" cy="2743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3" name="Picture 5" descr="20614871_images1103761_thuys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195" y="685800"/>
            <a:ext cx="4047805" cy="2743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1026" name="Picture 2" descr="C:\Users\Administrator\Desktop\mĩ ngh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553" y="3695700"/>
            <a:ext cx="4114800" cy="28194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cà phê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195" y="3733800"/>
            <a:ext cx="4047805" cy="2743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5825" y="76200"/>
            <a:ext cx="2363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XUẤT KHẨU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2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nh_p_kh_u_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191000" cy="289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220120141647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114800" cy="28956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ANd9GcQe1cLpbYGsojFvKTKkzBQPj4ijHkK1ZUPvA9slRb48lX5HmG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37214"/>
            <a:ext cx="4191000" cy="279218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0" descr="small_nvn_12096965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847" y="3823767"/>
            <a:ext cx="4114800" cy="279218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</p:pic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200400" y="7620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</a:rPr>
              <a:t>NHẬP KHẨU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652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ẢNH ĐỊA LÍ\chợ bến thà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1924"/>
            <a:ext cx="4191001" cy="3190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1027" name="Picture 3" descr="C:\Users\Administrator\Desktop\ẢNH ĐỊA LÍ\chợ đồng xuâ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925"/>
            <a:ext cx="4419600" cy="3190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85800" y="3704772"/>
            <a:ext cx="3200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5587" y="3704772"/>
            <a:ext cx="399981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9" y="5523392"/>
            <a:ext cx="88392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4227992"/>
            <a:ext cx="1600200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105400" y="4242506"/>
            <a:ext cx="1810094" cy="12663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86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D0102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894" y="117094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0" y="54102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306180" name="WordArt 4"/>
          <p:cNvSpPr>
            <a:spLocks noChangeArrowheads="1" noChangeShapeType="1" noTextEdit="1"/>
          </p:cNvSpPr>
          <p:nvPr/>
        </p:nvSpPr>
        <p:spPr bwMode="auto">
          <a:xfrm>
            <a:off x="228600" y="990600"/>
            <a:ext cx="8582025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29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AI NHANH, AI ĐÚNG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9" name="Picture 5" descr="BLUMEN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26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30806" flipV="1">
            <a:off x="775451" y="3079369"/>
            <a:ext cx="1000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24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2385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24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1297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24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67017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24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517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24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650" y="579437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24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2257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24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9417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24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3111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57200" y="381000"/>
            <a:ext cx="8458200" cy="586740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599" y="1612880"/>
            <a:ext cx="8153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9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0" y="2743200"/>
            <a:ext cx="2133600" cy="21336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5" name="Picture 3" descr="Picture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7113"/>
            <a:ext cx="32004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0" name="AutoShape 4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D89E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2:00</a:t>
            </a:r>
          </a:p>
        </p:txBody>
      </p:sp>
      <p:sp>
        <p:nvSpPr>
          <p:cNvPr id="224261" name="AutoShape 5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B6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1:59</a:t>
            </a:r>
          </a:p>
        </p:txBody>
      </p:sp>
      <p:sp>
        <p:nvSpPr>
          <p:cNvPr id="224262" name="AutoShape 6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9E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1:58</a:t>
            </a:r>
          </a:p>
        </p:txBody>
      </p:sp>
      <p:sp>
        <p:nvSpPr>
          <p:cNvPr id="224263" name="AutoShape 7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1:57</a:t>
            </a:r>
          </a:p>
        </p:txBody>
      </p:sp>
      <p:sp>
        <p:nvSpPr>
          <p:cNvPr id="224264" name="AutoShape 8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1:56</a:t>
            </a:r>
          </a:p>
        </p:txBody>
      </p:sp>
      <p:sp>
        <p:nvSpPr>
          <p:cNvPr id="224265" name="AutoShape 9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1:55</a:t>
            </a:r>
          </a:p>
        </p:txBody>
      </p:sp>
      <p:sp>
        <p:nvSpPr>
          <p:cNvPr id="224266" name="AutoShape 10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1:54</a:t>
            </a:r>
          </a:p>
        </p:txBody>
      </p:sp>
      <p:sp>
        <p:nvSpPr>
          <p:cNvPr id="224267" name="AutoShape 11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1:53</a:t>
            </a:r>
          </a:p>
        </p:txBody>
      </p:sp>
      <p:sp>
        <p:nvSpPr>
          <p:cNvPr id="224268" name="AutoShape 12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folHlink">
                  <a:gamma/>
                  <a:tint val="3803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1:52</a:t>
            </a:r>
          </a:p>
        </p:txBody>
      </p:sp>
      <p:sp>
        <p:nvSpPr>
          <p:cNvPr id="224269" name="AutoShape 13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EC5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1:51</a:t>
            </a:r>
          </a:p>
        </p:txBody>
      </p:sp>
      <p:sp>
        <p:nvSpPr>
          <p:cNvPr id="224270" name="AutoShape 14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1:50</a:t>
            </a:r>
          </a:p>
        </p:txBody>
      </p:sp>
      <p:sp>
        <p:nvSpPr>
          <p:cNvPr id="224271" name="AutoShape 15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D89E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1:49</a:t>
            </a:r>
          </a:p>
        </p:txBody>
      </p:sp>
      <p:sp>
        <p:nvSpPr>
          <p:cNvPr id="224272" name="AutoShape 16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B6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1:48</a:t>
            </a:r>
          </a:p>
        </p:txBody>
      </p:sp>
      <p:sp>
        <p:nvSpPr>
          <p:cNvPr id="224273" name="AutoShape 17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9E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1:47</a:t>
            </a:r>
          </a:p>
        </p:txBody>
      </p:sp>
      <p:sp>
        <p:nvSpPr>
          <p:cNvPr id="224274" name="AutoShape 18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1:46</a:t>
            </a:r>
          </a:p>
        </p:txBody>
      </p:sp>
      <p:sp>
        <p:nvSpPr>
          <p:cNvPr id="224275" name="AutoShape 19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1:45</a:t>
            </a:r>
          </a:p>
        </p:txBody>
      </p:sp>
      <p:sp>
        <p:nvSpPr>
          <p:cNvPr id="224276" name="AutoShape 20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1:44</a:t>
            </a:r>
          </a:p>
        </p:txBody>
      </p:sp>
      <p:sp>
        <p:nvSpPr>
          <p:cNvPr id="224277" name="AutoShape 21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1:43</a:t>
            </a:r>
          </a:p>
        </p:txBody>
      </p:sp>
      <p:sp>
        <p:nvSpPr>
          <p:cNvPr id="224278" name="AutoShape 22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1:42</a:t>
            </a:r>
          </a:p>
        </p:txBody>
      </p:sp>
      <p:sp>
        <p:nvSpPr>
          <p:cNvPr id="224279" name="AutoShape 23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folHlink">
                  <a:gamma/>
                  <a:tint val="3803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1:41</a:t>
            </a:r>
          </a:p>
        </p:txBody>
      </p:sp>
      <p:sp>
        <p:nvSpPr>
          <p:cNvPr id="224280" name="AutoShape 24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EC5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1:40</a:t>
            </a:r>
          </a:p>
        </p:txBody>
      </p:sp>
      <p:sp>
        <p:nvSpPr>
          <p:cNvPr id="224281" name="AutoShape 25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1:39</a:t>
            </a:r>
          </a:p>
        </p:txBody>
      </p:sp>
      <p:sp>
        <p:nvSpPr>
          <p:cNvPr id="224282" name="AutoShape 26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D89E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1:38</a:t>
            </a:r>
          </a:p>
        </p:txBody>
      </p:sp>
      <p:sp>
        <p:nvSpPr>
          <p:cNvPr id="224283" name="AutoShape 27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B6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1:37</a:t>
            </a:r>
          </a:p>
        </p:txBody>
      </p:sp>
      <p:sp>
        <p:nvSpPr>
          <p:cNvPr id="224284" name="AutoShape 28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9E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1:36</a:t>
            </a:r>
          </a:p>
        </p:txBody>
      </p:sp>
      <p:sp>
        <p:nvSpPr>
          <p:cNvPr id="224285" name="AutoShape 29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1:35</a:t>
            </a:r>
          </a:p>
        </p:txBody>
      </p:sp>
      <p:sp>
        <p:nvSpPr>
          <p:cNvPr id="224286" name="AutoShape 30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H" pitchFamily="34" charset="0"/>
              </a:rPr>
              <a:t>1:34</a:t>
            </a:r>
          </a:p>
        </p:txBody>
      </p:sp>
      <p:sp>
        <p:nvSpPr>
          <p:cNvPr id="224287" name="AutoShape 31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1:33</a:t>
            </a:r>
          </a:p>
        </p:txBody>
      </p:sp>
      <p:sp>
        <p:nvSpPr>
          <p:cNvPr id="224288" name="AutoShape 32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folHlink">
                  <a:gamma/>
                  <a:tint val="3803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1:32</a:t>
            </a:r>
          </a:p>
        </p:txBody>
      </p:sp>
      <p:sp>
        <p:nvSpPr>
          <p:cNvPr id="224289" name="AutoShape 33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EC5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1:31</a:t>
            </a:r>
          </a:p>
        </p:txBody>
      </p:sp>
      <p:sp>
        <p:nvSpPr>
          <p:cNvPr id="224290" name="AutoShape 34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1:30</a:t>
            </a:r>
          </a:p>
        </p:txBody>
      </p:sp>
      <p:sp>
        <p:nvSpPr>
          <p:cNvPr id="224291" name="AutoShape 35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D89E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1:29</a:t>
            </a:r>
          </a:p>
        </p:txBody>
      </p:sp>
      <p:sp>
        <p:nvSpPr>
          <p:cNvPr id="224292" name="AutoShape 36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B6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1:28</a:t>
            </a:r>
          </a:p>
        </p:txBody>
      </p:sp>
      <p:sp>
        <p:nvSpPr>
          <p:cNvPr id="224293" name="AutoShape 37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9E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1:27</a:t>
            </a:r>
          </a:p>
        </p:txBody>
      </p:sp>
      <p:sp>
        <p:nvSpPr>
          <p:cNvPr id="224294" name="AutoShape 38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1:26</a:t>
            </a:r>
          </a:p>
        </p:txBody>
      </p:sp>
      <p:sp>
        <p:nvSpPr>
          <p:cNvPr id="224295" name="AutoShape 39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1:25</a:t>
            </a:r>
          </a:p>
        </p:txBody>
      </p:sp>
      <p:sp>
        <p:nvSpPr>
          <p:cNvPr id="224296" name="AutoShape 40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1:24</a:t>
            </a:r>
          </a:p>
        </p:txBody>
      </p:sp>
      <p:sp>
        <p:nvSpPr>
          <p:cNvPr id="224297" name="AutoShape 41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1:23</a:t>
            </a:r>
          </a:p>
        </p:txBody>
      </p:sp>
      <p:sp>
        <p:nvSpPr>
          <p:cNvPr id="224298" name="AutoShape 42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1:22</a:t>
            </a:r>
          </a:p>
        </p:txBody>
      </p:sp>
      <p:sp>
        <p:nvSpPr>
          <p:cNvPr id="224299" name="AutoShape 43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folHlink">
                  <a:gamma/>
                  <a:tint val="3803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1:21</a:t>
            </a:r>
          </a:p>
        </p:txBody>
      </p:sp>
      <p:sp>
        <p:nvSpPr>
          <p:cNvPr id="224300" name="AutoShape 44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EC5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1:20</a:t>
            </a:r>
          </a:p>
        </p:txBody>
      </p:sp>
      <p:sp>
        <p:nvSpPr>
          <p:cNvPr id="224301" name="AutoShape 45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1:19</a:t>
            </a:r>
          </a:p>
        </p:txBody>
      </p:sp>
      <p:sp>
        <p:nvSpPr>
          <p:cNvPr id="224302" name="AutoShape 46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D89E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1:18</a:t>
            </a:r>
          </a:p>
        </p:txBody>
      </p:sp>
      <p:sp>
        <p:nvSpPr>
          <p:cNvPr id="224303" name="AutoShape 47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B6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1:17</a:t>
            </a:r>
          </a:p>
        </p:txBody>
      </p:sp>
      <p:sp>
        <p:nvSpPr>
          <p:cNvPr id="224304" name="AutoShape 48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9E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1:16</a:t>
            </a:r>
          </a:p>
        </p:txBody>
      </p:sp>
      <p:sp>
        <p:nvSpPr>
          <p:cNvPr id="224305" name="AutoShape 49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1:15</a:t>
            </a:r>
          </a:p>
        </p:txBody>
      </p:sp>
      <p:sp>
        <p:nvSpPr>
          <p:cNvPr id="224306" name="AutoShape 50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1:14</a:t>
            </a:r>
          </a:p>
        </p:txBody>
      </p:sp>
      <p:sp>
        <p:nvSpPr>
          <p:cNvPr id="224307" name="AutoShape 51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1:13</a:t>
            </a:r>
          </a:p>
        </p:txBody>
      </p:sp>
      <p:sp>
        <p:nvSpPr>
          <p:cNvPr id="224308" name="AutoShape 52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1:12</a:t>
            </a:r>
          </a:p>
        </p:txBody>
      </p:sp>
      <p:sp>
        <p:nvSpPr>
          <p:cNvPr id="224309" name="AutoShape 53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1:11</a:t>
            </a:r>
          </a:p>
        </p:txBody>
      </p:sp>
      <p:sp>
        <p:nvSpPr>
          <p:cNvPr id="224310" name="AutoShape 54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folHlink">
                  <a:gamma/>
                  <a:tint val="3803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1:10</a:t>
            </a:r>
          </a:p>
        </p:txBody>
      </p:sp>
      <p:sp>
        <p:nvSpPr>
          <p:cNvPr id="224311" name="AutoShape 55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EC5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1:09</a:t>
            </a:r>
          </a:p>
        </p:txBody>
      </p:sp>
      <p:sp>
        <p:nvSpPr>
          <p:cNvPr id="224312" name="AutoShape 56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1:08</a:t>
            </a:r>
          </a:p>
        </p:txBody>
      </p:sp>
      <p:sp>
        <p:nvSpPr>
          <p:cNvPr id="224313" name="AutoShape 57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D89E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1:07</a:t>
            </a:r>
          </a:p>
        </p:txBody>
      </p:sp>
      <p:sp>
        <p:nvSpPr>
          <p:cNvPr id="224314" name="AutoShape 58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B6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1:06</a:t>
            </a:r>
          </a:p>
        </p:txBody>
      </p:sp>
      <p:sp>
        <p:nvSpPr>
          <p:cNvPr id="224315" name="AutoShape 59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9E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1:05</a:t>
            </a:r>
          </a:p>
        </p:txBody>
      </p:sp>
      <p:sp>
        <p:nvSpPr>
          <p:cNvPr id="224316" name="AutoShape 60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1:04</a:t>
            </a:r>
          </a:p>
        </p:txBody>
      </p:sp>
      <p:sp>
        <p:nvSpPr>
          <p:cNvPr id="224317" name="AutoShape 61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H" pitchFamily="34" charset="0"/>
              </a:rPr>
              <a:t>1:03</a:t>
            </a:r>
          </a:p>
        </p:txBody>
      </p:sp>
      <p:sp>
        <p:nvSpPr>
          <p:cNvPr id="224318" name="AutoShape 62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1:02</a:t>
            </a:r>
          </a:p>
        </p:txBody>
      </p:sp>
      <p:sp>
        <p:nvSpPr>
          <p:cNvPr id="224319" name="AutoShape 63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folHlink">
                  <a:gamma/>
                  <a:tint val="3803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1:01</a:t>
            </a:r>
          </a:p>
        </p:txBody>
      </p:sp>
      <p:sp>
        <p:nvSpPr>
          <p:cNvPr id="224320" name="AutoShape 64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EC5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1:00</a:t>
            </a:r>
          </a:p>
        </p:txBody>
      </p:sp>
      <p:sp>
        <p:nvSpPr>
          <p:cNvPr id="224321" name="AutoShape 65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59</a:t>
            </a:r>
          </a:p>
        </p:txBody>
      </p:sp>
      <p:sp>
        <p:nvSpPr>
          <p:cNvPr id="224322" name="AutoShape 66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D89E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58</a:t>
            </a:r>
          </a:p>
        </p:txBody>
      </p:sp>
      <p:sp>
        <p:nvSpPr>
          <p:cNvPr id="224323" name="AutoShape 67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B6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57</a:t>
            </a:r>
          </a:p>
        </p:txBody>
      </p:sp>
      <p:sp>
        <p:nvSpPr>
          <p:cNvPr id="224324" name="AutoShape 68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9E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56</a:t>
            </a:r>
          </a:p>
        </p:txBody>
      </p:sp>
      <p:sp>
        <p:nvSpPr>
          <p:cNvPr id="224325" name="AutoShape 69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55</a:t>
            </a:r>
          </a:p>
        </p:txBody>
      </p:sp>
      <p:sp>
        <p:nvSpPr>
          <p:cNvPr id="224326" name="AutoShape 70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54</a:t>
            </a:r>
          </a:p>
        </p:txBody>
      </p:sp>
      <p:sp>
        <p:nvSpPr>
          <p:cNvPr id="224327" name="AutoShape 71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53</a:t>
            </a:r>
          </a:p>
        </p:txBody>
      </p:sp>
      <p:sp>
        <p:nvSpPr>
          <p:cNvPr id="224328" name="AutoShape 72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52</a:t>
            </a:r>
          </a:p>
        </p:txBody>
      </p:sp>
      <p:sp>
        <p:nvSpPr>
          <p:cNvPr id="224329" name="AutoShape 73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51</a:t>
            </a:r>
          </a:p>
        </p:txBody>
      </p:sp>
      <p:sp>
        <p:nvSpPr>
          <p:cNvPr id="224330" name="AutoShape 74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folHlink">
                  <a:gamma/>
                  <a:tint val="3803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50</a:t>
            </a:r>
          </a:p>
        </p:txBody>
      </p:sp>
      <p:sp>
        <p:nvSpPr>
          <p:cNvPr id="224331" name="AutoShape 75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EC5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49</a:t>
            </a:r>
          </a:p>
        </p:txBody>
      </p:sp>
      <p:sp>
        <p:nvSpPr>
          <p:cNvPr id="224332" name="AutoShape 76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48</a:t>
            </a:r>
          </a:p>
        </p:txBody>
      </p:sp>
      <p:sp>
        <p:nvSpPr>
          <p:cNvPr id="224333" name="AutoShape 77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D89E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47</a:t>
            </a:r>
          </a:p>
        </p:txBody>
      </p:sp>
      <p:sp>
        <p:nvSpPr>
          <p:cNvPr id="224334" name="AutoShape 78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B6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46</a:t>
            </a:r>
          </a:p>
        </p:txBody>
      </p:sp>
      <p:sp>
        <p:nvSpPr>
          <p:cNvPr id="224335" name="AutoShape 79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9E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45</a:t>
            </a:r>
          </a:p>
        </p:txBody>
      </p:sp>
      <p:sp>
        <p:nvSpPr>
          <p:cNvPr id="224336" name="AutoShape 80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44</a:t>
            </a:r>
          </a:p>
        </p:txBody>
      </p:sp>
      <p:sp>
        <p:nvSpPr>
          <p:cNvPr id="224337" name="AutoShape 81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43</a:t>
            </a:r>
          </a:p>
        </p:txBody>
      </p:sp>
      <p:sp>
        <p:nvSpPr>
          <p:cNvPr id="224338" name="AutoShape 82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42</a:t>
            </a:r>
          </a:p>
        </p:txBody>
      </p:sp>
      <p:sp>
        <p:nvSpPr>
          <p:cNvPr id="224339" name="AutoShape 83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41</a:t>
            </a:r>
          </a:p>
        </p:txBody>
      </p:sp>
      <p:sp>
        <p:nvSpPr>
          <p:cNvPr id="224340" name="AutoShape 84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40</a:t>
            </a:r>
          </a:p>
        </p:txBody>
      </p:sp>
      <p:sp>
        <p:nvSpPr>
          <p:cNvPr id="224341" name="AutoShape 85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folHlink">
                  <a:gamma/>
                  <a:tint val="3803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39</a:t>
            </a:r>
          </a:p>
        </p:txBody>
      </p:sp>
      <p:sp>
        <p:nvSpPr>
          <p:cNvPr id="224342" name="AutoShape 86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EC5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38</a:t>
            </a:r>
          </a:p>
        </p:txBody>
      </p:sp>
      <p:sp>
        <p:nvSpPr>
          <p:cNvPr id="224343" name="AutoShape 87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37</a:t>
            </a:r>
          </a:p>
        </p:txBody>
      </p:sp>
      <p:sp>
        <p:nvSpPr>
          <p:cNvPr id="224344" name="AutoShape 88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D89E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36</a:t>
            </a:r>
          </a:p>
        </p:txBody>
      </p:sp>
      <p:sp>
        <p:nvSpPr>
          <p:cNvPr id="224345" name="AutoShape 89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B6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35</a:t>
            </a:r>
          </a:p>
        </p:txBody>
      </p:sp>
      <p:sp>
        <p:nvSpPr>
          <p:cNvPr id="224346" name="AutoShape 90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9E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34</a:t>
            </a:r>
          </a:p>
        </p:txBody>
      </p:sp>
      <p:sp>
        <p:nvSpPr>
          <p:cNvPr id="224347" name="AutoShape 91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33</a:t>
            </a:r>
          </a:p>
        </p:txBody>
      </p:sp>
      <p:sp>
        <p:nvSpPr>
          <p:cNvPr id="224348" name="AutoShape 92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H" pitchFamily="34" charset="0"/>
              </a:rPr>
              <a:t>32</a:t>
            </a:r>
          </a:p>
        </p:txBody>
      </p:sp>
      <p:sp>
        <p:nvSpPr>
          <p:cNvPr id="224349" name="AutoShape 93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H" pitchFamily="34" charset="0"/>
              </a:rPr>
              <a:t>31</a:t>
            </a:r>
          </a:p>
        </p:txBody>
      </p:sp>
      <p:sp>
        <p:nvSpPr>
          <p:cNvPr id="224350" name="AutoShape 94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folHlink">
                  <a:gamma/>
                  <a:tint val="3803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30</a:t>
            </a:r>
          </a:p>
        </p:txBody>
      </p:sp>
      <p:sp>
        <p:nvSpPr>
          <p:cNvPr id="224351" name="AutoShape 95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EC5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29</a:t>
            </a:r>
          </a:p>
        </p:txBody>
      </p:sp>
      <p:sp>
        <p:nvSpPr>
          <p:cNvPr id="224352" name="AutoShape 96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28</a:t>
            </a:r>
          </a:p>
        </p:txBody>
      </p:sp>
      <p:sp>
        <p:nvSpPr>
          <p:cNvPr id="224353" name="AutoShape 97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D89E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27</a:t>
            </a:r>
          </a:p>
        </p:txBody>
      </p:sp>
      <p:sp>
        <p:nvSpPr>
          <p:cNvPr id="224354" name="AutoShape 98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B6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26</a:t>
            </a:r>
          </a:p>
        </p:txBody>
      </p:sp>
      <p:sp>
        <p:nvSpPr>
          <p:cNvPr id="224355" name="AutoShape 99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9E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25</a:t>
            </a:r>
          </a:p>
        </p:txBody>
      </p:sp>
      <p:sp>
        <p:nvSpPr>
          <p:cNvPr id="224356" name="AutoShape 100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24</a:t>
            </a:r>
          </a:p>
        </p:txBody>
      </p:sp>
      <p:sp>
        <p:nvSpPr>
          <p:cNvPr id="224357" name="AutoShape 101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23</a:t>
            </a:r>
          </a:p>
        </p:txBody>
      </p:sp>
      <p:sp>
        <p:nvSpPr>
          <p:cNvPr id="224358" name="AutoShape 102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22</a:t>
            </a:r>
          </a:p>
        </p:txBody>
      </p:sp>
      <p:sp>
        <p:nvSpPr>
          <p:cNvPr id="224359" name="AutoShape 103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21</a:t>
            </a:r>
          </a:p>
        </p:txBody>
      </p:sp>
      <p:sp>
        <p:nvSpPr>
          <p:cNvPr id="224360" name="AutoShape 104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20</a:t>
            </a:r>
          </a:p>
        </p:txBody>
      </p:sp>
      <p:sp>
        <p:nvSpPr>
          <p:cNvPr id="224361" name="AutoShape 105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folHlink">
                  <a:gamma/>
                  <a:tint val="3803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19</a:t>
            </a:r>
          </a:p>
        </p:txBody>
      </p:sp>
      <p:sp>
        <p:nvSpPr>
          <p:cNvPr id="224362" name="AutoShape 106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EC5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18</a:t>
            </a:r>
          </a:p>
        </p:txBody>
      </p:sp>
      <p:sp>
        <p:nvSpPr>
          <p:cNvPr id="224363" name="AutoShape 107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17</a:t>
            </a:r>
          </a:p>
        </p:txBody>
      </p:sp>
      <p:sp>
        <p:nvSpPr>
          <p:cNvPr id="224364" name="AutoShape 108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D89E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16</a:t>
            </a:r>
          </a:p>
        </p:txBody>
      </p:sp>
      <p:sp>
        <p:nvSpPr>
          <p:cNvPr id="224365" name="AutoShape 109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B6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15</a:t>
            </a:r>
          </a:p>
        </p:txBody>
      </p:sp>
      <p:sp>
        <p:nvSpPr>
          <p:cNvPr id="224366" name="AutoShape 110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9E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14</a:t>
            </a:r>
          </a:p>
        </p:txBody>
      </p:sp>
      <p:sp>
        <p:nvSpPr>
          <p:cNvPr id="224367" name="AutoShape 111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13</a:t>
            </a:r>
          </a:p>
        </p:txBody>
      </p:sp>
      <p:sp>
        <p:nvSpPr>
          <p:cNvPr id="224368" name="AutoShape 112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12</a:t>
            </a:r>
          </a:p>
        </p:txBody>
      </p:sp>
      <p:sp>
        <p:nvSpPr>
          <p:cNvPr id="224369" name="AutoShape 113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11</a:t>
            </a:r>
          </a:p>
        </p:txBody>
      </p:sp>
      <p:sp>
        <p:nvSpPr>
          <p:cNvPr id="224370" name="AutoShape 114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10</a:t>
            </a:r>
          </a:p>
        </p:txBody>
      </p:sp>
      <p:sp>
        <p:nvSpPr>
          <p:cNvPr id="224371" name="AutoShape 115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9</a:t>
            </a:r>
          </a:p>
        </p:txBody>
      </p:sp>
      <p:sp>
        <p:nvSpPr>
          <p:cNvPr id="224372" name="AutoShape 116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folHlink">
                  <a:gamma/>
                  <a:tint val="3803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8</a:t>
            </a:r>
          </a:p>
        </p:txBody>
      </p:sp>
      <p:sp>
        <p:nvSpPr>
          <p:cNvPr id="224373" name="AutoShape 117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EC5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7</a:t>
            </a:r>
          </a:p>
        </p:txBody>
      </p:sp>
      <p:sp>
        <p:nvSpPr>
          <p:cNvPr id="224374" name="AutoShape 118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6</a:t>
            </a:r>
          </a:p>
        </p:txBody>
      </p:sp>
      <p:sp>
        <p:nvSpPr>
          <p:cNvPr id="224375" name="AutoShape 119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D89E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5</a:t>
            </a:r>
          </a:p>
        </p:txBody>
      </p:sp>
      <p:sp>
        <p:nvSpPr>
          <p:cNvPr id="224376" name="AutoShape 120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B6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4</a:t>
            </a:r>
          </a:p>
        </p:txBody>
      </p:sp>
      <p:sp>
        <p:nvSpPr>
          <p:cNvPr id="224377" name="AutoShape 121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9E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3</a:t>
            </a:r>
          </a:p>
        </p:txBody>
      </p:sp>
      <p:sp>
        <p:nvSpPr>
          <p:cNvPr id="224378" name="AutoShape 122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E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" pitchFamily="34" charset="0"/>
              </a:rPr>
              <a:t>2</a:t>
            </a:r>
          </a:p>
        </p:txBody>
      </p:sp>
      <p:sp>
        <p:nvSpPr>
          <p:cNvPr id="224379" name="AutoShape 123"/>
          <p:cNvSpPr>
            <a:spLocks noChangeArrowheads="1"/>
          </p:cNvSpPr>
          <p:nvPr/>
        </p:nvSpPr>
        <p:spPr bwMode="auto">
          <a:xfrm>
            <a:off x="3733800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.VnHelvetInsH" pitchFamily="34" charset="0"/>
              </a:rPr>
              <a:t>1</a:t>
            </a:r>
          </a:p>
        </p:txBody>
      </p:sp>
      <p:sp>
        <p:nvSpPr>
          <p:cNvPr id="224380" name="AutoShape 124"/>
          <p:cNvSpPr>
            <a:spLocks noChangeArrowheads="1"/>
          </p:cNvSpPr>
          <p:nvPr/>
        </p:nvSpPr>
        <p:spPr bwMode="auto">
          <a:xfrm>
            <a:off x="3692525" y="27432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C59EEC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.VnTifani HeavyH" pitchFamily="34" charset="0"/>
              </a:rPr>
              <a:t>HÕt giê</a:t>
            </a:r>
          </a:p>
        </p:txBody>
      </p:sp>
      <p:pic>
        <p:nvPicPr>
          <p:cNvPr id="128" name="Picture 2" descr="DD0102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894" y="117094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424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1297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424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757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424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56577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424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424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0551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22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22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22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2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2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2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2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2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2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2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2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pTgt spid="2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2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2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2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2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2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2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2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2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2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2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2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2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2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5"/>
                                            </p:cond>
                                          </p:stCondLst>
                                        </p:cTn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2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2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2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2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2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2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2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2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2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2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5"/>
                                            </p:cond>
                                          </p:stCondLst>
                                        </p:cTn>
                                        <p:tgtEl>
                                          <p:spTgt spid="22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2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2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2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2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2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2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22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2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2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2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2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2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22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2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2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2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2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2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24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24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5"/>
                                            </p:cond>
                                          </p:stCondLst>
                                        </p:cTn>
                                        <p:tgtEl>
                                          <p:spTgt spid="22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2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24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24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2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2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24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24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5"/>
                                            </p:cond>
                                          </p:stCondLst>
                                        </p:cTn>
                                        <p:tgtEl>
                                          <p:spTgt spid="22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24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24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2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2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24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24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22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2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24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24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22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2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24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24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5"/>
                                            </p:cond>
                                          </p:stCondLst>
                                        </p:cTn>
                                        <p:tgtEl>
                                          <p:spTgt spid="22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224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24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22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2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224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24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5"/>
                                            </p:cond>
                                          </p:stCondLst>
                                        </p:cTn>
                                        <p:tgtEl>
                                          <p:spTgt spid="22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3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24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24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2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3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24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24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22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3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224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24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22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3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22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2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5"/>
                                            </p:cond>
                                          </p:stCondLst>
                                        </p:cTn>
                                        <p:tgtEl>
                                          <p:spTgt spid="22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3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2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2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22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3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22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2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5"/>
                                            </p:cond>
                                          </p:stCondLst>
                                        </p:cTn>
                                        <p:tgtEl>
                                          <p:spTgt spid="2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3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2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2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22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3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22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2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22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3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22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2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22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3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22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2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5"/>
                                            </p:cond>
                                          </p:stCondLst>
                                        </p:cTn>
                                        <p:tgtEl>
                                          <p:spTgt spid="22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3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22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22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22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3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22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22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5"/>
                                            </p:cond>
                                          </p:stCondLst>
                                        </p:cTn>
                                        <p:tgtEl>
                                          <p:spTgt spid="22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3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224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224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0"/>
                                            </p:cond>
                                          </p:stCondLst>
                                        </p:cTn>
                                        <p:tgtEl>
                                          <p:spTgt spid="22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3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224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224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22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3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0"/>
                                            </p:cond>
                                          </p:stCondLst>
                                        </p:cTn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3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224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224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5"/>
                                            </p:cond>
                                          </p:stCondLst>
                                        </p:cTn>
                                        <p:tgtEl>
                                          <p:spTgt spid="22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3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224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224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0"/>
                                            </p:cond>
                                          </p:stCondLst>
                                        </p:cTn>
                                        <p:tgtEl>
                                          <p:spTgt spid="22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3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22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22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5"/>
                                            </p:cond>
                                          </p:stCondLst>
                                        </p:cTn>
                                        <p:tgtEl>
                                          <p:spTgt spid="22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3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22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22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0"/>
                                            </p:cond>
                                          </p:stCondLst>
                                        </p:cTn>
                                        <p:tgtEl>
                                          <p:spTgt spid="22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3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22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22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5"/>
                                            </p:cond>
                                          </p:stCondLst>
                                        </p:cTn>
                                        <p:tgtEl>
                                          <p:spTgt spid="22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4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22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22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0"/>
                                            </p:cond>
                                          </p:stCondLst>
                                        </p:cTn>
                                        <p:tgtEl>
                                          <p:spTgt spid="22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4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22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2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5"/>
                                            </p:cond>
                                          </p:stCondLst>
                                        </p:cTn>
                                        <p:tgtEl>
                                          <p:spTgt spid="22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4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22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22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0"/>
                                            </p:cond>
                                          </p:stCondLst>
                                        </p:cTn>
                                        <p:tgtEl>
                                          <p:spTgt spid="22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4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22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22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5"/>
                                            </p:cond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4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22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22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0"/>
                                            </p:cond>
                                          </p:stCondLst>
                                        </p:cTn>
                                        <p:tgtEl>
                                          <p:spTgt spid="22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4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22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22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5"/>
                                            </p:cond>
                                          </p:stCondLst>
                                        </p:cTn>
                                        <p:tgtEl>
                                          <p:spTgt spid="22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4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22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22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0"/>
                                            </p:cond>
                                          </p:stCondLst>
                                        </p:cTn>
                                        <p:tgtEl>
                                          <p:spTgt spid="22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4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22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22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5"/>
                                            </p:cond>
                                          </p:stCondLst>
                                        </p:cTn>
                                        <p:tgtEl>
                                          <p:spTgt spid="22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4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22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22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0"/>
                                            </p:cond>
                                          </p:stCondLst>
                                        </p:cTn>
                                        <p:tgtEl>
                                          <p:spTgt spid="22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4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22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22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5"/>
                                            </p:cond>
                                          </p:stCondLst>
                                        </p:cTn>
                                        <p:tgtEl>
                                          <p:spTgt spid="22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4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22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22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0"/>
                                            </p:cond>
                                          </p:stCondLst>
                                        </p:cTn>
                                        <p:tgtEl>
                                          <p:spTgt spid="22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22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22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4"/>
                                            </p:cond>
                                          </p:stCondLst>
                                        </p:cTn>
                                        <p:tgtEl>
                                          <p:spTgt spid="22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4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22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22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9"/>
                                            </p:cond>
                                          </p:stCondLst>
                                        </p:cTn>
                                        <p:tgtEl>
                                          <p:spTgt spid="22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4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22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22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4"/>
                                            </p:cond>
                                          </p:stCondLst>
                                        </p:cTn>
                                        <p:tgtEl>
                                          <p:spTgt spid="22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4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22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22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9"/>
                                            </p:cond>
                                          </p:stCondLst>
                                        </p:cTn>
                                        <p:tgtEl>
                                          <p:spTgt spid="22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4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2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22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4"/>
                                            </p:cond>
                                          </p:stCondLst>
                                        </p:cTn>
                                        <p:tgtEl>
                                          <p:spTgt spid="22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4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22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22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9"/>
                                            </p:cond>
                                          </p:stCondLst>
                                        </p:cTn>
                                        <p:tgtEl>
                                          <p:spTgt spid="22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4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22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22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4"/>
                                            </p:cond>
                                          </p:stCondLst>
                                        </p:cTn>
                                        <p:tgtEl>
                                          <p:spTgt spid="22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4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22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22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9"/>
                                            </p:cond>
                                          </p:stCondLst>
                                        </p:cTn>
                                        <p:tgtEl>
                                          <p:spTgt spid="2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4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22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22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4"/>
                                            </p:cond>
                                          </p:stCondLst>
                                        </p:cTn>
                                        <p:tgtEl>
                                          <p:spTgt spid="22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4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2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2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9"/>
                                            </p:cond>
                                          </p:stCondLst>
                                        </p:cTn>
                                        <p:tgtEl>
                                          <p:spTgt spid="2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5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22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22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4"/>
                                            </p:cond>
                                          </p:stCondLst>
                                        </p:cTn>
                                        <p:tgtEl>
                                          <p:spTgt spid="22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5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22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22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22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5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22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22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4"/>
                                            </p:cond>
                                          </p:stCondLst>
                                        </p:cTn>
                                        <p:tgtEl>
                                          <p:spTgt spid="22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5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22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22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9"/>
                                            </p:cond>
                                          </p:stCondLst>
                                        </p:cTn>
                                        <p:tgtEl>
                                          <p:spTgt spid="22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5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22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22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4"/>
                                            </p:cond>
                                          </p:stCondLst>
                                        </p:cTn>
                                        <p:tgtEl>
                                          <p:spTgt spid="22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5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22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22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9"/>
                                            </p:cond>
                                          </p:stCondLst>
                                        </p:cTn>
                                        <p:tgtEl>
                                          <p:spTgt spid="22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5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22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22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4"/>
                                            </p:cond>
                                          </p:stCondLst>
                                        </p:cTn>
                                        <p:tgtEl>
                                          <p:spTgt spid="22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5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22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22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22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5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22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22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4"/>
                                            </p:cond>
                                          </p:stCondLst>
                                        </p:cTn>
                                        <p:tgtEl>
                                          <p:spTgt spid="22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5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22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22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9"/>
                                            </p:cond>
                                          </p:stCondLst>
                                        </p:cTn>
                                        <p:tgtEl>
                                          <p:spTgt spid="22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5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22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 fill="hold"/>
                                        <p:tgtEl>
                                          <p:spTgt spid="22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4"/>
                                            </p:cond>
                                          </p:stCondLst>
                                        </p:cTn>
                                        <p:tgtEl>
                                          <p:spTgt spid="22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5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22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 fill="hold"/>
                                        <p:tgtEl>
                                          <p:spTgt spid="22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9"/>
                                            </p:cond>
                                          </p:stCondLst>
                                        </p:cTn>
                                        <p:tgtEl>
                                          <p:spTgt spid="22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5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22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22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4"/>
                                            </p:cond>
                                          </p:stCondLst>
                                        </p:cTn>
                                        <p:tgtEl>
                                          <p:spTgt spid="22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5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22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22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22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5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22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22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4"/>
                                            </p:cond>
                                          </p:stCondLst>
                                        </p:cTn>
                                        <p:tgtEl>
                                          <p:spTgt spid="22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5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22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22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9"/>
                                            </p:cond>
                                          </p:stCondLst>
                                        </p:cTn>
                                        <p:tgtEl>
                                          <p:spTgt spid="22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5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1000" fill="hold"/>
                                        <p:tgtEl>
                                          <p:spTgt spid="22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 fill="hold"/>
                                        <p:tgtEl>
                                          <p:spTgt spid="22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4"/>
                                            </p:cond>
                                          </p:stCondLst>
                                        </p:cTn>
                                        <p:tgtEl>
                                          <p:spTgt spid="22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5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22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000" fill="hold"/>
                                        <p:tgtEl>
                                          <p:spTgt spid="22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9"/>
                                            </p:cond>
                                          </p:stCondLst>
                                        </p:cTn>
                                        <p:tgtEl>
                                          <p:spTgt spid="22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5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22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22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4"/>
                                            </p:cond>
                                          </p:stCondLst>
                                        </p:cTn>
                                        <p:tgtEl>
                                          <p:spTgt spid="22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5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224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224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9"/>
                                            </p:cond>
                                          </p:stCondLst>
                                        </p:cTn>
                                        <p:tgtEl>
                                          <p:spTgt spid="22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6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224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224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  <p:bldP spid="224261" grpId="0" animBg="1"/>
      <p:bldP spid="224262" grpId="0" animBg="1"/>
      <p:bldP spid="224263" grpId="0" animBg="1"/>
      <p:bldP spid="224264" grpId="0" animBg="1"/>
      <p:bldP spid="224265" grpId="0" animBg="1"/>
      <p:bldP spid="224266" grpId="0" animBg="1"/>
      <p:bldP spid="224267" grpId="0" animBg="1"/>
      <p:bldP spid="224268" grpId="0" animBg="1"/>
      <p:bldP spid="224269" grpId="0" animBg="1"/>
      <p:bldP spid="224270" grpId="0" animBg="1"/>
      <p:bldP spid="224271" grpId="0" animBg="1"/>
      <p:bldP spid="224272" grpId="0" animBg="1"/>
      <p:bldP spid="224273" grpId="0" animBg="1"/>
      <p:bldP spid="224274" grpId="0" animBg="1"/>
      <p:bldP spid="224275" grpId="0" animBg="1"/>
      <p:bldP spid="224276" grpId="0" animBg="1"/>
      <p:bldP spid="224277" grpId="0" animBg="1"/>
      <p:bldP spid="224278" grpId="0" animBg="1"/>
      <p:bldP spid="224279" grpId="0" animBg="1"/>
      <p:bldP spid="224280" grpId="0" animBg="1"/>
      <p:bldP spid="224281" grpId="0" animBg="1"/>
      <p:bldP spid="224282" grpId="0" animBg="1"/>
      <p:bldP spid="224283" grpId="0" animBg="1"/>
      <p:bldP spid="224284" grpId="0" animBg="1"/>
      <p:bldP spid="224285" grpId="0" animBg="1"/>
      <p:bldP spid="224286" grpId="0" animBg="1"/>
      <p:bldP spid="224287" grpId="0" animBg="1"/>
      <p:bldP spid="224288" grpId="0" animBg="1"/>
      <p:bldP spid="224289" grpId="0" animBg="1"/>
      <p:bldP spid="224290" grpId="0" animBg="1"/>
      <p:bldP spid="224291" grpId="0" animBg="1"/>
      <p:bldP spid="224292" grpId="0" animBg="1"/>
      <p:bldP spid="224293" grpId="0" animBg="1"/>
      <p:bldP spid="224294" grpId="0" animBg="1"/>
      <p:bldP spid="224295" grpId="0" animBg="1"/>
      <p:bldP spid="224296" grpId="0" animBg="1"/>
      <p:bldP spid="224297" grpId="0" animBg="1"/>
      <p:bldP spid="224298" grpId="0" animBg="1"/>
      <p:bldP spid="224299" grpId="0" animBg="1"/>
      <p:bldP spid="224300" grpId="0" animBg="1"/>
      <p:bldP spid="224301" grpId="0" animBg="1"/>
      <p:bldP spid="224302" grpId="0" animBg="1"/>
      <p:bldP spid="224303" grpId="0" animBg="1"/>
      <p:bldP spid="224304" grpId="0" animBg="1"/>
      <p:bldP spid="224305" grpId="0" animBg="1"/>
      <p:bldP spid="224306" grpId="0" animBg="1"/>
      <p:bldP spid="224307" grpId="0" animBg="1"/>
      <p:bldP spid="224308" grpId="0" animBg="1"/>
      <p:bldP spid="224309" grpId="0" animBg="1"/>
      <p:bldP spid="224310" grpId="0" animBg="1"/>
      <p:bldP spid="224311" grpId="0" animBg="1"/>
      <p:bldP spid="224312" grpId="0" animBg="1"/>
      <p:bldP spid="224313" grpId="0" animBg="1"/>
      <p:bldP spid="224314" grpId="0" animBg="1"/>
      <p:bldP spid="224315" grpId="0" animBg="1"/>
      <p:bldP spid="224316" grpId="0" animBg="1"/>
      <p:bldP spid="224317" grpId="0" animBg="1"/>
      <p:bldP spid="224318" grpId="0" animBg="1"/>
      <p:bldP spid="224319" grpId="0" animBg="1"/>
      <p:bldP spid="224320" grpId="0" animBg="1"/>
      <p:bldP spid="224321" grpId="0" animBg="1"/>
      <p:bldP spid="224322" grpId="0" animBg="1"/>
      <p:bldP spid="224323" grpId="0" animBg="1"/>
      <p:bldP spid="224324" grpId="0" animBg="1"/>
      <p:bldP spid="224325" grpId="0" animBg="1"/>
      <p:bldP spid="224326" grpId="0" animBg="1"/>
      <p:bldP spid="224327" grpId="0" animBg="1"/>
      <p:bldP spid="224328" grpId="0" animBg="1"/>
      <p:bldP spid="224329" grpId="0" animBg="1"/>
      <p:bldP spid="224330" grpId="0" animBg="1"/>
      <p:bldP spid="224331" grpId="0" animBg="1"/>
      <p:bldP spid="224332" grpId="0" animBg="1"/>
      <p:bldP spid="224333" grpId="0" animBg="1"/>
      <p:bldP spid="224334" grpId="0" animBg="1"/>
      <p:bldP spid="224335" grpId="0" animBg="1"/>
      <p:bldP spid="224336" grpId="0" animBg="1"/>
      <p:bldP spid="224337" grpId="0" animBg="1"/>
      <p:bldP spid="224338" grpId="0" animBg="1"/>
      <p:bldP spid="224339" grpId="0" animBg="1"/>
      <p:bldP spid="224340" grpId="0" animBg="1"/>
      <p:bldP spid="224341" grpId="0" animBg="1"/>
      <p:bldP spid="224342" grpId="0" animBg="1"/>
      <p:bldP spid="224343" grpId="0" animBg="1"/>
      <p:bldP spid="224344" grpId="0" animBg="1"/>
      <p:bldP spid="224345" grpId="0" animBg="1"/>
      <p:bldP spid="224346" grpId="0" animBg="1"/>
      <p:bldP spid="224347" grpId="0" animBg="1"/>
      <p:bldP spid="224348" grpId="0" animBg="1"/>
      <p:bldP spid="224349" grpId="0" animBg="1"/>
      <p:bldP spid="224350" grpId="0" animBg="1"/>
      <p:bldP spid="224351" grpId="0" animBg="1"/>
      <p:bldP spid="224352" grpId="0" animBg="1"/>
      <p:bldP spid="224353" grpId="0" animBg="1"/>
      <p:bldP spid="224354" grpId="0" animBg="1"/>
      <p:bldP spid="224355" grpId="0" animBg="1"/>
      <p:bldP spid="224356" grpId="0" animBg="1"/>
      <p:bldP spid="224357" grpId="0" animBg="1"/>
      <p:bldP spid="224358" grpId="0" animBg="1"/>
      <p:bldP spid="224359" grpId="0" animBg="1"/>
      <p:bldP spid="224360" grpId="0" animBg="1"/>
      <p:bldP spid="224361" grpId="0" animBg="1"/>
      <p:bldP spid="224362" grpId="0" animBg="1"/>
      <p:bldP spid="224363" grpId="0" animBg="1"/>
      <p:bldP spid="224364" grpId="0" animBg="1"/>
      <p:bldP spid="224365" grpId="0" animBg="1"/>
      <p:bldP spid="224366" grpId="0" animBg="1"/>
      <p:bldP spid="224367" grpId="0" animBg="1"/>
      <p:bldP spid="224368" grpId="0" animBg="1"/>
      <p:bldP spid="224369" grpId="0" animBg="1"/>
      <p:bldP spid="224370" grpId="0" animBg="1"/>
      <p:bldP spid="224371" grpId="0" animBg="1"/>
      <p:bldP spid="224372" grpId="0" animBg="1"/>
      <p:bldP spid="224373" grpId="0" animBg="1"/>
      <p:bldP spid="224374" grpId="0" animBg="1"/>
      <p:bldP spid="224375" grpId="0" animBg="1"/>
      <p:bldP spid="224376" grpId="0" animBg="1"/>
      <p:bldP spid="224377" grpId="0" animBg="1"/>
      <p:bldP spid="224378" grpId="0" animBg="1"/>
      <p:bldP spid="224379" grpId="0" animBg="1"/>
      <p:bldP spid="2243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8" name="Picture 6" descr="12625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756" name="WordArt 4"/>
          <p:cNvSpPr>
            <a:spLocks noChangeArrowheads="1" noChangeShapeType="1" noTextEdit="1"/>
          </p:cNvSpPr>
          <p:nvPr/>
        </p:nvSpPr>
        <p:spPr bwMode="auto">
          <a:xfrm>
            <a:off x="381000" y="1066800"/>
            <a:ext cx="81534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4671092" y="2590800"/>
            <a:ext cx="4270241" cy="3785070"/>
          </a:xfrm>
          <a:prstGeom prst="cloudCallout">
            <a:avLst>
              <a:gd name="adj1" fmla="val -48690"/>
              <a:gd name="adj2" fmla="val 56968"/>
            </a:avLst>
          </a:prstGeom>
          <a:solidFill>
            <a:srgbClr val="00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759" name="Group 7"/>
          <p:cNvGrpSpPr>
            <a:grpSpLocks/>
          </p:cNvGrpSpPr>
          <p:nvPr/>
        </p:nvGrpSpPr>
        <p:grpSpPr bwMode="auto">
          <a:xfrm>
            <a:off x="19050" y="19050"/>
            <a:ext cx="9144000" cy="6858000"/>
            <a:chOff x="48" y="13"/>
            <a:chExt cx="5712" cy="4283"/>
          </a:xfrm>
        </p:grpSpPr>
        <p:grpSp>
          <p:nvGrpSpPr>
            <p:cNvPr id="74760" name="Group 8"/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74761" name="Freeform 9"/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946 w 4809"/>
                  <a:gd name="T1" fmla="*/ 4229 h 4316"/>
                  <a:gd name="T2" fmla="*/ 818 w 4809"/>
                  <a:gd name="T3" fmla="*/ 4303 h 4316"/>
                  <a:gd name="T4" fmla="*/ 641 w 4809"/>
                  <a:gd name="T5" fmla="*/ 4201 h 4316"/>
                  <a:gd name="T6" fmla="*/ 321 w 4809"/>
                  <a:gd name="T7" fmla="*/ 4201 h 4316"/>
                  <a:gd name="T8" fmla="*/ 192 w 4809"/>
                  <a:gd name="T9" fmla="*/ 4186 h 4316"/>
                  <a:gd name="T10" fmla="*/ 81 w 4809"/>
                  <a:gd name="T11" fmla="*/ 4216 h 4316"/>
                  <a:gd name="T12" fmla="*/ 0 w 4809"/>
                  <a:gd name="T13" fmla="*/ 3925 h 4316"/>
                  <a:gd name="T14" fmla="*/ 96 w 4809"/>
                  <a:gd name="T15" fmla="*/ 3882 h 4316"/>
                  <a:gd name="T16" fmla="*/ 225 w 4809"/>
                  <a:gd name="T17" fmla="*/ 3940 h 4316"/>
                  <a:gd name="T18" fmla="*/ 321 w 4809"/>
                  <a:gd name="T19" fmla="*/ 3882 h 4316"/>
                  <a:gd name="T20" fmla="*/ 626 w 4809"/>
                  <a:gd name="T21" fmla="*/ 3882 h 4316"/>
                  <a:gd name="T22" fmla="*/ 818 w 4809"/>
                  <a:gd name="T23" fmla="*/ 3823 h 4316"/>
                  <a:gd name="T24" fmla="*/ 1683 w 4809"/>
                  <a:gd name="T25" fmla="*/ 3882 h 4316"/>
                  <a:gd name="T26" fmla="*/ 1539 w 4809"/>
                  <a:gd name="T27" fmla="*/ 3823 h 4316"/>
                  <a:gd name="T28" fmla="*/ 1459 w 4809"/>
                  <a:gd name="T29" fmla="*/ 3795 h 4316"/>
                  <a:gd name="T30" fmla="*/ 1570 w 4809"/>
                  <a:gd name="T31" fmla="*/ 3752 h 4316"/>
                  <a:gd name="T32" fmla="*/ 1892 w 4809"/>
                  <a:gd name="T33" fmla="*/ 3708 h 4316"/>
                  <a:gd name="T34" fmla="*/ 2036 w 4809"/>
                  <a:gd name="T35" fmla="*/ 3752 h 4316"/>
                  <a:gd name="T36" fmla="*/ 2516 w 4809"/>
                  <a:gd name="T37" fmla="*/ 3650 h 4316"/>
                  <a:gd name="T38" fmla="*/ 2934 w 4809"/>
                  <a:gd name="T39" fmla="*/ 3463 h 4316"/>
                  <a:gd name="T40" fmla="*/ 3013 w 4809"/>
                  <a:gd name="T41" fmla="*/ 3172 h 4316"/>
                  <a:gd name="T42" fmla="*/ 2965 w 4809"/>
                  <a:gd name="T43" fmla="*/ 3331 h 4316"/>
                  <a:gd name="T44" fmla="*/ 2806 w 4809"/>
                  <a:gd name="T45" fmla="*/ 3244 h 4316"/>
                  <a:gd name="T46" fmla="*/ 2693 w 4809"/>
                  <a:gd name="T47" fmla="*/ 3144 h 4316"/>
                  <a:gd name="T48" fmla="*/ 2789 w 4809"/>
                  <a:gd name="T49" fmla="*/ 3070 h 4316"/>
                  <a:gd name="T50" fmla="*/ 2837 w 4809"/>
                  <a:gd name="T51" fmla="*/ 2825 h 4316"/>
                  <a:gd name="T52" fmla="*/ 2886 w 4809"/>
                  <a:gd name="T53" fmla="*/ 2723 h 4316"/>
                  <a:gd name="T54" fmla="*/ 2934 w 4809"/>
                  <a:gd name="T55" fmla="*/ 2549 h 4316"/>
                  <a:gd name="T56" fmla="*/ 3157 w 4809"/>
                  <a:gd name="T57" fmla="*/ 2506 h 4316"/>
                  <a:gd name="T58" fmla="*/ 3462 w 4809"/>
                  <a:gd name="T59" fmla="*/ 2506 h 4316"/>
                  <a:gd name="T60" fmla="*/ 3575 w 4809"/>
                  <a:gd name="T61" fmla="*/ 2404 h 4316"/>
                  <a:gd name="T62" fmla="*/ 3623 w 4809"/>
                  <a:gd name="T63" fmla="*/ 2521 h 4316"/>
                  <a:gd name="T64" fmla="*/ 3687 w 4809"/>
                  <a:gd name="T65" fmla="*/ 2665 h 4316"/>
                  <a:gd name="T66" fmla="*/ 3543 w 4809"/>
                  <a:gd name="T67" fmla="*/ 2665 h 4316"/>
                  <a:gd name="T68" fmla="*/ 3815 w 4809"/>
                  <a:gd name="T69" fmla="*/ 2636 h 4316"/>
                  <a:gd name="T70" fmla="*/ 4040 w 4809"/>
                  <a:gd name="T71" fmla="*/ 2259 h 4316"/>
                  <a:gd name="T72" fmla="*/ 4120 w 4809"/>
                  <a:gd name="T73" fmla="*/ 1825 h 4316"/>
                  <a:gd name="T74" fmla="*/ 4071 w 4809"/>
                  <a:gd name="T75" fmla="*/ 1651 h 4316"/>
                  <a:gd name="T76" fmla="*/ 4071 w 4809"/>
                  <a:gd name="T77" fmla="*/ 1564 h 4316"/>
                  <a:gd name="T78" fmla="*/ 4151 w 4809"/>
                  <a:gd name="T79" fmla="*/ 1332 h 4316"/>
                  <a:gd name="T80" fmla="*/ 4247 w 4809"/>
                  <a:gd name="T81" fmla="*/ 1447 h 4316"/>
                  <a:gd name="T82" fmla="*/ 4328 w 4809"/>
                  <a:gd name="T83" fmla="*/ 912 h 4316"/>
                  <a:gd name="T84" fmla="*/ 4280 w 4809"/>
                  <a:gd name="T85" fmla="*/ 768 h 4316"/>
                  <a:gd name="T86" fmla="*/ 4328 w 4809"/>
                  <a:gd name="T87" fmla="*/ 492 h 4316"/>
                  <a:gd name="T88" fmla="*/ 4393 w 4809"/>
                  <a:gd name="T89" fmla="*/ 275 h 4316"/>
                  <a:gd name="T90" fmla="*/ 4343 w 4809"/>
                  <a:gd name="T91" fmla="*/ 145 h 4316"/>
                  <a:gd name="T92" fmla="*/ 4393 w 4809"/>
                  <a:gd name="T93" fmla="*/ 43 h 4316"/>
                  <a:gd name="T94" fmla="*/ 4713 w 4809"/>
                  <a:gd name="T95" fmla="*/ 102 h 4316"/>
                  <a:gd name="T96" fmla="*/ 4681 w 4809"/>
                  <a:gd name="T97" fmla="*/ 202 h 4316"/>
                  <a:gd name="T98" fmla="*/ 4729 w 4809"/>
                  <a:gd name="T99" fmla="*/ 332 h 4316"/>
                  <a:gd name="T100" fmla="*/ 4729 w 4809"/>
                  <a:gd name="T101" fmla="*/ 694 h 4316"/>
                  <a:gd name="T102" fmla="*/ 4777 w 4809"/>
                  <a:gd name="T103" fmla="*/ 811 h 4316"/>
                  <a:gd name="T104" fmla="*/ 4713 w 4809"/>
                  <a:gd name="T105" fmla="*/ 3606 h 4316"/>
                  <a:gd name="T106" fmla="*/ 4792 w 4809"/>
                  <a:gd name="T107" fmla="*/ 3940 h 4316"/>
                  <a:gd name="T108" fmla="*/ 4792 w 4809"/>
                  <a:gd name="T109" fmla="*/ 4201 h 4316"/>
                  <a:gd name="T110" fmla="*/ 4441 w 4809"/>
                  <a:gd name="T111" fmla="*/ 4272 h 4316"/>
                  <a:gd name="T112" fmla="*/ 4184 w 4809"/>
                  <a:gd name="T113" fmla="*/ 4303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2" name="Freeform 10"/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>
                  <a:gd name="T0" fmla="*/ 0 w 305"/>
                  <a:gd name="T1" fmla="*/ 13 h 71"/>
                  <a:gd name="T2" fmla="*/ 15 w 305"/>
                  <a:gd name="T3" fmla="*/ 0 h 71"/>
                  <a:gd name="T4" fmla="*/ 48 w 305"/>
                  <a:gd name="T5" fmla="*/ 13 h 71"/>
                  <a:gd name="T6" fmla="*/ 111 w 305"/>
                  <a:gd name="T7" fmla="*/ 28 h 71"/>
                  <a:gd name="T8" fmla="*/ 159 w 305"/>
                  <a:gd name="T9" fmla="*/ 43 h 71"/>
                  <a:gd name="T10" fmla="*/ 224 w 305"/>
                  <a:gd name="T11" fmla="*/ 43 h 71"/>
                  <a:gd name="T12" fmla="*/ 288 w 305"/>
                  <a:gd name="T13" fmla="*/ 28 h 71"/>
                  <a:gd name="T14" fmla="*/ 305 w 305"/>
                  <a:gd name="T15" fmla="*/ 43 h 71"/>
                  <a:gd name="T16" fmla="*/ 272 w 305"/>
                  <a:gd name="T17" fmla="*/ 56 h 71"/>
                  <a:gd name="T18" fmla="*/ 224 w 305"/>
                  <a:gd name="T19" fmla="*/ 71 h 71"/>
                  <a:gd name="T20" fmla="*/ 176 w 305"/>
                  <a:gd name="T21" fmla="*/ 71 h 71"/>
                  <a:gd name="T22" fmla="*/ 128 w 305"/>
                  <a:gd name="T23" fmla="*/ 56 h 71"/>
                  <a:gd name="T24" fmla="*/ 63 w 305"/>
                  <a:gd name="T25" fmla="*/ 43 h 71"/>
                  <a:gd name="T26" fmla="*/ 0 w 305"/>
                  <a:gd name="T27" fmla="*/ 1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3" name="Freeform 11"/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31 w 497"/>
                  <a:gd name="T1" fmla="*/ 291 h 436"/>
                  <a:gd name="T2" fmla="*/ 16 w 497"/>
                  <a:gd name="T3" fmla="*/ 247 h 436"/>
                  <a:gd name="T4" fmla="*/ 16 w 497"/>
                  <a:gd name="T5" fmla="*/ 219 h 436"/>
                  <a:gd name="T6" fmla="*/ 0 w 497"/>
                  <a:gd name="T7" fmla="*/ 132 h 436"/>
                  <a:gd name="T8" fmla="*/ 0 w 497"/>
                  <a:gd name="T9" fmla="*/ 117 h 436"/>
                  <a:gd name="T10" fmla="*/ 16 w 497"/>
                  <a:gd name="T11" fmla="*/ 132 h 436"/>
                  <a:gd name="T12" fmla="*/ 31 w 497"/>
                  <a:gd name="T13" fmla="*/ 204 h 436"/>
                  <a:gd name="T14" fmla="*/ 64 w 497"/>
                  <a:gd name="T15" fmla="*/ 262 h 436"/>
                  <a:gd name="T16" fmla="*/ 96 w 497"/>
                  <a:gd name="T17" fmla="*/ 319 h 436"/>
                  <a:gd name="T18" fmla="*/ 129 w 497"/>
                  <a:gd name="T19" fmla="*/ 334 h 436"/>
                  <a:gd name="T20" fmla="*/ 160 w 497"/>
                  <a:gd name="T21" fmla="*/ 363 h 436"/>
                  <a:gd name="T22" fmla="*/ 208 w 497"/>
                  <a:gd name="T23" fmla="*/ 393 h 436"/>
                  <a:gd name="T24" fmla="*/ 273 w 497"/>
                  <a:gd name="T25" fmla="*/ 406 h 436"/>
                  <a:gd name="T26" fmla="*/ 400 w 497"/>
                  <a:gd name="T27" fmla="*/ 421 h 436"/>
                  <a:gd name="T28" fmla="*/ 449 w 497"/>
                  <a:gd name="T29" fmla="*/ 406 h 436"/>
                  <a:gd name="T30" fmla="*/ 465 w 497"/>
                  <a:gd name="T31" fmla="*/ 406 h 436"/>
                  <a:gd name="T32" fmla="*/ 480 w 497"/>
                  <a:gd name="T33" fmla="*/ 393 h 436"/>
                  <a:gd name="T34" fmla="*/ 480 w 497"/>
                  <a:gd name="T35" fmla="*/ 334 h 436"/>
                  <a:gd name="T36" fmla="*/ 465 w 497"/>
                  <a:gd name="T37" fmla="*/ 291 h 436"/>
                  <a:gd name="T38" fmla="*/ 465 w 497"/>
                  <a:gd name="T39" fmla="*/ 247 h 436"/>
                  <a:gd name="T40" fmla="*/ 449 w 497"/>
                  <a:gd name="T41" fmla="*/ 189 h 436"/>
                  <a:gd name="T42" fmla="*/ 417 w 497"/>
                  <a:gd name="T43" fmla="*/ 146 h 436"/>
                  <a:gd name="T44" fmla="*/ 384 w 497"/>
                  <a:gd name="T45" fmla="*/ 117 h 436"/>
                  <a:gd name="T46" fmla="*/ 336 w 497"/>
                  <a:gd name="T47" fmla="*/ 74 h 436"/>
                  <a:gd name="T48" fmla="*/ 288 w 497"/>
                  <a:gd name="T49" fmla="*/ 44 h 436"/>
                  <a:gd name="T50" fmla="*/ 256 w 497"/>
                  <a:gd name="T51" fmla="*/ 30 h 436"/>
                  <a:gd name="T52" fmla="*/ 225 w 497"/>
                  <a:gd name="T53" fmla="*/ 15 h 436"/>
                  <a:gd name="T54" fmla="*/ 177 w 497"/>
                  <a:gd name="T55" fmla="*/ 15 h 436"/>
                  <a:gd name="T56" fmla="*/ 144 w 497"/>
                  <a:gd name="T57" fmla="*/ 0 h 436"/>
                  <a:gd name="T58" fmla="*/ 160 w 497"/>
                  <a:gd name="T59" fmla="*/ 0 h 436"/>
                  <a:gd name="T60" fmla="*/ 225 w 497"/>
                  <a:gd name="T61" fmla="*/ 0 h 436"/>
                  <a:gd name="T62" fmla="*/ 288 w 497"/>
                  <a:gd name="T63" fmla="*/ 15 h 436"/>
                  <a:gd name="T64" fmla="*/ 336 w 497"/>
                  <a:gd name="T65" fmla="*/ 44 h 436"/>
                  <a:gd name="T66" fmla="*/ 400 w 497"/>
                  <a:gd name="T67" fmla="*/ 74 h 436"/>
                  <a:gd name="T68" fmla="*/ 432 w 497"/>
                  <a:gd name="T69" fmla="*/ 117 h 436"/>
                  <a:gd name="T70" fmla="*/ 465 w 497"/>
                  <a:gd name="T71" fmla="*/ 161 h 436"/>
                  <a:gd name="T72" fmla="*/ 480 w 497"/>
                  <a:gd name="T73" fmla="*/ 204 h 436"/>
                  <a:gd name="T74" fmla="*/ 497 w 497"/>
                  <a:gd name="T75" fmla="*/ 247 h 436"/>
                  <a:gd name="T76" fmla="*/ 497 w 497"/>
                  <a:gd name="T77" fmla="*/ 334 h 436"/>
                  <a:gd name="T78" fmla="*/ 480 w 497"/>
                  <a:gd name="T79" fmla="*/ 436 h 436"/>
                  <a:gd name="T80" fmla="*/ 417 w 497"/>
                  <a:gd name="T81" fmla="*/ 436 h 436"/>
                  <a:gd name="T82" fmla="*/ 369 w 497"/>
                  <a:gd name="T83" fmla="*/ 436 h 436"/>
                  <a:gd name="T84" fmla="*/ 288 w 497"/>
                  <a:gd name="T85" fmla="*/ 436 h 436"/>
                  <a:gd name="T86" fmla="*/ 240 w 497"/>
                  <a:gd name="T87" fmla="*/ 421 h 436"/>
                  <a:gd name="T88" fmla="*/ 177 w 497"/>
                  <a:gd name="T89" fmla="*/ 406 h 436"/>
                  <a:gd name="T90" fmla="*/ 129 w 497"/>
                  <a:gd name="T91" fmla="*/ 378 h 436"/>
                  <a:gd name="T92" fmla="*/ 79 w 497"/>
                  <a:gd name="T93" fmla="*/ 334 h 436"/>
                  <a:gd name="T94" fmla="*/ 31 w 497"/>
                  <a:gd name="T95" fmla="*/ 291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4" name="Freeform 12"/>
              <p:cNvSpPr>
                <a:spLocks/>
              </p:cNvSpPr>
              <p:nvPr/>
            </p:nvSpPr>
            <p:spPr bwMode="auto">
              <a:xfrm rot="5400000">
                <a:off x="92" y="3588"/>
                <a:ext cx="78" cy="119"/>
              </a:xfrm>
              <a:custGeom>
                <a:avLst/>
                <a:gdLst>
                  <a:gd name="T0" fmla="*/ 96 w 512"/>
                  <a:gd name="T1" fmla="*/ 319 h 377"/>
                  <a:gd name="T2" fmla="*/ 15 w 512"/>
                  <a:gd name="T3" fmla="*/ 290 h 377"/>
                  <a:gd name="T4" fmla="*/ 48 w 512"/>
                  <a:gd name="T5" fmla="*/ 232 h 377"/>
                  <a:gd name="T6" fmla="*/ 96 w 512"/>
                  <a:gd name="T7" fmla="*/ 188 h 377"/>
                  <a:gd name="T8" fmla="*/ 48 w 512"/>
                  <a:gd name="T9" fmla="*/ 132 h 377"/>
                  <a:gd name="T10" fmla="*/ 15 w 512"/>
                  <a:gd name="T11" fmla="*/ 73 h 377"/>
                  <a:gd name="T12" fmla="*/ 80 w 512"/>
                  <a:gd name="T13" fmla="*/ 43 h 377"/>
                  <a:gd name="T14" fmla="*/ 193 w 512"/>
                  <a:gd name="T15" fmla="*/ 30 h 377"/>
                  <a:gd name="T16" fmla="*/ 368 w 512"/>
                  <a:gd name="T17" fmla="*/ 43 h 377"/>
                  <a:gd name="T18" fmla="*/ 497 w 512"/>
                  <a:gd name="T19" fmla="*/ 0 h 377"/>
                  <a:gd name="T20" fmla="*/ 481 w 512"/>
                  <a:gd name="T21" fmla="*/ 30 h 377"/>
                  <a:gd name="T22" fmla="*/ 449 w 512"/>
                  <a:gd name="T23" fmla="*/ 43 h 377"/>
                  <a:gd name="T24" fmla="*/ 449 w 512"/>
                  <a:gd name="T25" fmla="*/ 73 h 377"/>
                  <a:gd name="T26" fmla="*/ 416 w 512"/>
                  <a:gd name="T27" fmla="*/ 73 h 377"/>
                  <a:gd name="T28" fmla="*/ 368 w 512"/>
                  <a:gd name="T29" fmla="*/ 58 h 377"/>
                  <a:gd name="T30" fmla="*/ 385 w 512"/>
                  <a:gd name="T31" fmla="*/ 88 h 377"/>
                  <a:gd name="T32" fmla="*/ 416 w 512"/>
                  <a:gd name="T33" fmla="*/ 132 h 377"/>
                  <a:gd name="T34" fmla="*/ 368 w 512"/>
                  <a:gd name="T35" fmla="*/ 132 h 377"/>
                  <a:gd name="T36" fmla="*/ 289 w 512"/>
                  <a:gd name="T37" fmla="*/ 73 h 377"/>
                  <a:gd name="T38" fmla="*/ 241 w 512"/>
                  <a:gd name="T39" fmla="*/ 73 h 377"/>
                  <a:gd name="T40" fmla="*/ 272 w 512"/>
                  <a:gd name="T41" fmla="*/ 102 h 377"/>
                  <a:gd name="T42" fmla="*/ 320 w 512"/>
                  <a:gd name="T43" fmla="*/ 145 h 377"/>
                  <a:gd name="T44" fmla="*/ 159 w 512"/>
                  <a:gd name="T45" fmla="*/ 73 h 377"/>
                  <a:gd name="T46" fmla="*/ 80 w 512"/>
                  <a:gd name="T47" fmla="*/ 73 h 377"/>
                  <a:gd name="T48" fmla="*/ 111 w 512"/>
                  <a:gd name="T49" fmla="*/ 88 h 377"/>
                  <a:gd name="T50" fmla="*/ 145 w 512"/>
                  <a:gd name="T51" fmla="*/ 102 h 377"/>
                  <a:gd name="T52" fmla="*/ 255 w 512"/>
                  <a:gd name="T53" fmla="*/ 175 h 377"/>
                  <a:gd name="T54" fmla="*/ 207 w 512"/>
                  <a:gd name="T55" fmla="*/ 160 h 377"/>
                  <a:gd name="T56" fmla="*/ 159 w 512"/>
                  <a:gd name="T57" fmla="*/ 132 h 377"/>
                  <a:gd name="T58" fmla="*/ 111 w 512"/>
                  <a:gd name="T59" fmla="*/ 175 h 377"/>
                  <a:gd name="T60" fmla="*/ 111 w 512"/>
                  <a:gd name="T61" fmla="*/ 232 h 377"/>
                  <a:gd name="T62" fmla="*/ 176 w 512"/>
                  <a:gd name="T63" fmla="*/ 232 h 377"/>
                  <a:gd name="T64" fmla="*/ 241 w 512"/>
                  <a:gd name="T65" fmla="*/ 203 h 377"/>
                  <a:gd name="T66" fmla="*/ 241 w 512"/>
                  <a:gd name="T67" fmla="*/ 232 h 377"/>
                  <a:gd name="T68" fmla="*/ 96 w 512"/>
                  <a:gd name="T69" fmla="*/ 275 h 377"/>
                  <a:gd name="T70" fmla="*/ 80 w 512"/>
                  <a:gd name="T71" fmla="*/ 305 h 377"/>
                  <a:gd name="T72" fmla="*/ 159 w 512"/>
                  <a:gd name="T73" fmla="*/ 305 h 377"/>
                  <a:gd name="T74" fmla="*/ 272 w 512"/>
                  <a:gd name="T75" fmla="*/ 247 h 377"/>
                  <a:gd name="T76" fmla="*/ 353 w 512"/>
                  <a:gd name="T77" fmla="*/ 218 h 377"/>
                  <a:gd name="T78" fmla="*/ 320 w 512"/>
                  <a:gd name="T79" fmla="*/ 247 h 377"/>
                  <a:gd name="T80" fmla="*/ 272 w 512"/>
                  <a:gd name="T81" fmla="*/ 275 h 377"/>
                  <a:gd name="T82" fmla="*/ 289 w 512"/>
                  <a:gd name="T83" fmla="*/ 290 h 377"/>
                  <a:gd name="T84" fmla="*/ 401 w 512"/>
                  <a:gd name="T85" fmla="*/ 218 h 377"/>
                  <a:gd name="T86" fmla="*/ 433 w 512"/>
                  <a:gd name="T87" fmla="*/ 232 h 377"/>
                  <a:gd name="T88" fmla="*/ 401 w 512"/>
                  <a:gd name="T89" fmla="*/ 262 h 377"/>
                  <a:gd name="T90" fmla="*/ 385 w 512"/>
                  <a:gd name="T91" fmla="*/ 305 h 377"/>
                  <a:gd name="T92" fmla="*/ 449 w 512"/>
                  <a:gd name="T93" fmla="*/ 275 h 377"/>
                  <a:gd name="T94" fmla="*/ 433 w 512"/>
                  <a:gd name="T95" fmla="*/ 319 h 377"/>
                  <a:gd name="T96" fmla="*/ 481 w 512"/>
                  <a:gd name="T97" fmla="*/ 334 h 377"/>
                  <a:gd name="T98" fmla="*/ 512 w 512"/>
                  <a:gd name="T99" fmla="*/ 362 h 377"/>
                  <a:gd name="T100" fmla="*/ 464 w 512"/>
                  <a:gd name="T101" fmla="*/ 349 h 377"/>
                  <a:gd name="T102" fmla="*/ 368 w 512"/>
                  <a:gd name="T103" fmla="*/ 319 h 377"/>
                  <a:gd name="T104" fmla="*/ 224 w 512"/>
                  <a:gd name="T105" fmla="*/ 31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5" name="Freeform 13"/>
              <p:cNvSpPr>
                <a:spLocks/>
              </p:cNvSpPr>
              <p:nvPr/>
            </p:nvSpPr>
            <p:spPr bwMode="auto">
              <a:xfrm rot="5400000">
                <a:off x="79" y="3686"/>
                <a:ext cx="9" cy="18"/>
              </a:xfrm>
              <a:custGeom>
                <a:avLst/>
                <a:gdLst>
                  <a:gd name="T0" fmla="*/ 0 w 64"/>
                  <a:gd name="T1" fmla="*/ 29 h 57"/>
                  <a:gd name="T2" fmla="*/ 16 w 64"/>
                  <a:gd name="T3" fmla="*/ 14 h 57"/>
                  <a:gd name="T4" fmla="*/ 31 w 64"/>
                  <a:gd name="T5" fmla="*/ 0 h 57"/>
                  <a:gd name="T6" fmla="*/ 48 w 64"/>
                  <a:gd name="T7" fmla="*/ 14 h 57"/>
                  <a:gd name="T8" fmla="*/ 64 w 64"/>
                  <a:gd name="T9" fmla="*/ 29 h 57"/>
                  <a:gd name="T10" fmla="*/ 64 w 64"/>
                  <a:gd name="T11" fmla="*/ 44 h 57"/>
                  <a:gd name="T12" fmla="*/ 48 w 64"/>
                  <a:gd name="T13" fmla="*/ 57 h 57"/>
                  <a:gd name="T14" fmla="*/ 16 w 64"/>
                  <a:gd name="T15" fmla="*/ 44 h 57"/>
                  <a:gd name="T16" fmla="*/ 0 w 64"/>
                  <a:gd name="T17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6" name="Freeform 14"/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>
                  <a:gd name="T0" fmla="*/ 48 w 3142"/>
                  <a:gd name="T1" fmla="*/ 29 h 44"/>
                  <a:gd name="T2" fmla="*/ 0 w 3142"/>
                  <a:gd name="T3" fmla="*/ 0 h 44"/>
                  <a:gd name="T4" fmla="*/ 17 w 3142"/>
                  <a:gd name="T5" fmla="*/ 0 h 44"/>
                  <a:gd name="T6" fmla="*/ 33 w 3142"/>
                  <a:gd name="T7" fmla="*/ 0 h 44"/>
                  <a:gd name="T8" fmla="*/ 48 w 3142"/>
                  <a:gd name="T9" fmla="*/ 0 h 44"/>
                  <a:gd name="T10" fmla="*/ 96 w 3142"/>
                  <a:gd name="T11" fmla="*/ 0 h 44"/>
                  <a:gd name="T12" fmla="*/ 161 w 3142"/>
                  <a:gd name="T13" fmla="*/ 0 h 44"/>
                  <a:gd name="T14" fmla="*/ 226 w 3142"/>
                  <a:gd name="T15" fmla="*/ 0 h 44"/>
                  <a:gd name="T16" fmla="*/ 305 w 3142"/>
                  <a:gd name="T17" fmla="*/ 0 h 44"/>
                  <a:gd name="T18" fmla="*/ 401 w 3142"/>
                  <a:gd name="T19" fmla="*/ 0 h 44"/>
                  <a:gd name="T20" fmla="*/ 514 w 3142"/>
                  <a:gd name="T21" fmla="*/ 0 h 44"/>
                  <a:gd name="T22" fmla="*/ 626 w 3142"/>
                  <a:gd name="T23" fmla="*/ 0 h 44"/>
                  <a:gd name="T24" fmla="*/ 754 w 3142"/>
                  <a:gd name="T25" fmla="*/ 0 h 44"/>
                  <a:gd name="T26" fmla="*/ 1011 w 3142"/>
                  <a:gd name="T27" fmla="*/ 0 h 44"/>
                  <a:gd name="T28" fmla="*/ 1284 w 3142"/>
                  <a:gd name="T29" fmla="*/ 0 h 44"/>
                  <a:gd name="T30" fmla="*/ 1587 w 3142"/>
                  <a:gd name="T31" fmla="*/ 0 h 44"/>
                  <a:gd name="T32" fmla="*/ 1877 w 3142"/>
                  <a:gd name="T33" fmla="*/ 0 h 44"/>
                  <a:gd name="T34" fmla="*/ 2149 w 3142"/>
                  <a:gd name="T35" fmla="*/ 0 h 44"/>
                  <a:gd name="T36" fmla="*/ 2422 w 3142"/>
                  <a:gd name="T37" fmla="*/ 0 h 44"/>
                  <a:gd name="T38" fmla="*/ 2533 w 3142"/>
                  <a:gd name="T39" fmla="*/ 0 h 44"/>
                  <a:gd name="T40" fmla="*/ 2662 w 3142"/>
                  <a:gd name="T41" fmla="*/ 0 h 44"/>
                  <a:gd name="T42" fmla="*/ 2758 w 3142"/>
                  <a:gd name="T43" fmla="*/ 0 h 44"/>
                  <a:gd name="T44" fmla="*/ 2854 w 3142"/>
                  <a:gd name="T45" fmla="*/ 0 h 44"/>
                  <a:gd name="T46" fmla="*/ 2934 w 3142"/>
                  <a:gd name="T47" fmla="*/ 0 h 44"/>
                  <a:gd name="T48" fmla="*/ 3015 w 3142"/>
                  <a:gd name="T49" fmla="*/ 0 h 44"/>
                  <a:gd name="T50" fmla="*/ 3063 w 3142"/>
                  <a:gd name="T51" fmla="*/ 0 h 44"/>
                  <a:gd name="T52" fmla="*/ 3111 w 3142"/>
                  <a:gd name="T53" fmla="*/ 0 h 44"/>
                  <a:gd name="T54" fmla="*/ 3142 w 3142"/>
                  <a:gd name="T55" fmla="*/ 0 h 44"/>
                  <a:gd name="T56" fmla="*/ 3142 w 3142"/>
                  <a:gd name="T57" fmla="*/ 29 h 44"/>
                  <a:gd name="T58" fmla="*/ 3126 w 3142"/>
                  <a:gd name="T59" fmla="*/ 44 h 44"/>
                  <a:gd name="T60" fmla="*/ 48 w 3142"/>
                  <a:gd name="T61" fmla="*/ 2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7" name="Freeform 15"/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272 w 353"/>
                  <a:gd name="T1" fmla="*/ 275 h 319"/>
                  <a:gd name="T2" fmla="*/ 288 w 353"/>
                  <a:gd name="T3" fmla="*/ 304 h 319"/>
                  <a:gd name="T4" fmla="*/ 240 w 353"/>
                  <a:gd name="T5" fmla="*/ 247 h 319"/>
                  <a:gd name="T6" fmla="*/ 224 w 353"/>
                  <a:gd name="T7" fmla="*/ 260 h 319"/>
                  <a:gd name="T8" fmla="*/ 209 w 353"/>
                  <a:gd name="T9" fmla="*/ 217 h 319"/>
                  <a:gd name="T10" fmla="*/ 176 w 353"/>
                  <a:gd name="T11" fmla="*/ 217 h 319"/>
                  <a:gd name="T12" fmla="*/ 128 w 353"/>
                  <a:gd name="T13" fmla="*/ 203 h 319"/>
                  <a:gd name="T14" fmla="*/ 128 w 353"/>
                  <a:gd name="T15" fmla="*/ 188 h 319"/>
                  <a:gd name="T16" fmla="*/ 96 w 353"/>
                  <a:gd name="T17" fmla="*/ 145 h 319"/>
                  <a:gd name="T18" fmla="*/ 65 w 353"/>
                  <a:gd name="T19" fmla="*/ 130 h 319"/>
                  <a:gd name="T20" fmla="*/ 32 w 353"/>
                  <a:gd name="T21" fmla="*/ 130 h 319"/>
                  <a:gd name="T22" fmla="*/ 48 w 353"/>
                  <a:gd name="T23" fmla="*/ 173 h 319"/>
                  <a:gd name="T24" fmla="*/ 48 w 353"/>
                  <a:gd name="T25" fmla="*/ 203 h 319"/>
                  <a:gd name="T26" fmla="*/ 0 w 353"/>
                  <a:gd name="T27" fmla="*/ 145 h 319"/>
                  <a:gd name="T28" fmla="*/ 0 w 353"/>
                  <a:gd name="T29" fmla="*/ 73 h 319"/>
                  <a:gd name="T30" fmla="*/ 96 w 353"/>
                  <a:gd name="T31" fmla="*/ 102 h 319"/>
                  <a:gd name="T32" fmla="*/ 113 w 353"/>
                  <a:gd name="T33" fmla="*/ 0 h 319"/>
                  <a:gd name="T34" fmla="*/ 240 w 353"/>
                  <a:gd name="T35" fmla="*/ 43 h 319"/>
                  <a:gd name="T36" fmla="*/ 192 w 353"/>
                  <a:gd name="T37" fmla="*/ 58 h 319"/>
                  <a:gd name="T38" fmla="*/ 161 w 353"/>
                  <a:gd name="T39" fmla="*/ 73 h 319"/>
                  <a:gd name="T40" fmla="*/ 272 w 353"/>
                  <a:gd name="T41" fmla="*/ 73 h 319"/>
                  <a:gd name="T42" fmla="*/ 272 w 353"/>
                  <a:gd name="T43" fmla="*/ 102 h 319"/>
                  <a:gd name="T44" fmla="*/ 240 w 353"/>
                  <a:gd name="T45" fmla="*/ 102 h 319"/>
                  <a:gd name="T46" fmla="*/ 209 w 353"/>
                  <a:gd name="T47" fmla="*/ 102 h 319"/>
                  <a:gd name="T48" fmla="*/ 224 w 353"/>
                  <a:gd name="T49" fmla="*/ 130 h 319"/>
                  <a:gd name="T50" fmla="*/ 257 w 353"/>
                  <a:gd name="T51" fmla="*/ 160 h 319"/>
                  <a:gd name="T52" fmla="*/ 353 w 353"/>
                  <a:gd name="T53" fmla="*/ 173 h 319"/>
                  <a:gd name="T54" fmla="*/ 288 w 353"/>
                  <a:gd name="T55" fmla="*/ 173 h 319"/>
                  <a:gd name="T56" fmla="*/ 257 w 353"/>
                  <a:gd name="T57" fmla="*/ 173 h 319"/>
                  <a:gd name="T58" fmla="*/ 257 w 353"/>
                  <a:gd name="T59" fmla="*/ 188 h 319"/>
                  <a:gd name="T60" fmla="*/ 353 w 353"/>
                  <a:gd name="T61" fmla="*/ 217 h 319"/>
                  <a:gd name="T62" fmla="*/ 288 w 353"/>
                  <a:gd name="T63" fmla="*/ 203 h 319"/>
                  <a:gd name="T64" fmla="*/ 257 w 353"/>
                  <a:gd name="T65" fmla="*/ 217 h 319"/>
                  <a:gd name="T66" fmla="*/ 288 w 353"/>
                  <a:gd name="T67" fmla="*/ 232 h 319"/>
                  <a:gd name="T68" fmla="*/ 353 w 353"/>
                  <a:gd name="T69" fmla="*/ 247 h 319"/>
                  <a:gd name="T70" fmla="*/ 336 w 353"/>
                  <a:gd name="T71" fmla="*/ 275 h 319"/>
                  <a:gd name="T72" fmla="*/ 353 w 353"/>
                  <a:gd name="T73" fmla="*/ 304 h 319"/>
                  <a:gd name="T74" fmla="*/ 336 w 353"/>
                  <a:gd name="T75" fmla="*/ 304 h 319"/>
                  <a:gd name="T76" fmla="*/ 305 w 353"/>
                  <a:gd name="T77" fmla="*/ 27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8" name="Freeform 16"/>
              <p:cNvSpPr>
                <a:spLocks/>
              </p:cNvSpPr>
              <p:nvPr/>
            </p:nvSpPr>
            <p:spPr bwMode="auto">
              <a:xfrm rot="5400000">
                <a:off x="92" y="4205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64 w 64"/>
                  <a:gd name="T3" fmla="*/ 72 h 72"/>
                  <a:gd name="T4" fmla="*/ 31 w 64"/>
                  <a:gd name="T5" fmla="*/ 28 h 72"/>
                  <a:gd name="T6" fmla="*/ 0 w 64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9" name="Freeform 17"/>
              <p:cNvSpPr>
                <a:spLocks/>
              </p:cNvSpPr>
              <p:nvPr/>
            </p:nvSpPr>
            <p:spPr bwMode="auto">
              <a:xfrm rot="5400000">
                <a:off x="90" y="4208"/>
                <a:ext cx="2" cy="5"/>
              </a:xfrm>
              <a:custGeom>
                <a:avLst/>
                <a:gdLst>
                  <a:gd name="T0" fmla="*/ 0 w 17"/>
                  <a:gd name="T1" fmla="*/ 0 h 14"/>
                  <a:gd name="T2" fmla="*/ 17 w 17"/>
                  <a:gd name="T3" fmla="*/ 14 h 14"/>
                  <a:gd name="T4" fmla="*/ 0 w 17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0" name="Freeform 18"/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>
                  <a:gd name="T0" fmla="*/ 17 w 65"/>
                  <a:gd name="T1" fmla="*/ 232 h 261"/>
                  <a:gd name="T2" fmla="*/ 0 w 65"/>
                  <a:gd name="T3" fmla="*/ 15 h 261"/>
                  <a:gd name="T4" fmla="*/ 0 w 65"/>
                  <a:gd name="T5" fmla="*/ 0 h 261"/>
                  <a:gd name="T6" fmla="*/ 17 w 65"/>
                  <a:gd name="T7" fmla="*/ 0 h 261"/>
                  <a:gd name="T8" fmla="*/ 48 w 65"/>
                  <a:gd name="T9" fmla="*/ 0 h 261"/>
                  <a:gd name="T10" fmla="*/ 65 w 65"/>
                  <a:gd name="T11" fmla="*/ 0 h 261"/>
                  <a:gd name="T12" fmla="*/ 65 w 65"/>
                  <a:gd name="T13" fmla="*/ 15 h 261"/>
                  <a:gd name="T14" fmla="*/ 65 w 65"/>
                  <a:gd name="T15" fmla="*/ 130 h 261"/>
                  <a:gd name="T16" fmla="*/ 65 w 65"/>
                  <a:gd name="T17" fmla="*/ 247 h 261"/>
                  <a:gd name="T18" fmla="*/ 48 w 65"/>
                  <a:gd name="T19" fmla="*/ 261 h 261"/>
                  <a:gd name="T20" fmla="*/ 33 w 65"/>
                  <a:gd name="T21" fmla="*/ 261 h 261"/>
                  <a:gd name="T22" fmla="*/ 17 w 65"/>
                  <a:gd name="T23" fmla="*/ 247 h 261"/>
                  <a:gd name="T24" fmla="*/ 17 w 65"/>
                  <a:gd name="T25" fmla="*/ 232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1" name="Freeform 19"/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>
                  <a:gd name="T0" fmla="*/ 0 w 111"/>
                  <a:gd name="T1" fmla="*/ 247 h 261"/>
                  <a:gd name="T2" fmla="*/ 0 w 111"/>
                  <a:gd name="T3" fmla="*/ 217 h 261"/>
                  <a:gd name="T4" fmla="*/ 15 w 111"/>
                  <a:gd name="T5" fmla="*/ 189 h 261"/>
                  <a:gd name="T6" fmla="*/ 0 w 111"/>
                  <a:gd name="T7" fmla="*/ 117 h 261"/>
                  <a:gd name="T8" fmla="*/ 0 w 111"/>
                  <a:gd name="T9" fmla="*/ 59 h 261"/>
                  <a:gd name="T10" fmla="*/ 15 w 111"/>
                  <a:gd name="T11" fmla="*/ 15 h 261"/>
                  <a:gd name="T12" fmla="*/ 32 w 111"/>
                  <a:gd name="T13" fmla="*/ 0 h 261"/>
                  <a:gd name="T14" fmla="*/ 63 w 111"/>
                  <a:gd name="T15" fmla="*/ 0 h 261"/>
                  <a:gd name="T16" fmla="*/ 80 w 111"/>
                  <a:gd name="T17" fmla="*/ 0 h 261"/>
                  <a:gd name="T18" fmla="*/ 80 w 111"/>
                  <a:gd name="T19" fmla="*/ 30 h 261"/>
                  <a:gd name="T20" fmla="*/ 80 w 111"/>
                  <a:gd name="T21" fmla="*/ 74 h 261"/>
                  <a:gd name="T22" fmla="*/ 96 w 111"/>
                  <a:gd name="T23" fmla="*/ 102 h 261"/>
                  <a:gd name="T24" fmla="*/ 111 w 111"/>
                  <a:gd name="T25" fmla="*/ 145 h 261"/>
                  <a:gd name="T26" fmla="*/ 96 w 111"/>
                  <a:gd name="T27" fmla="*/ 130 h 261"/>
                  <a:gd name="T28" fmla="*/ 80 w 111"/>
                  <a:gd name="T29" fmla="*/ 117 h 261"/>
                  <a:gd name="T30" fmla="*/ 63 w 111"/>
                  <a:gd name="T31" fmla="*/ 117 h 261"/>
                  <a:gd name="T32" fmla="*/ 63 w 111"/>
                  <a:gd name="T33" fmla="*/ 145 h 261"/>
                  <a:gd name="T34" fmla="*/ 63 w 111"/>
                  <a:gd name="T35" fmla="*/ 174 h 261"/>
                  <a:gd name="T36" fmla="*/ 96 w 111"/>
                  <a:gd name="T37" fmla="*/ 217 h 261"/>
                  <a:gd name="T38" fmla="*/ 63 w 111"/>
                  <a:gd name="T39" fmla="*/ 174 h 261"/>
                  <a:gd name="T40" fmla="*/ 63 w 111"/>
                  <a:gd name="T41" fmla="*/ 160 h 261"/>
                  <a:gd name="T42" fmla="*/ 32 w 111"/>
                  <a:gd name="T43" fmla="*/ 145 h 261"/>
                  <a:gd name="T44" fmla="*/ 32 w 111"/>
                  <a:gd name="T45" fmla="*/ 160 h 261"/>
                  <a:gd name="T46" fmla="*/ 32 w 111"/>
                  <a:gd name="T47" fmla="*/ 174 h 261"/>
                  <a:gd name="T48" fmla="*/ 32 w 111"/>
                  <a:gd name="T49" fmla="*/ 204 h 261"/>
                  <a:gd name="T50" fmla="*/ 15 w 111"/>
                  <a:gd name="T51" fmla="*/ 204 h 261"/>
                  <a:gd name="T52" fmla="*/ 15 w 111"/>
                  <a:gd name="T53" fmla="*/ 232 h 261"/>
                  <a:gd name="T54" fmla="*/ 15 w 111"/>
                  <a:gd name="T55" fmla="*/ 247 h 261"/>
                  <a:gd name="T56" fmla="*/ 15 w 111"/>
                  <a:gd name="T57" fmla="*/ 261 h 261"/>
                  <a:gd name="T58" fmla="*/ 0 w 111"/>
                  <a:gd name="T59" fmla="*/ 261 h 261"/>
                  <a:gd name="T60" fmla="*/ 0 w 111"/>
                  <a:gd name="T61" fmla="*/ 247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2" name="Freeform 20"/>
              <p:cNvSpPr>
                <a:spLocks/>
              </p:cNvSpPr>
              <p:nvPr/>
            </p:nvSpPr>
            <p:spPr bwMode="auto">
              <a:xfrm rot="5400000">
                <a:off x="93" y="4196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15 w 15"/>
                  <a:gd name="T3" fmla="*/ 29 h 29"/>
                  <a:gd name="T4" fmla="*/ 0 w 15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3" name="Freeform 21"/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173 h 188"/>
                  <a:gd name="T2" fmla="*/ 0 w 16"/>
                  <a:gd name="T3" fmla="*/ 0 h 188"/>
                  <a:gd name="T4" fmla="*/ 16 w 16"/>
                  <a:gd name="T5" fmla="*/ 30 h 188"/>
                  <a:gd name="T6" fmla="*/ 16 w 16"/>
                  <a:gd name="T7" fmla="*/ 86 h 188"/>
                  <a:gd name="T8" fmla="*/ 16 w 16"/>
                  <a:gd name="T9" fmla="*/ 173 h 188"/>
                  <a:gd name="T10" fmla="*/ 0 w 16"/>
                  <a:gd name="T11" fmla="*/ 188 h 188"/>
                  <a:gd name="T12" fmla="*/ 0 w 16"/>
                  <a:gd name="T13" fmla="*/ 17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4" name="Freeform 22"/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15 h 173"/>
                  <a:gd name="T2" fmla="*/ 17 w 34"/>
                  <a:gd name="T3" fmla="*/ 0 h 173"/>
                  <a:gd name="T4" fmla="*/ 34 w 34"/>
                  <a:gd name="T5" fmla="*/ 15 h 173"/>
                  <a:gd name="T6" fmla="*/ 34 w 34"/>
                  <a:gd name="T7" fmla="*/ 160 h 173"/>
                  <a:gd name="T8" fmla="*/ 17 w 34"/>
                  <a:gd name="T9" fmla="*/ 173 h 173"/>
                  <a:gd name="T10" fmla="*/ 0 w 34"/>
                  <a:gd name="T11" fmla="*/ 160 h 173"/>
                  <a:gd name="T12" fmla="*/ 0 w 34"/>
                  <a:gd name="T13" fmla="*/ 1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5" name="Freeform 23"/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160 h 173"/>
                  <a:gd name="T2" fmla="*/ 144 w 177"/>
                  <a:gd name="T3" fmla="*/ 73 h 173"/>
                  <a:gd name="T4" fmla="*/ 129 w 177"/>
                  <a:gd name="T5" fmla="*/ 58 h 173"/>
                  <a:gd name="T6" fmla="*/ 81 w 177"/>
                  <a:gd name="T7" fmla="*/ 30 h 173"/>
                  <a:gd name="T8" fmla="*/ 17 w 177"/>
                  <a:gd name="T9" fmla="*/ 15 h 173"/>
                  <a:gd name="T10" fmla="*/ 0 w 177"/>
                  <a:gd name="T11" fmla="*/ 0 h 173"/>
                  <a:gd name="T12" fmla="*/ 48 w 177"/>
                  <a:gd name="T13" fmla="*/ 15 h 173"/>
                  <a:gd name="T14" fmla="*/ 81 w 177"/>
                  <a:gd name="T15" fmla="*/ 30 h 173"/>
                  <a:gd name="T16" fmla="*/ 144 w 177"/>
                  <a:gd name="T17" fmla="*/ 58 h 173"/>
                  <a:gd name="T18" fmla="*/ 177 w 177"/>
                  <a:gd name="T19" fmla="*/ 73 h 173"/>
                  <a:gd name="T20" fmla="*/ 144 w 177"/>
                  <a:gd name="T21" fmla="*/ 116 h 173"/>
                  <a:gd name="T22" fmla="*/ 96 w 177"/>
                  <a:gd name="T23" fmla="*/ 130 h 173"/>
                  <a:gd name="T24" fmla="*/ 0 w 177"/>
                  <a:gd name="T25" fmla="*/ 173 h 173"/>
                  <a:gd name="T26" fmla="*/ 0 w 177"/>
                  <a:gd name="T27" fmla="*/ 16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6" name="Freeform 24"/>
              <p:cNvSpPr>
                <a:spLocks/>
              </p:cNvSpPr>
              <p:nvPr/>
            </p:nvSpPr>
            <p:spPr bwMode="auto">
              <a:xfrm rot="5400000">
                <a:off x="110" y="4231"/>
                <a:ext cx="3" cy="10"/>
              </a:xfrm>
              <a:custGeom>
                <a:avLst/>
                <a:gdLst>
                  <a:gd name="T0" fmla="*/ 16 w 16"/>
                  <a:gd name="T1" fmla="*/ 0 h 30"/>
                  <a:gd name="T2" fmla="*/ 16 w 16"/>
                  <a:gd name="T3" fmla="*/ 15 h 30"/>
                  <a:gd name="T4" fmla="*/ 16 w 16"/>
                  <a:gd name="T5" fmla="*/ 30 h 30"/>
                  <a:gd name="T6" fmla="*/ 0 w 16"/>
                  <a:gd name="T7" fmla="*/ 15 h 30"/>
                  <a:gd name="T8" fmla="*/ 16 w 1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7" name="Freeform 25"/>
              <p:cNvSpPr>
                <a:spLocks/>
              </p:cNvSpPr>
              <p:nvPr/>
            </p:nvSpPr>
            <p:spPr bwMode="auto">
              <a:xfrm rot="5400000">
                <a:off x="-125" y="3946"/>
                <a:ext cx="473" cy="10"/>
              </a:xfrm>
              <a:custGeom>
                <a:avLst/>
                <a:gdLst>
                  <a:gd name="T0" fmla="*/ 49 w 3093"/>
                  <a:gd name="T1" fmla="*/ 15 h 30"/>
                  <a:gd name="T2" fmla="*/ 0 w 3093"/>
                  <a:gd name="T3" fmla="*/ 0 h 30"/>
                  <a:gd name="T4" fmla="*/ 15 w 3093"/>
                  <a:gd name="T5" fmla="*/ 0 h 30"/>
                  <a:gd name="T6" fmla="*/ 97 w 3093"/>
                  <a:gd name="T7" fmla="*/ 0 h 30"/>
                  <a:gd name="T8" fmla="*/ 161 w 3093"/>
                  <a:gd name="T9" fmla="*/ 0 h 30"/>
                  <a:gd name="T10" fmla="*/ 257 w 3093"/>
                  <a:gd name="T11" fmla="*/ 0 h 30"/>
                  <a:gd name="T12" fmla="*/ 353 w 3093"/>
                  <a:gd name="T13" fmla="*/ 0 h 30"/>
                  <a:gd name="T14" fmla="*/ 449 w 3093"/>
                  <a:gd name="T15" fmla="*/ 0 h 30"/>
                  <a:gd name="T16" fmla="*/ 560 w 3093"/>
                  <a:gd name="T17" fmla="*/ 0 h 30"/>
                  <a:gd name="T18" fmla="*/ 786 w 3093"/>
                  <a:gd name="T19" fmla="*/ 0 h 30"/>
                  <a:gd name="T20" fmla="*/ 1026 w 3093"/>
                  <a:gd name="T21" fmla="*/ 0 h 30"/>
                  <a:gd name="T22" fmla="*/ 1283 w 3093"/>
                  <a:gd name="T23" fmla="*/ 0 h 30"/>
                  <a:gd name="T24" fmla="*/ 1796 w 3093"/>
                  <a:gd name="T25" fmla="*/ 0 h 30"/>
                  <a:gd name="T26" fmla="*/ 2051 w 3093"/>
                  <a:gd name="T27" fmla="*/ 0 h 30"/>
                  <a:gd name="T28" fmla="*/ 2293 w 3093"/>
                  <a:gd name="T29" fmla="*/ 0 h 30"/>
                  <a:gd name="T30" fmla="*/ 2500 w 3093"/>
                  <a:gd name="T31" fmla="*/ 0 h 30"/>
                  <a:gd name="T32" fmla="*/ 2596 w 3093"/>
                  <a:gd name="T33" fmla="*/ 0 h 30"/>
                  <a:gd name="T34" fmla="*/ 2692 w 3093"/>
                  <a:gd name="T35" fmla="*/ 0 h 30"/>
                  <a:gd name="T36" fmla="*/ 2773 w 3093"/>
                  <a:gd name="T37" fmla="*/ 0 h 30"/>
                  <a:gd name="T38" fmla="*/ 2853 w 3093"/>
                  <a:gd name="T39" fmla="*/ 0 h 30"/>
                  <a:gd name="T40" fmla="*/ 2917 w 3093"/>
                  <a:gd name="T41" fmla="*/ 0 h 30"/>
                  <a:gd name="T42" fmla="*/ 2965 w 3093"/>
                  <a:gd name="T43" fmla="*/ 0 h 30"/>
                  <a:gd name="T44" fmla="*/ 3013 w 3093"/>
                  <a:gd name="T45" fmla="*/ 0 h 30"/>
                  <a:gd name="T46" fmla="*/ 3045 w 3093"/>
                  <a:gd name="T47" fmla="*/ 0 h 30"/>
                  <a:gd name="T48" fmla="*/ 3061 w 3093"/>
                  <a:gd name="T49" fmla="*/ 0 h 30"/>
                  <a:gd name="T50" fmla="*/ 3078 w 3093"/>
                  <a:gd name="T51" fmla="*/ 0 h 30"/>
                  <a:gd name="T52" fmla="*/ 3093 w 3093"/>
                  <a:gd name="T53" fmla="*/ 15 h 30"/>
                  <a:gd name="T54" fmla="*/ 3078 w 3093"/>
                  <a:gd name="T55" fmla="*/ 30 h 30"/>
                  <a:gd name="T56" fmla="*/ 3061 w 3093"/>
                  <a:gd name="T57" fmla="*/ 30 h 30"/>
                  <a:gd name="T58" fmla="*/ 3045 w 3093"/>
                  <a:gd name="T59" fmla="*/ 30 h 30"/>
                  <a:gd name="T60" fmla="*/ 3013 w 3093"/>
                  <a:gd name="T61" fmla="*/ 30 h 30"/>
                  <a:gd name="T62" fmla="*/ 2949 w 3093"/>
                  <a:gd name="T63" fmla="*/ 30 h 30"/>
                  <a:gd name="T64" fmla="*/ 2886 w 3093"/>
                  <a:gd name="T65" fmla="*/ 30 h 30"/>
                  <a:gd name="T66" fmla="*/ 2805 w 3093"/>
                  <a:gd name="T67" fmla="*/ 30 h 30"/>
                  <a:gd name="T68" fmla="*/ 2709 w 3093"/>
                  <a:gd name="T69" fmla="*/ 30 h 30"/>
                  <a:gd name="T70" fmla="*/ 2613 w 3093"/>
                  <a:gd name="T71" fmla="*/ 30 h 30"/>
                  <a:gd name="T72" fmla="*/ 2500 w 3093"/>
                  <a:gd name="T73" fmla="*/ 30 h 30"/>
                  <a:gd name="T74" fmla="*/ 2372 w 3093"/>
                  <a:gd name="T75" fmla="*/ 30 h 30"/>
                  <a:gd name="T76" fmla="*/ 2116 w 3093"/>
                  <a:gd name="T77" fmla="*/ 30 h 30"/>
                  <a:gd name="T78" fmla="*/ 1844 w 3093"/>
                  <a:gd name="T79" fmla="*/ 30 h 30"/>
                  <a:gd name="T80" fmla="*/ 1571 w 3093"/>
                  <a:gd name="T81" fmla="*/ 30 h 30"/>
                  <a:gd name="T82" fmla="*/ 1283 w 3093"/>
                  <a:gd name="T83" fmla="*/ 30 h 30"/>
                  <a:gd name="T84" fmla="*/ 1009 w 3093"/>
                  <a:gd name="T85" fmla="*/ 15 h 30"/>
                  <a:gd name="T86" fmla="*/ 754 w 3093"/>
                  <a:gd name="T87" fmla="*/ 15 h 30"/>
                  <a:gd name="T88" fmla="*/ 642 w 3093"/>
                  <a:gd name="T89" fmla="*/ 15 h 30"/>
                  <a:gd name="T90" fmla="*/ 529 w 3093"/>
                  <a:gd name="T91" fmla="*/ 15 h 30"/>
                  <a:gd name="T92" fmla="*/ 416 w 3093"/>
                  <a:gd name="T93" fmla="*/ 15 h 30"/>
                  <a:gd name="T94" fmla="*/ 337 w 3093"/>
                  <a:gd name="T95" fmla="*/ 15 h 30"/>
                  <a:gd name="T96" fmla="*/ 257 w 3093"/>
                  <a:gd name="T97" fmla="*/ 15 h 30"/>
                  <a:gd name="T98" fmla="*/ 193 w 3093"/>
                  <a:gd name="T99" fmla="*/ 15 h 30"/>
                  <a:gd name="T100" fmla="*/ 128 w 3093"/>
                  <a:gd name="T101" fmla="*/ 15 h 30"/>
                  <a:gd name="T102" fmla="*/ 97 w 3093"/>
                  <a:gd name="T103" fmla="*/ 15 h 30"/>
                  <a:gd name="T104" fmla="*/ 63 w 3093"/>
                  <a:gd name="T105" fmla="*/ 15 h 30"/>
                  <a:gd name="T106" fmla="*/ 49 w 3093"/>
                  <a:gd name="T107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8" name="Freeform 26"/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32 w 96"/>
                  <a:gd name="T3" fmla="*/ 0 h 100"/>
                  <a:gd name="T4" fmla="*/ 63 w 96"/>
                  <a:gd name="T5" fmla="*/ 13 h 100"/>
                  <a:gd name="T6" fmla="*/ 80 w 96"/>
                  <a:gd name="T7" fmla="*/ 28 h 100"/>
                  <a:gd name="T8" fmla="*/ 96 w 96"/>
                  <a:gd name="T9" fmla="*/ 43 h 100"/>
                  <a:gd name="T10" fmla="*/ 96 w 96"/>
                  <a:gd name="T11" fmla="*/ 56 h 100"/>
                  <a:gd name="T12" fmla="*/ 63 w 96"/>
                  <a:gd name="T13" fmla="*/ 71 h 100"/>
                  <a:gd name="T14" fmla="*/ 48 w 96"/>
                  <a:gd name="T15" fmla="*/ 86 h 100"/>
                  <a:gd name="T16" fmla="*/ 0 w 96"/>
                  <a:gd name="T17" fmla="*/ 100 h 100"/>
                  <a:gd name="T18" fmla="*/ 0 w 96"/>
                  <a:gd name="T1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9" name="Freeform 27"/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>
                  <a:gd name="T0" fmla="*/ 64 w 208"/>
                  <a:gd name="T1" fmla="*/ 71 h 100"/>
                  <a:gd name="T2" fmla="*/ 48 w 208"/>
                  <a:gd name="T3" fmla="*/ 56 h 100"/>
                  <a:gd name="T4" fmla="*/ 31 w 208"/>
                  <a:gd name="T5" fmla="*/ 56 h 100"/>
                  <a:gd name="T6" fmla="*/ 16 w 208"/>
                  <a:gd name="T7" fmla="*/ 43 h 100"/>
                  <a:gd name="T8" fmla="*/ 0 w 208"/>
                  <a:gd name="T9" fmla="*/ 43 h 100"/>
                  <a:gd name="T10" fmla="*/ 31 w 208"/>
                  <a:gd name="T11" fmla="*/ 43 h 100"/>
                  <a:gd name="T12" fmla="*/ 64 w 208"/>
                  <a:gd name="T13" fmla="*/ 28 h 100"/>
                  <a:gd name="T14" fmla="*/ 79 w 208"/>
                  <a:gd name="T15" fmla="*/ 0 h 100"/>
                  <a:gd name="T16" fmla="*/ 144 w 208"/>
                  <a:gd name="T17" fmla="*/ 13 h 100"/>
                  <a:gd name="T18" fmla="*/ 208 w 208"/>
                  <a:gd name="T19" fmla="*/ 43 h 100"/>
                  <a:gd name="T20" fmla="*/ 192 w 208"/>
                  <a:gd name="T21" fmla="*/ 71 h 100"/>
                  <a:gd name="T22" fmla="*/ 160 w 208"/>
                  <a:gd name="T23" fmla="*/ 71 h 100"/>
                  <a:gd name="T24" fmla="*/ 79 w 208"/>
                  <a:gd name="T25" fmla="*/ 100 h 100"/>
                  <a:gd name="T26" fmla="*/ 64 w 208"/>
                  <a:gd name="T27" fmla="*/ 7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0" name="Freeform 28"/>
              <p:cNvSpPr>
                <a:spLocks/>
              </p:cNvSpPr>
              <p:nvPr/>
            </p:nvSpPr>
            <p:spPr bwMode="auto">
              <a:xfrm rot="5400000">
                <a:off x="276" y="3756"/>
                <a:ext cx="346" cy="645"/>
              </a:xfrm>
              <a:custGeom>
                <a:avLst/>
                <a:gdLst>
                  <a:gd name="T0" fmla="*/ 192 w 2259"/>
                  <a:gd name="T1" fmla="*/ 2014 h 2042"/>
                  <a:gd name="T2" fmla="*/ 111 w 2259"/>
                  <a:gd name="T3" fmla="*/ 1854 h 2042"/>
                  <a:gd name="T4" fmla="*/ 32 w 2259"/>
                  <a:gd name="T5" fmla="*/ 1882 h 2042"/>
                  <a:gd name="T6" fmla="*/ 464 w 2259"/>
                  <a:gd name="T7" fmla="*/ 1795 h 2042"/>
                  <a:gd name="T8" fmla="*/ 1042 w 2259"/>
                  <a:gd name="T9" fmla="*/ 1971 h 2042"/>
                  <a:gd name="T10" fmla="*/ 977 w 2259"/>
                  <a:gd name="T11" fmla="*/ 1405 h 2042"/>
                  <a:gd name="T12" fmla="*/ 992 w 2259"/>
                  <a:gd name="T13" fmla="*/ 1144 h 2042"/>
                  <a:gd name="T14" fmla="*/ 961 w 2259"/>
                  <a:gd name="T15" fmla="*/ 1129 h 2042"/>
                  <a:gd name="T16" fmla="*/ 1153 w 2259"/>
                  <a:gd name="T17" fmla="*/ 1274 h 2042"/>
                  <a:gd name="T18" fmla="*/ 1009 w 2259"/>
                  <a:gd name="T19" fmla="*/ 1448 h 2042"/>
                  <a:gd name="T20" fmla="*/ 881 w 2259"/>
                  <a:gd name="T21" fmla="*/ 1709 h 2042"/>
                  <a:gd name="T22" fmla="*/ 961 w 2259"/>
                  <a:gd name="T23" fmla="*/ 1593 h 2042"/>
                  <a:gd name="T24" fmla="*/ 1042 w 2259"/>
                  <a:gd name="T25" fmla="*/ 1622 h 2042"/>
                  <a:gd name="T26" fmla="*/ 961 w 2259"/>
                  <a:gd name="T27" fmla="*/ 1522 h 2042"/>
                  <a:gd name="T28" fmla="*/ 1186 w 2259"/>
                  <a:gd name="T29" fmla="*/ 1448 h 2042"/>
                  <a:gd name="T30" fmla="*/ 1362 w 2259"/>
                  <a:gd name="T31" fmla="*/ 1535 h 2042"/>
                  <a:gd name="T32" fmla="*/ 1378 w 2259"/>
                  <a:gd name="T33" fmla="*/ 1695 h 2042"/>
                  <a:gd name="T34" fmla="*/ 1201 w 2259"/>
                  <a:gd name="T35" fmla="*/ 1854 h 2042"/>
                  <a:gd name="T36" fmla="*/ 1105 w 2259"/>
                  <a:gd name="T37" fmla="*/ 1795 h 2042"/>
                  <a:gd name="T38" fmla="*/ 977 w 2259"/>
                  <a:gd name="T39" fmla="*/ 1709 h 2042"/>
                  <a:gd name="T40" fmla="*/ 1393 w 2259"/>
                  <a:gd name="T41" fmla="*/ 1897 h 2042"/>
                  <a:gd name="T42" fmla="*/ 1474 w 2259"/>
                  <a:gd name="T43" fmla="*/ 1420 h 2042"/>
                  <a:gd name="T44" fmla="*/ 1827 w 2259"/>
                  <a:gd name="T45" fmla="*/ 1390 h 2042"/>
                  <a:gd name="T46" fmla="*/ 2132 w 2259"/>
                  <a:gd name="T47" fmla="*/ 1014 h 2042"/>
                  <a:gd name="T48" fmla="*/ 1842 w 2259"/>
                  <a:gd name="T49" fmla="*/ 971 h 2042"/>
                  <a:gd name="T50" fmla="*/ 2082 w 2259"/>
                  <a:gd name="T51" fmla="*/ 1042 h 2042"/>
                  <a:gd name="T52" fmla="*/ 1986 w 2259"/>
                  <a:gd name="T53" fmla="*/ 1246 h 2042"/>
                  <a:gd name="T54" fmla="*/ 1827 w 2259"/>
                  <a:gd name="T55" fmla="*/ 1333 h 2042"/>
                  <a:gd name="T56" fmla="*/ 1587 w 2259"/>
                  <a:gd name="T57" fmla="*/ 1216 h 2042"/>
                  <a:gd name="T58" fmla="*/ 1570 w 2259"/>
                  <a:gd name="T59" fmla="*/ 956 h 2042"/>
                  <a:gd name="T60" fmla="*/ 1810 w 2259"/>
                  <a:gd name="T61" fmla="*/ 797 h 2042"/>
                  <a:gd name="T62" fmla="*/ 1810 w 2259"/>
                  <a:gd name="T63" fmla="*/ 767 h 2042"/>
                  <a:gd name="T64" fmla="*/ 1506 w 2259"/>
                  <a:gd name="T65" fmla="*/ 1057 h 2042"/>
                  <a:gd name="T66" fmla="*/ 1249 w 2259"/>
                  <a:gd name="T67" fmla="*/ 999 h 2042"/>
                  <a:gd name="T68" fmla="*/ 1330 w 2259"/>
                  <a:gd name="T69" fmla="*/ 912 h 2042"/>
                  <a:gd name="T70" fmla="*/ 1474 w 2259"/>
                  <a:gd name="T71" fmla="*/ 942 h 2042"/>
                  <a:gd name="T72" fmla="*/ 2147 w 2259"/>
                  <a:gd name="T73" fmla="*/ 912 h 2042"/>
                  <a:gd name="T74" fmla="*/ 1971 w 2259"/>
                  <a:gd name="T75" fmla="*/ 506 h 2042"/>
                  <a:gd name="T76" fmla="*/ 2132 w 2259"/>
                  <a:gd name="T77" fmla="*/ 29 h 2042"/>
                  <a:gd name="T78" fmla="*/ 2115 w 2259"/>
                  <a:gd name="T79" fmla="*/ 116 h 2042"/>
                  <a:gd name="T80" fmla="*/ 2147 w 2259"/>
                  <a:gd name="T81" fmla="*/ 0 h 2042"/>
                  <a:gd name="T82" fmla="*/ 2147 w 2259"/>
                  <a:gd name="T83" fmla="*/ 289 h 2042"/>
                  <a:gd name="T84" fmla="*/ 2163 w 2259"/>
                  <a:gd name="T85" fmla="*/ 637 h 2042"/>
                  <a:gd name="T86" fmla="*/ 2195 w 2259"/>
                  <a:gd name="T87" fmla="*/ 420 h 2042"/>
                  <a:gd name="T88" fmla="*/ 2003 w 2259"/>
                  <a:gd name="T89" fmla="*/ 478 h 2042"/>
                  <a:gd name="T90" fmla="*/ 2163 w 2259"/>
                  <a:gd name="T91" fmla="*/ 1274 h 2042"/>
                  <a:gd name="T92" fmla="*/ 2243 w 2259"/>
                  <a:gd name="T93" fmla="*/ 1491 h 2042"/>
                  <a:gd name="T94" fmla="*/ 1986 w 2259"/>
                  <a:gd name="T95" fmla="*/ 1535 h 2042"/>
                  <a:gd name="T96" fmla="*/ 2147 w 2259"/>
                  <a:gd name="T97" fmla="*/ 1491 h 2042"/>
                  <a:gd name="T98" fmla="*/ 1474 w 2259"/>
                  <a:gd name="T99" fmla="*/ 1303 h 2042"/>
                  <a:gd name="T100" fmla="*/ 1683 w 2259"/>
                  <a:gd name="T101" fmla="*/ 1927 h 2042"/>
                  <a:gd name="T102" fmla="*/ 1698 w 2259"/>
                  <a:gd name="T103" fmla="*/ 1782 h 2042"/>
                  <a:gd name="T104" fmla="*/ 1731 w 2259"/>
                  <a:gd name="T105" fmla="*/ 2014 h 2042"/>
                  <a:gd name="T106" fmla="*/ 1522 w 2259"/>
                  <a:gd name="T107" fmla="*/ 1825 h 2042"/>
                  <a:gd name="T108" fmla="*/ 1121 w 2259"/>
                  <a:gd name="T109" fmla="*/ 2027 h 2042"/>
                  <a:gd name="T110" fmla="*/ 384 w 2259"/>
                  <a:gd name="T111" fmla="*/ 1912 h 2042"/>
                  <a:gd name="T112" fmla="*/ 528 w 2259"/>
                  <a:gd name="T113" fmla="*/ 1869 h 2042"/>
                  <a:gd name="T114" fmla="*/ 416 w 2259"/>
                  <a:gd name="T115" fmla="*/ 2027 h 2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1" name="Freeform 29"/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17 w 2197"/>
                  <a:gd name="T1" fmla="*/ 768 h 783"/>
                  <a:gd name="T2" fmla="*/ 0 w 2197"/>
                  <a:gd name="T3" fmla="*/ 740 h 783"/>
                  <a:gd name="T4" fmla="*/ 242 w 2197"/>
                  <a:gd name="T5" fmla="*/ 740 h 783"/>
                  <a:gd name="T6" fmla="*/ 1027 w 2197"/>
                  <a:gd name="T7" fmla="*/ 753 h 783"/>
                  <a:gd name="T8" fmla="*/ 1138 w 2197"/>
                  <a:gd name="T9" fmla="*/ 740 h 783"/>
                  <a:gd name="T10" fmla="*/ 1155 w 2197"/>
                  <a:gd name="T11" fmla="*/ 740 h 783"/>
                  <a:gd name="T12" fmla="*/ 1155 w 2197"/>
                  <a:gd name="T13" fmla="*/ 551 h 783"/>
                  <a:gd name="T14" fmla="*/ 1155 w 2197"/>
                  <a:gd name="T15" fmla="*/ 536 h 783"/>
                  <a:gd name="T16" fmla="*/ 1395 w 2197"/>
                  <a:gd name="T17" fmla="*/ 536 h 783"/>
                  <a:gd name="T18" fmla="*/ 1508 w 2197"/>
                  <a:gd name="T19" fmla="*/ 521 h 783"/>
                  <a:gd name="T20" fmla="*/ 1604 w 2197"/>
                  <a:gd name="T21" fmla="*/ 508 h 783"/>
                  <a:gd name="T22" fmla="*/ 1716 w 2197"/>
                  <a:gd name="T23" fmla="*/ 478 h 783"/>
                  <a:gd name="T24" fmla="*/ 1812 w 2197"/>
                  <a:gd name="T25" fmla="*/ 434 h 783"/>
                  <a:gd name="T26" fmla="*/ 1909 w 2197"/>
                  <a:gd name="T27" fmla="*/ 377 h 783"/>
                  <a:gd name="T28" fmla="*/ 1988 w 2197"/>
                  <a:gd name="T29" fmla="*/ 319 h 783"/>
                  <a:gd name="T30" fmla="*/ 2053 w 2197"/>
                  <a:gd name="T31" fmla="*/ 247 h 783"/>
                  <a:gd name="T32" fmla="*/ 2117 w 2197"/>
                  <a:gd name="T33" fmla="*/ 159 h 783"/>
                  <a:gd name="T34" fmla="*/ 2180 w 2197"/>
                  <a:gd name="T35" fmla="*/ 0 h 783"/>
                  <a:gd name="T36" fmla="*/ 2197 w 2197"/>
                  <a:gd name="T37" fmla="*/ 15 h 783"/>
                  <a:gd name="T38" fmla="*/ 2197 w 2197"/>
                  <a:gd name="T39" fmla="*/ 43 h 783"/>
                  <a:gd name="T40" fmla="*/ 2180 w 2197"/>
                  <a:gd name="T41" fmla="*/ 87 h 783"/>
                  <a:gd name="T42" fmla="*/ 2165 w 2197"/>
                  <a:gd name="T43" fmla="*/ 159 h 783"/>
                  <a:gd name="T44" fmla="*/ 2117 w 2197"/>
                  <a:gd name="T45" fmla="*/ 217 h 783"/>
                  <a:gd name="T46" fmla="*/ 2053 w 2197"/>
                  <a:gd name="T47" fmla="*/ 291 h 783"/>
                  <a:gd name="T48" fmla="*/ 2005 w 2197"/>
                  <a:gd name="T49" fmla="*/ 347 h 783"/>
                  <a:gd name="T50" fmla="*/ 1940 w 2197"/>
                  <a:gd name="T51" fmla="*/ 406 h 783"/>
                  <a:gd name="T52" fmla="*/ 1861 w 2197"/>
                  <a:gd name="T53" fmla="*/ 449 h 783"/>
                  <a:gd name="T54" fmla="*/ 1781 w 2197"/>
                  <a:gd name="T55" fmla="*/ 493 h 783"/>
                  <a:gd name="T56" fmla="*/ 1700 w 2197"/>
                  <a:gd name="T57" fmla="*/ 508 h 783"/>
                  <a:gd name="T58" fmla="*/ 1556 w 2197"/>
                  <a:gd name="T59" fmla="*/ 551 h 783"/>
                  <a:gd name="T60" fmla="*/ 1491 w 2197"/>
                  <a:gd name="T61" fmla="*/ 564 h 783"/>
                  <a:gd name="T62" fmla="*/ 1412 w 2197"/>
                  <a:gd name="T63" fmla="*/ 564 h 783"/>
                  <a:gd name="T64" fmla="*/ 1203 w 2197"/>
                  <a:gd name="T65" fmla="*/ 579 h 783"/>
                  <a:gd name="T66" fmla="*/ 1188 w 2197"/>
                  <a:gd name="T67" fmla="*/ 594 h 783"/>
                  <a:gd name="T68" fmla="*/ 1188 w 2197"/>
                  <a:gd name="T69" fmla="*/ 783 h 783"/>
                  <a:gd name="T70" fmla="*/ 17 w 2197"/>
                  <a:gd name="T71" fmla="*/ 768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2" name="Freeform 30"/>
              <p:cNvSpPr>
                <a:spLocks/>
              </p:cNvSpPr>
              <p:nvPr/>
            </p:nvSpPr>
            <p:spPr bwMode="auto">
              <a:xfrm rot="5400000">
                <a:off x="137" y="4265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16 w 48"/>
                  <a:gd name="T3" fmla="*/ 0 h 15"/>
                  <a:gd name="T4" fmla="*/ 48 w 48"/>
                  <a:gd name="T5" fmla="*/ 0 h 15"/>
                  <a:gd name="T6" fmla="*/ 33 w 48"/>
                  <a:gd name="T7" fmla="*/ 15 h 15"/>
                  <a:gd name="T8" fmla="*/ 0 w 4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3" name="Freeform 31"/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956 h 985"/>
                  <a:gd name="T2" fmla="*/ 17 w 2261"/>
                  <a:gd name="T3" fmla="*/ 926 h 985"/>
                  <a:gd name="T4" fmla="*/ 113 w 2261"/>
                  <a:gd name="T5" fmla="*/ 911 h 985"/>
                  <a:gd name="T6" fmla="*/ 1138 w 2261"/>
                  <a:gd name="T7" fmla="*/ 926 h 985"/>
                  <a:gd name="T8" fmla="*/ 1138 w 2261"/>
                  <a:gd name="T9" fmla="*/ 911 h 985"/>
                  <a:gd name="T10" fmla="*/ 1155 w 2261"/>
                  <a:gd name="T11" fmla="*/ 709 h 985"/>
                  <a:gd name="T12" fmla="*/ 1395 w 2261"/>
                  <a:gd name="T13" fmla="*/ 709 h 985"/>
                  <a:gd name="T14" fmla="*/ 1524 w 2261"/>
                  <a:gd name="T15" fmla="*/ 694 h 985"/>
                  <a:gd name="T16" fmla="*/ 1635 w 2261"/>
                  <a:gd name="T17" fmla="*/ 681 h 985"/>
                  <a:gd name="T18" fmla="*/ 1748 w 2261"/>
                  <a:gd name="T19" fmla="*/ 651 h 985"/>
                  <a:gd name="T20" fmla="*/ 1844 w 2261"/>
                  <a:gd name="T21" fmla="*/ 607 h 985"/>
                  <a:gd name="T22" fmla="*/ 1940 w 2261"/>
                  <a:gd name="T23" fmla="*/ 551 h 985"/>
                  <a:gd name="T24" fmla="*/ 1988 w 2261"/>
                  <a:gd name="T25" fmla="*/ 520 h 985"/>
                  <a:gd name="T26" fmla="*/ 2036 w 2261"/>
                  <a:gd name="T27" fmla="*/ 477 h 985"/>
                  <a:gd name="T28" fmla="*/ 2069 w 2261"/>
                  <a:gd name="T29" fmla="*/ 419 h 985"/>
                  <a:gd name="T30" fmla="*/ 2117 w 2261"/>
                  <a:gd name="T31" fmla="*/ 362 h 985"/>
                  <a:gd name="T32" fmla="*/ 2149 w 2261"/>
                  <a:gd name="T33" fmla="*/ 303 h 985"/>
                  <a:gd name="T34" fmla="*/ 2165 w 2261"/>
                  <a:gd name="T35" fmla="*/ 245 h 985"/>
                  <a:gd name="T36" fmla="*/ 2197 w 2261"/>
                  <a:gd name="T37" fmla="*/ 130 h 985"/>
                  <a:gd name="T38" fmla="*/ 2213 w 2261"/>
                  <a:gd name="T39" fmla="*/ 0 h 985"/>
                  <a:gd name="T40" fmla="*/ 2245 w 2261"/>
                  <a:gd name="T41" fmla="*/ 0 h 985"/>
                  <a:gd name="T42" fmla="*/ 2261 w 2261"/>
                  <a:gd name="T43" fmla="*/ 15 h 985"/>
                  <a:gd name="T44" fmla="*/ 2261 w 2261"/>
                  <a:gd name="T45" fmla="*/ 71 h 985"/>
                  <a:gd name="T46" fmla="*/ 2261 w 2261"/>
                  <a:gd name="T47" fmla="*/ 130 h 985"/>
                  <a:gd name="T48" fmla="*/ 2261 w 2261"/>
                  <a:gd name="T49" fmla="*/ 202 h 985"/>
                  <a:gd name="T50" fmla="*/ 2228 w 2261"/>
                  <a:gd name="T51" fmla="*/ 260 h 985"/>
                  <a:gd name="T52" fmla="*/ 2180 w 2261"/>
                  <a:gd name="T53" fmla="*/ 390 h 985"/>
                  <a:gd name="T54" fmla="*/ 2117 w 2261"/>
                  <a:gd name="T55" fmla="*/ 492 h 985"/>
                  <a:gd name="T56" fmla="*/ 2053 w 2261"/>
                  <a:gd name="T57" fmla="*/ 564 h 985"/>
                  <a:gd name="T58" fmla="*/ 1973 w 2261"/>
                  <a:gd name="T59" fmla="*/ 622 h 985"/>
                  <a:gd name="T60" fmla="*/ 1892 w 2261"/>
                  <a:gd name="T61" fmla="*/ 666 h 985"/>
                  <a:gd name="T62" fmla="*/ 1812 w 2261"/>
                  <a:gd name="T63" fmla="*/ 709 h 985"/>
                  <a:gd name="T64" fmla="*/ 1716 w 2261"/>
                  <a:gd name="T65" fmla="*/ 738 h 985"/>
                  <a:gd name="T66" fmla="*/ 1635 w 2261"/>
                  <a:gd name="T67" fmla="*/ 753 h 985"/>
                  <a:gd name="T68" fmla="*/ 1539 w 2261"/>
                  <a:gd name="T69" fmla="*/ 768 h 985"/>
                  <a:gd name="T70" fmla="*/ 1443 w 2261"/>
                  <a:gd name="T71" fmla="*/ 768 h 985"/>
                  <a:gd name="T72" fmla="*/ 1332 w 2261"/>
                  <a:gd name="T73" fmla="*/ 768 h 985"/>
                  <a:gd name="T74" fmla="*/ 1234 w 2261"/>
                  <a:gd name="T75" fmla="*/ 768 h 985"/>
                  <a:gd name="T76" fmla="*/ 1219 w 2261"/>
                  <a:gd name="T77" fmla="*/ 768 h 985"/>
                  <a:gd name="T78" fmla="*/ 1219 w 2261"/>
                  <a:gd name="T79" fmla="*/ 985 h 985"/>
                  <a:gd name="T80" fmla="*/ 1203 w 2261"/>
                  <a:gd name="T81" fmla="*/ 985 h 985"/>
                  <a:gd name="T82" fmla="*/ 17 w 2261"/>
                  <a:gd name="T83" fmla="*/ 970 h 985"/>
                  <a:gd name="T84" fmla="*/ 0 w 2261"/>
                  <a:gd name="T85" fmla="*/ 956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4" name="Freeform 32"/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>
                  <a:gd name="T0" fmla="*/ 48 w 64"/>
                  <a:gd name="T1" fmla="*/ 217 h 275"/>
                  <a:gd name="T2" fmla="*/ 48 w 64"/>
                  <a:gd name="T3" fmla="*/ 158 h 275"/>
                  <a:gd name="T4" fmla="*/ 31 w 64"/>
                  <a:gd name="T5" fmla="*/ 102 h 275"/>
                  <a:gd name="T6" fmla="*/ 16 w 64"/>
                  <a:gd name="T7" fmla="*/ 58 h 275"/>
                  <a:gd name="T8" fmla="*/ 0 w 64"/>
                  <a:gd name="T9" fmla="*/ 15 h 275"/>
                  <a:gd name="T10" fmla="*/ 0 w 64"/>
                  <a:gd name="T11" fmla="*/ 0 h 275"/>
                  <a:gd name="T12" fmla="*/ 31 w 64"/>
                  <a:gd name="T13" fmla="*/ 58 h 275"/>
                  <a:gd name="T14" fmla="*/ 64 w 64"/>
                  <a:gd name="T15" fmla="*/ 115 h 275"/>
                  <a:gd name="T16" fmla="*/ 64 w 64"/>
                  <a:gd name="T17" fmla="*/ 188 h 275"/>
                  <a:gd name="T18" fmla="*/ 48 w 64"/>
                  <a:gd name="T19" fmla="*/ 260 h 275"/>
                  <a:gd name="T20" fmla="*/ 31 w 64"/>
                  <a:gd name="T21" fmla="*/ 275 h 275"/>
                  <a:gd name="T22" fmla="*/ 31 w 64"/>
                  <a:gd name="T23" fmla="*/ 260 h 275"/>
                  <a:gd name="T24" fmla="*/ 31 w 64"/>
                  <a:gd name="T25" fmla="*/ 245 h 275"/>
                  <a:gd name="T26" fmla="*/ 48 w 64"/>
                  <a:gd name="T27" fmla="*/ 217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5" name="Freeform 33"/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>
                  <a:gd name="T0" fmla="*/ 385 w 577"/>
                  <a:gd name="T1" fmla="*/ 464 h 522"/>
                  <a:gd name="T2" fmla="*/ 401 w 577"/>
                  <a:gd name="T3" fmla="*/ 464 h 522"/>
                  <a:gd name="T4" fmla="*/ 416 w 577"/>
                  <a:gd name="T5" fmla="*/ 464 h 522"/>
                  <a:gd name="T6" fmla="*/ 433 w 577"/>
                  <a:gd name="T7" fmla="*/ 449 h 522"/>
                  <a:gd name="T8" fmla="*/ 433 w 577"/>
                  <a:gd name="T9" fmla="*/ 435 h 522"/>
                  <a:gd name="T10" fmla="*/ 368 w 577"/>
                  <a:gd name="T11" fmla="*/ 405 h 522"/>
                  <a:gd name="T12" fmla="*/ 337 w 577"/>
                  <a:gd name="T13" fmla="*/ 362 h 522"/>
                  <a:gd name="T14" fmla="*/ 337 w 577"/>
                  <a:gd name="T15" fmla="*/ 349 h 522"/>
                  <a:gd name="T16" fmla="*/ 337 w 577"/>
                  <a:gd name="T17" fmla="*/ 334 h 522"/>
                  <a:gd name="T18" fmla="*/ 368 w 577"/>
                  <a:gd name="T19" fmla="*/ 319 h 522"/>
                  <a:gd name="T20" fmla="*/ 401 w 577"/>
                  <a:gd name="T21" fmla="*/ 334 h 522"/>
                  <a:gd name="T22" fmla="*/ 433 w 577"/>
                  <a:gd name="T23" fmla="*/ 349 h 522"/>
                  <a:gd name="T24" fmla="*/ 464 w 577"/>
                  <a:gd name="T25" fmla="*/ 392 h 522"/>
                  <a:gd name="T26" fmla="*/ 497 w 577"/>
                  <a:gd name="T27" fmla="*/ 392 h 522"/>
                  <a:gd name="T28" fmla="*/ 497 w 577"/>
                  <a:gd name="T29" fmla="*/ 377 h 522"/>
                  <a:gd name="T30" fmla="*/ 449 w 577"/>
                  <a:gd name="T31" fmla="*/ 305 h 522"/>
                  <a:gd name="T32" fmla="*/ 416 w 577"/>
                  <a:gd name="T33" fmla="*/ 290 h 522"/>
                  <a:gd name="T34" fmla="*/ 385 w 577"/>
                  <a:gd name="T35" fmla="*/ 262 h 522"/>
                  <a:gd name="T36" fmla="*/ 337 w 577"/>
                  <a:gd name="T37" fmla="*/ 262 h 522"/>
                  <a:gd name="T38" fmla="*/ 305 w 577"/>
                  <a:gd name="T39" fmla="*/ 275 h 522"/>
                  <a:gd name="T40" fmla="*/ 289 w 577"/>
                  <a:gd name="T41" fmla="*/ 290 h 522"/>
                  <a:gd name="T42" fmla="*/ 289 w 577"/>
                  <a:gd name="T43" fmla="*/ 305 h 522"/>
                  <a:gd name="T44" fmla="*/ 272 w 577"/>
                  <a:gd name="T45" fmla="*/ 349 h 522"/>
                  <a:gd name="T46" fmla="*/ 320 w 577"/>
                  <a:gd name="T47" fmla="*/ 405 h 522"/>
                  <a:gd name="T48" fmla="*/ 385 w 577"/>
                  <a:gd name="T49" fmla="*/ 449 h 522"/>
                  <a:gd name="T50" fmla="*/ 337 w 577"/>
                  <a:gd name="T51" fmla="*/ 435 h 522"/>
                  <a:gd name="T52" fmla="*/ 305 w 577"/>
                  <a:gd name="T53" fmla="*/ 405 h 522"/>
                  <a:gd name="T54" fmla="*/ 272 w 577"/>
                  <a:gd name="T55" fmla="*/ 377 h 522"/>
                  <a:gd name="T56" fmla="*/ 257 w 577"/>
                  <a:gd name="T57" fmla="*/ 334 h 522"/>
                  <a:gd name="T58" fmla="*/ 257 w 577"/>
                  <a:gd name="T59" fmla="*/ 319 h 522"/>
                  <a:gd name="T60" fmla="*/ 257 w 577"/>
                  <a:gd name="T61" fmla="*/ 305 h 522"/>
                  <a:gd name="T62" fmla="*/ 257 w 577"/>
                  <a:gd name="T63" fmla="*/ 275 h 522"/>
                  <a:gd name="T64" fmla="*/ 240 w 577"/>
                  <a:gd name="T65" fmla="*/ 262 h 522"/>
                  <a:gd name="T66" fmla="*/ 192 w 577"/>
                  <a:gd name="T67" fmla="*/ 290 h 522"/>
                  <a:gd name="T68" fmla="*/ 176 w 577"/>
                  <a:gd name="T69" fmla="*/ 290 h 522"/>
                  <a:gd name="T70" fmla="*/ 144 w 577"/>
                  <a:gd name="T71" fmla="*/ 290 h 522"/>
                  <a:gd name="T72" fmla="*/ 113 w 577"/>
                  <a:gd name="T73" fmla="*/ 275 h 522"/>
                  <a:gd name="T74" fmla="*/ 96 w 577"/>
                  <a:gd name="T75" fmla="*/ 262 h 522"/>
                  <a:gd name="T76" fmla="*/ 65 w 577"/>
                  <a:gd name="T77" fmla="*/ 188 h 522"/>
                  <a:gd name="T78" fmla="*/ 65 w 577"/>
                  <a:gd name="T79" fmla="*/ 145 h 522"/>
                  <a:gd name="T80" fmla="*/ 32 w 577"/>
                  <a:gd name="T81" fmla="*/ 73 h 522"/>
                  <a:gd name="T82" fmla="*/ 0 w 577"/>
                  <a:gd name="T83" fmla="*/ 0 h 522"/>
                  <a:gd name="T84" fmla="*/ 113 w 577"/>
                  <a:gd name="T85" fmla="*/ 58 h 522"/>
                  <a:gd name="T86" fmla="*/ 257 w 577"/>
                  <a:gd name="T87" fmla="*/ 101 h 522"/>
                  <a:gd name="T88" fmla="*/ 289 w 577"/>
                  <a:gd name="T89" fmla="*/ 132 h 522"/>
                  <a:gd name="T90" fmla="*/ 289 w 577"/>
                  <a:gd name="T91" fmla="*/ 145 h 522"/>
                  <a:gd name="T92" fmla="*/ 305 w 577"/>
                  <a:gd name="T93" fmla="*/ 175 h 522"/>
                  <a:gd name="T94" fmla="*/ 305 w 577"/>
                  <a:gd name="T95" fmla="*/ 188 h 522"/>
                  <a:gd name="T96" fmla="*/ 289 w 577"/>
                  <a:gd name="T97" fmla="*/ 203 h 522"/>
                  <a:gd name="T98" fmla="*/ 289 w 577"/>
                  <a:gd name="T99" fmla="*/ 232 h 522"/>
                  <a:gd name="T100" fmla="*/ 305 w 577"/>
                  <a:gd name="T101" fmla="*/ 247 h 522"/>
                  <a:gd name="T102" fmla="*/ 320 w 577"/>
                  <a:gd name="T103" fmla="*/ 232 h 522"/>
                  <a:gd name="T104" fmla="*/ 353 w 577"/>
                  <a:gd name="T105" fmla="*/ 232 h 522"/>
                  <a:gd name="T106" fmla="*/ 401 w 577"/>
                  <a:gd name="T107" fmla="*/ 262 h 522"/>
                  <a:gd name="T108" fmla="*/ 464 w 577"/>
                  <a:gd name="T109" fmla="*/ 319 h 522"/>
                  <a:gd name="T110" fmla="*/ 512 w 577"/>
                  <a:gd name="T111" fmla="*/ 362 h 522"/>
                  <a:gd name="T112" fmla="*/ 529 w 577"/>
                  <a:gd name="T113" fmla="*/ 405 h 522"/>
                  <a:gd name="T114" fmla="*/ 577 w 577"/>
                  <a:gd name="T115" fmla="*/ 522 h 522"/>
                  <a:gd name="T116" fmla="*/ 464 w 577"/>
                  <a:gd name="T117" fmla="*/ 492 h 522"/>
                  <a:gd name="T118" fmla="*/ 416 w 577"/>
                  <a:gd name="T119" fmla="*/ 479 h 522"/>
                  <a:gd name="T120" fmla="*/ 385 w 577"/>
                  <a:gd name="T121" fmla="*/ 46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6" name="Freeform 34"/>
              <p:cNvSpPr>
                <a:spLocks/>
              </p:cNvSpPr>
              <p:nvPr/>
            </p:nvSpPr>
            <p:spPr bwMode="auto">
              <a:xfrm rot="5400000">
                <a:off x="173" y="3688"/>
                <a:ext cx="9" cy="14"/>
              </a:xfrm>
              <a:custGeom>
                <a:avLst/>
                <a:gdLst>
                  <a:gd name="T0" fmla="*/ 0 w 64"/>
                  <a:gd name="T1" fmla="*/ 28 h 43"/>
                  <a:gd name="T2" fmla="*/ 16 w 64"/>
                  <a:gd name="T3" fmla="*/ 0 h 43"/>
                  <a:gd name="T4" fmla="*/ 31 w 64"/>
                  <a:gd name="T5" fmla="*/ 0 h 43"/>
                  <a:gd name="T6" fmla="*/ 48 w 64"/>
                  <a:gd name="T7" fmla="*/ 0 h 43"/>
                  <a:gd name="T8" fmla="*/ 64 w 64"/>
                  <a:gd name="T9" fmla="*/ 15 h 43"/>
                  <a:gd name="T10" fmla="*/ 48 w 64"/>
                  <a:gd name="T11" fmla="*/ 28 h 43"/>
                  <a:gd name="T12" fmla="*/ 31 w 64"/>
                  <a:gd name="T13" fmla="*/ 43 h 43"/>
                  <a:gd name="T14" fmla="*/ 16 w 64"/>
                  <a:gd name="T15" fmla="*/ 43 h 43"/>
                  <a:gd name="T16" fmla="*/ 0 w 64"/>
                  <a:gd name="T17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7" name="Freeform 35"/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145 h 189"/>
                  <a:gd name="T2" fmla="*/ 48 w 129"/>
                  <a:gd name="T3" fmla="*/ 117 h 189"/>
                  <a:gd name="T4" fmla="*/ 65 w 129"/>
                  <a:gd name="T5" fmla="*/ 102 h 189"/>
                  <a:gd name="T6" fmla="*/ 96 w 129"/>
                  <a:gd name="T7" fmla="*/ 102 h 189"/>
                  <a:gd name="T8" fmla="*/ 96 w 129"/>
                  <a:gd name="T9" fmla="*/ 87 h 189"/>
                  <a:gd name="T10" fmla="*/ 81 w 129"/>
                  <a:gd name="T11" fmla="*/ 74 h 189"/>
                  <a:gd name="T12" fmla="*/ 33 w 129"/>
                  <a:gd name="T13" fmla="*/ 59 h 189"/>
                  <a:gd name="T14" fmla="*/ 17 w 129"/>
                  <a:gd name="T15" fmla="*/ 30 h 189"/>
                  <a:gd name="T16" fmla="*/ 0 w 129"/>
                  <a:gd name="T17" fmla="*/ 0 h 189"/>
                  <a:gd name="T18" fmla="*/ 113 w 129"/>
                  <a:gd name="T19" fmla="*/ 44 h 189"/>
                  <a:gd name="T20" fmla="*/ 129 w 129"/>
                  <a:gd name="T21" fmla="*/ 59 h 189"/>
                  <a:gd name="T22" fmla="*/ 129 w 129"/>
                  <a:gd name="T23" fmla="*/ 74 h 189"/>
                  <a:gd name="T24" fmla="*/ 129 w 129"/>
                  <a:gd name="T25" fmla="*/ 102 h 189"/>
                  <a:gd name="T26" fmla="*/ 96 w 129"/>
                  <a:gd name="T27" fmla="*/ 130 h 189"/>
                  <a:gd name="T28" fmla="*/ 65 w 129"/>
                  <a:gd name="T29" fmla="*/ 145 h 189"/>
                  <a:gd name="T30" fmla="*/ 33 w 129"/>
                  <a:gd name="T31" fmla="*/ 160 h 189"/>
                  <a:gd name="T32" fmla="*/ 0 w 129"/>
                  <a:gd name="T33" fmla="*/ 189 h 189"/>
                  <a:gd name="T34" fmla="*/ 0 w 129"/>
                  <a:gd name="T35" fmla="*/ 174 h 189"/>
                  <a:gd name="T36" fmla="*/ 0 w 129"/>
                  <a:gd name="T37" fmla="*/ 14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8" name="Freeform 36"/>
              <p:cNvSpPr>
                <a:spLocks/>
              </p:cNvSpPr>
              <p:nvPr/>
            </p:nvSpPr>
            <p:spPr bwMode="auto">
              <a:xfrm rot="5400000">
                <a:off x="187" y="426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15 w 63"/>
                  <a:gd name="T3" fmla="*/ 0 h 44"/>
                  <a:gd name="T4" fmla="*/ 31 w 63"/>
                  <a:gd name="T5" fmla="*/ 0 h 44"/>
                  <a:gd name="T6" fmla="*/ 63 w 63"/>
                  <a:gd name="T7" fmla="*/ 29 h 44"/>
                  <a:gd name="T8" fmla="*/ 63 w 63"/>
                  <a:gd name="T9" fmla="*/ 44 h 44"/>
                  <a:gd name="T10" fmla="*/ 0 w 63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9" name="Freeform 37"/>
              <p:cNvSpPr>
                <a:spLocks/>
              </p:cNvSpPr>
              <p:nvPr/>
            </p:nvSpPr>
            <p:spPr bwMode="auto">
              <a:xfrm rot="5400000">
                <a:off x="193" y="3999"/>
                <a:ext cx="23" cy="42"/>
              </a:xfrm>
              <a:custGeom>
                <a:avLst/>
                <a:gdLst>
                  <a:gd name="T0" fmla="*/ 16 w 144"/>
                  <a:gd name="T1" fmla="*/ 0 h 130"/>
                  <a:gd name="T2" fmla="*/ 31 w 144"/>
                  <a:gd name="T3" fmla="*/ 0 h 130"/>
                  <a:gd name="T4" fmla="*/ 64 w 144"/>
                  <a:gd name="T5" fmla="*/ 0 h 130"/>
                  <a:gd name="T6" fmla="*/ 96 w 144"/>
                  <a:gd name="T7" fmla="*/ 15 h 130"/>
                  <a:gd name="T8" fmla="*/ 127 w 144"/>
                  <a:gd name="T9" fmla="*/ 71 h 130"/>
                  <a:gd name="T10" fmla="*/ 144 w 144"/>
                  <a:gd name="T11" fmla="*/ 130 h 130"/>
                  <a:gd name="T12" fmla="*/ 96 w 144"/>
                  <a:gd name="T13" fmla="*/ 101 h 130"/>
                  <a:gd name="T14" fmla="*/ 48 w 144"/>
                  <a:gd name="T15" fmla="*/ 71 h 130"/>
                  <a:gd name="T16" fmla="*/ 16 w 144"/>
                  <a:gd name="T17" fmla="*/ 71 h 130"/>
                  <a:gd name="T18" fmla="*/ 16 w 144"/>
                  <a:gd name="T19" fmla="*/ 43 h 130"/>
                  <a:gd name="T20" fmla="*/ 0 w 144"/>
                  <a:gd name="T21" fmla="*/ 28 h 130"/>
                  <a:gd name="T22" fmla="*/ 16 w 144"/>
                  <a:gd name="T2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0" name="Freeform 38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160 h 174"/>
                  <a:gd name="T2" fmla="*/ 0 w 113"/>
                  <a:gd name="T3" fmla="*/ 145 h 174"/>
                  <a:gd name="T4" fmla="*/ 17 w 113"/>
                  <a:gd name="T5" fmla="*/ 130 h 174"/>
                  <a:gd name="T6" fmla="*/ 32 w 113"/>
                  <a:gd name="T7" fmla="*/ 117 h 174"/>
                  <a:gd name="T8" fmla="*/ 48 w 113"/>
                  <a:gd name="T9" fmla="*/ 102 h 174"/>
                  <a:gd name="T10" fmla="*/ 65 w 113"/>
                  <a:gd name="T11" fmla="*/ 59 h 174"/>
                  <a:gd name="T12" fmla="*/ 65 w 113"/>
                  <a:gd name="T13" fmla="*/ 44 h 174"/>
                  <a:gd name="T14" fmla="*/ 48 w 113"/>
                  <a:gd name="T15" fmla="*/ 15 h 174"/>
                  <a:gd name="T16" fmla="*/ 32 w 113"/>
                  <a:gd name="T17" fmla="*/ 0 h 174"/>
                  <a:gd name="T18" fmla="*/ 65 w 113"/>
                  <a:gd name="T19" fmla="*/ 0 h 174"/>
                  <a:gd name="T20" fmla="*/ 80 w 113"/>
                  <a:gd name="T21" fmla="*/ 0 h 174"/>
                  <a:gd name="T22" fmla="*/ 97 w 113"/>
                  <a:gd name="T23" fmla="*/ 44 h 174"/>
                  <a:gd name="T24" fmla="*/ 113 w 113"/>
                  <a:gd name="T25" fmla="*/ 87 h 174"/>
                  <a:gd name="T26" fmla="*/ 97 w 113"/>
                  <a:gd name="T27" fmla="*/ 130 h 174"/>
                  <a:gd name="T28" fmla="*/ 80 w 113"/>
                  <a:gd name="T29" fmla="*/ 160 h 174"/>
                  <a:gd name="T30" fmla="*/ 48 w 113"/>
                  <a:gd name="T31" fmla="*/ 174 h 174"/>
                  <a:gd name="T32" fmla="*/ 32 w 113"/>
                  <a:gd name="T33" fmla="*/ 174 h 174"/>
                  <a:gd name="T34" fmla="*/ 0 w 113"/>
                  <a:gd name="T35" fmla="*/ 174 h 174"/>
                  <a:gd name="T36" fmla="*/ 0 w 113"/>
                  <a:gd name="T37" fmla="*/ 16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1" name="Freeform 39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160 h 174"/>
                  <a:gd name="T2" fmla="*/ 0 w 113"/>
                  <a:gd name="T3" fmla="*/ 145 h 174"/>
                  <a:gd name="T4" fmla="*/ 17 w 113"/>
                  <a:gd name="T5" fmla="*/ 130 h 174"/>
                  <a:gd name="T6" fmla="*/ 32 w 113"/>
                  <a:gd name="T7" fmla="*/ 117 h 174"/>
                  <a:gd name="T8" fmla="*/ 48 w 113"/>
                  <a:gd name="T9" fmla="*/ 102 h 174"/>
                  <a:gd name="T10" fmla="*/ 65 w 113"/>
                  <a:gd name="T11" fmla="*/ 59 h 174"/>
                  <a:gd name="T12" fmla="*/ 65 w 113"/>
                  <a:gd name="T13" fmla="*/ 44 h 174"/>
                  <a:gd name="T14" fmla="*/ 48 w 113"/>
                  <a:gd name="T15" fmla="*/ 15 h 174"/>
                  <a:gd name="T16" fmla="*/ 48 w 113"/>
                  <a:gd name="T17" fmla="*/ 15 h 174"/>
                  <a:gd name="T18" fmla="*/ 32 w 113"/>
                  <a:gd name="T19" fmla="*/ 0 h 174"/>
                  <a:gd name="T20" fmla="*/ 65 w 113"/>
                  <a:gd name="T21" fmla="*/ 0 h 174"/>
                  <a:gd name="T22" fmla="*/ 80 w 113"/>
                  <a:gd name="T23" fmla="*/ 0 h 174"/>
                  <a:gd name="T24" fmla="*/ 97 w 113"/>
                  <a:gd name="T25" fmla="*/ 44 h 174"/>
                  <a:gd name="T26" fmla="*/ 113 w 113"/>
                  <a:gd name="T27" fmla="*/ 87 h 174"/>
                  <a:gd name="T28" fmla="*/ 97 w 113"/>
                  <a:gd name="T29" fmla="*/ 130 h 174"/>
                  <a:gd name="T30" fmla="*/ 80 w 113"/>
                  <a:gd name="T31" fmla="*/ 160 h 174"/>
                  <a:gd name="T32" fmla="*/ 48 w 113"/>
                  <a:gd name="T33" fmla="*/ 174 h 174"/>
                  <a:gd name="T34" fmla="*/ 32 w 113"/>
                  <a:gd name="T35" fmla="*/ 174 h 174"/>
                  <a:gd name="T36" fmla="*/ 0 w 113"/>
                  <a:gd name="T37" fmla="*/ 174 h 174"/>
                  <a:gd name="T38" fmla="*/ 0 w 113"/>
                  <a:gd name="T39" fmla="*/ 16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2" name="Freeform 40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117 h 160"/>
                  <a:gd name="T2" fmla="*/ 0 w 113"/>
                  <a:gd name="T3" fmla="*/ 87 h 160"/>
                  <a:gd name="T4" fmla="*/ 17 w 113"/>
                  <a:gd name="T5" fmla="*/ 87 h 160"/>
                  <a:gd name="T6" fmla="*/ 33 w 113"/>
                  <a:gd name="T7" fmla="*/ 87 h 160"/>
                  <a:gd name="T8" fmla="*/ 48 w 113"/>
                  <a:gd name="T9" fmla="*/ 102 h 160"/>
                  <a:gd name="T10" fmla="*/ 48 w 113"/>
                  <a:gd name="T11" fmla="*/ 117 h 160"/>
                  <a:gd name="T12" fmla="*/ 65 w 113"/>
                  <a:gd name="T13" fmla="*/ 117 h 160"/>
                  <a:gd name="T14" fmla="*/ 81 w 113"/>
                  <a:gd name="T15" fmla="*/ 102 h 160"/>
                  <a:gd name="T16" fmla="*/ 65 w 113"/>
                  <a:gd name="T17" fmla="*/ 74 h 160"/>
                  <a:gd name="T18" fmla="*/ 33 w 113"/>
                  <a:gd name="T19" fmla="*/ 59 h 160"/>
                  <a:gd name="T20" fmla="*/ 17 w 113"/>
                  <a:gd name="T21" fmla="*/ 30 h 160"/>
                  <a:gd name="T22" fmla="*/ 0 w 113"/>
                  <a:gd name="T23" fmla="*/ 0 h 160"/>
                  <a:gd name="T24" fmla="*/ 33 w 113"/>
                  <a:gd name="T25" fmla="*/ 0 h 160"/>
                  <a:gd name="T26" fmla="*/ 48 w 113"/>
                  <a:gd name="T27" fmla="*/ 15 h 160"/>
                  <a:gd name="T28" fmla="*/ 96 w 113"/>
                  <a:gd name="T29" fmla="*/ 59 h 160"/>
                  <a:gd name="T30" fmla="*/ 113 w 113"/>
                  <a:gd name="T31" fmla="*/ 102 h 160"/>
                  <a:gd name="T32" fmla="*/ 113 w 113"/>
                  <a:gd name="T33" fmla="*/ 130 h 160"/>
                  <a:gd name="T34" fmla="*/ 96 w 113"/>
                  <a:gd name="T35" fmla="*/ 145 h 160"/>
                  <a:gd name="T36" fmla="*/ 65 w 113"/>
                  <a:gd name="T37" fmla="*/ 160 h 160"/>
                  <a:gd name="T38" fmla="*/ 48 w 113"/>
                  <a:gd name="T39" fmla="*/ 160 h 160"/>
                  <a:gd name="T40" fmla="*/ 17 w 113"/>
                  <a:gd name="T41" fmla="*/ 145 h 160"/>
                  <a:gd name="T42" fmla="*/ 0 w 113"/>
                  <a:gd name="T43" fmla="*/ 11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3" name="Freeform 41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117 h 160"/>
                  <a:gd name="T2" fmla="*/ 0 w 113"/>
                  <a:gd name="T3" fmla="*/ 87 h 160"/>
                  <a:gd name="T4" fmla="*/ 17 w 113"/>
                  <a:gd name="T5" fmla="*/ 87 h 160"/>
                  <a:gd name="T6" fmla="*/ 33 w 113"/>
                  <a:gd name="T7" fmla="*/ 87 h 160"/>
                  <a:gd name="T8" fmla="*/ 48 w 113"/>
                  <a:gd name="T9" fmla="*/ 102 h 160"/>
                  <a:gd name="T10" fmla="*/ 48 w 113"/>
                  <a:gd name="T11" fmla="*/ 117 h 160"/>
                  <a:gd name="T12" fmla="*/ 65 w 113"/>
                  <a:gd name="T13" fmla="*/ 117 h 160"/>
                  <a:gd name="T14" fmla="*/ 81 w 113"/>
                  <a:gd name="T15" fmla="*/ 102 h 160"/>
                  <a:gd name="T16" fmla="*/ 65 w 113"/>
                  <a:gd name="T17" fmla="*/ 74 h 160"/>
                  <a:gd name="T18" fmla="*/ 33 w 113"/>
                  <a:gd name="T19" fmla="*/ 59 h 160"/>
                  <a:gd name="T20" fmla="*/ 17 w 113"/>
                  <a:gd name="T21" fmla="*/ 30 h 160"/>
                  <a:gd name="T22" fmla="*/ 0 w 113"/>
                  <a:gd name="T23" fmla="*/ 0 h 160"/>
                  <a:gd name="T24" fmla="*/ 33 w 113"/>
                  <a:gd name="T25" fmla="*/ 0 h 160"/>
                  <a:gd name="T26" fmla="*/ 48 w 113"/>
                  <a:gd name="T27" fmla="*/ 15 h 160"/>
                  <a:gd name="T28" fmla="*/ 96 w 113"/>
                  <a:gd name="T29" fmla="*/ 59 h 160"/>
                  <a:gd name="T30" fmla="*/ 113 w 113"/>
                  <a:gd name="T31" fmla="*/ 102 h 160"/>
                  <a:gd name="T32" fmla="*/ 113 w 113"/>
                  <a:gd name="T33" fmla="*/ 130 h 160"/>
                  <a:gd name="T34" fmla="*/ 96 w 113"/>
                  <a:gd name="T35" fmla="*/ 145 h 160"/>
                  <a:gd name="T36" fmla="*/ 65 w 113"/>
                  <a:gd name="T37" fmla="*/ 160 h 160"/>
                  <a:gd name="T38" fmla="*/ 48 w 113"/>
                  <a:gd name="T39" fmla="*/ 160 h 160"/>
                  <a:gd name="T40" fmla="*/ 17 w 113"/>
                  <a:gd name="T41" fmla="*/ 145 h 160"/>
                  <a:gd name="T42" fmla="*/ 0 w 113"/>
                  <a:gd name="T43" fmla="*/ 11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4" name="Freeform 42"/>
              <p:cNvSpPr>
                <a:spLocks/>
              </p:cNvSpPr>
              <p:nvPr/>
            </p:nvSpPr>
            <p:spPr bwMode="auto">
              <a:xfrm rot="5400000">
                <a:off x="196" y="3813"/>
                <a:ext cx="9" cy="14"/>
              </a:xfrm>
              <a:custGeom>
                <a:avLst/>
                <a:gdLst>
                  <a:gd name="T0" fmla="*/ 0 w 65"/>
                  <a:gd name="T1" fmla="*/ 13 h 43"/>
                  <a:gd name="T2" fmla="*/ 0 w 65"/>
                  <a:gd name="T3" fmla="*/ 0 h 43"/>
                  <a:gd name="T4" fmla="*/ 17 w 65"/>
                  <a:gd name="T5" fmla="*/ 0 h 43"/>
                  <a:gd name="T6" fmla="*/ 50 w 65"/>
                  <a:gd name="T7" fmla="*/ 13 h 43"/>
                  <a:gd name="T8" fmla="*/ 65 w 65"/>
                  <a:gd name="T9" fmla="*/ 28 h 43"/>
                  <a:gd name="T10" fmla="*/ 65 w 65"/>
                  <a:gd name="T11" fmla="*/ 43 h 43"/>
                  <a:gd name="T12" fmla="*/ 34 w 65"/>
                  <a:gd name="T13" fmla="*/ 28 h 43"/>
                  <a:gd name="T14" fmla="*/ 0 w 65"/>
                  <a:gd name="T15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5" name="Freeform 43"/>
              <p:cNvSpPr>
                <a:spLocks/>
              </p:cNvSpPr>
              <p:nvPr/>
            </p:nvSpPr>
            <p:spPr bwMode="auto">
              <a:xfrm rot="5400000">
                <a:off x="197" y="4238"/>
                <a:ext cx="49" cy="38"/>
              </a:xfrm>
              <a:custGeom>
                <a:avLst/>
                <a:gdLst>
                  <a:gd name="T0" fmla="*/ 192 w 320"/>
                  <a:gd name="T1" fmla="*/ 87 h 115"/>
                  <a:gd name="T2" fmla="*/ 207 w 320"/>
                  <a:gd name="T3" fmla="*/ 115 h 115"/>
                  <a:gd name="T4" fmla="*/ 111 w 320"/>
                  <a:gd name="T5" fmla="*/ 72 h 115"/>
                  <a:gd name="T6" fmla="*/ 48 w 320"/>
                  <a:gd name="T7" fmla="*/ 72 h 115"/>
                  <a:gd name="T8" fmla="*/ 0 w 320"/>
                  <a:gd name="T9" fmla="*/ 72 h 115"/>
                  <a:gd name="T10" fmla="*/ 0 w 320"/>
                  <a:gd name="T11" fmla="*/ 59 h 115"/>
                  <a:gd name="T12" fmla="*/ 0 w 320"/>
                  <a:gd name="T13" fmla="*/ 44 h 115"/>
                  <a:gd name="T14" fmla="*/ 15 w 320"/>
                  <a:gd name="T15" fmla="*/ 15 h 115"/>
                  <a:gd name="T16" fmla="*/ 48 w 320"/>
                  <a:gd name="T17" fmla="*/ 0 h 115"/>
                  <a:gd name="T18" fmla="*/ 111 w 320"/>
                  <a:gd name="T19" fmla="*/ 0 h 115"/>
                  <a:gd name="T20" fmla="*/ 175 w 320"/>
                  <a:gd name="T21" fmla="*/ 0 h 115"/>
                  <a:gd name="T22" fmla="*/ 240 w 320"/>
                  <a:gd name="T23" fmla="*/ 0 h 115"/>
                  <a:gd name="T24" fmla="*/ 255 w 320"/>
                  <a:gd name="T25" fmla="*/ 0 h 115"/>
                  <a:gd name="T26" fmla="*/ 271 w 320"/>
                  <a:gd name="T27" fmla="*/ 0 h 115"/>
                  <a:gd name="T28" fmla="*/ 271 w 320"/>
                  <a:gd name="T29" fmla="*/ 15 h 115"/>
                  <a:gd name="T30" fmla="*/ 207 w 320"/>
                  <a:gd name="T31" fmla="*/ 15 h 115"/>
                  <a:gd name="T32" fmla="*/ 192 w 320"/>
                  <a:gd name="T33" fmla="*/ 15 h 115"/>
                  <a:gd name="T34" fmla="*/ 159 w 320"/>
                  <a:gd name="T35" fmla="*/ 29 h 115"/>
                  <a:gd name="T36" fmla="*/ 159 w 320"/>
                  <a:gd name="T37" fmla="*/ 59 h 115"/>
                  <a:gd name="T38" fmla="*/ 175 w 320"/>
                  <a:gd name="T39" fmla="*/ 72 h 115"/>
                  <a:gd name="T40" fmla="*/ 240 w 320"/>
                  <a:gd name="T41" fmla="*/ 87 h 115"/>
                  <a:gd name="T42" fmla="*/ 320 w 320"/>
                  <a:gd name="T43" fmla="*/ 115 h 115"/>
                  <a:gd name="T44" fmla="*/ 303 w 320"/>
                  <a:gd name="T45" fmla="*/ 115 h 115"/>
                  <a:gd name="T46" fmla="*/ 255 w 320"/>
                  <a:gd name="T47" fmla="*/ 102 h 115"/>
                  <a:gd name="T48" fmla="*/ 223 w 320"/>
                  <a:gd name="T49" fmla="*/ 87 h 115"/>
                  <a:gd name="T50" fmla="*/ 192 w 320"/>
                  <a:gd name="T51" fmla="*/ 8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6" name="Freeform 44"/>
              <p:cNvSpPr>
                <a:spLocks/>
              </p:cNvSpPr>
              <p:nvPr/>
            </p:nvSpPr>
            <p:spPr bwMode="auto">
              <a:xfrm rot="5400000">
                <a:off x="211" y="3856"/>
                <a:ext cx="7" cy="14"/>
              </a:xfrm>
              <a:custGeom>
                <a:avLst/>
                <a:gdLst>
                  <a:gd name="T0" fmla="*/ 0 w 48"/>
                  <a:gd name="T1" fmla="*/ 13 h 43"/>
                  <a:gd name="T2" fmla="*/ 0 w 48"/>
                  <a:gd name="T3" fmla="*/ 0 h 43"/>
                  <a:gd name="T4" fmla="*/ 15 w 48"/>
                  <a:gd name="T5" fmla="*/ 0 h 43"/>
                  <a:gd name="T6" fmla="*/ 32 w 48"/>
                  <a:gd name="T7" fmla="*/ 0 h 43"/>
                  <a:gd name="T8" fmla="*/ 48 w 48"/>
                  <a:gd name="T9" fmla="*/ 13 h 43"/>
                  <a:gd name="T10" fmla="*/ 48 w 48"/>
                  <a:gd name="T11" fmla="*/ 28 h 43"/>
                  <a:gd name="T12" fmla="*/ 32 w 48"/>
                  <a:gd name="T13" fmla="*/ 43 h 43"/>
                  <a:gd name="T14" fmla="*/ 0 w 48"/>
                  <a:gd name="T15" fmla="*/ 43 h 43"/>
                  <a:gd name="T16" fmla="*/ 0 w 48"/>
                  <a:gd name="T17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7" name="Freeform 45"/>
              <p:cNvSpPr>
                <a:spLocks/>
              </p:cNvSpPr>
              <p:nvPr/>
            </p:nvSpPr>
            <p:spPr bwMode="auto">
              <a:xfrm rot="5400000">
                <a:off x="212" y="3797"/>
                <a:ext cx="10" cy="19"/>
              </a:xfrm>
              <a:custGeom>
                <a:avLst/>
                <a:gdLst>
                  <a:gd name="T0" fmla="*/ 0 w 65"/>
                  <a:gd name="T1" fmla="*/ 28 h 58"/>
                  <a:gd name="T2" fmla="*/ 16 w 65"/>
                  <a:gd name="T3" fmla="*/ 15 h 58"/>
                  <a:gd name="T4" fmla="*/ 48 w 65"/>
                  <a:gd name="T5" fmla="*/ 0 h 58"/>
                  <a:gd name="T6" fmla="*/ 48 w 65"/>
                  <a:gd name="T7" fmla="*/ 15 h 58"/>
                  <a:gd name="T8" fmla="*/ 65 w 65"/>
                  <a:gd name="T9" fmla="*/ 15 h 58"/>
                  <a:gd name="T10" fmla="*/ 48 w 65"/>
                  <a:gd name="T11" fmla="*/ 58 h 58"/>
                  <a:gd name="T12" fmla="*/ 16 w 65"/>
                  <a:gd name="T13" fmla="*/ 43 h 58"/>
                  <a:gd name="T14" fmla="*/ 0 w 65"/>
                  <a:gd name="T15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8" name="Freeform 46"/>
              <p:cNvSpPr>
                <a:spLocks/>
              </p:cNvSpPr>
              <p:nvPr/>
            </p:nvSpPr>
            <p:spPr bwMode="auto">
              <a:xfrm rot="5400000">
                <a:off x="211" y="3818"/>
                <a:ext cx="12" cy="19"/>
              </a:xfrm>
              <a:custGeom>
                <a:avLst/>
                <a:gdLst>
                  <a:gd name="T0" fmla="*/ 0 w 80"/>
                  <a:gd name="T1" fmla="*/ 28 h 58"/>
                  <a:gd name="T2" fmla="*/ 32 w 80"/>
                  <a:gd name="T3" fmla="*/ 0 h 58"/>
                  <a:gd name="T4" fmla="*/ 48 w 80"/>
                  <a:gd name="T5" fmla="*/ 0 h 58"/>
                  <a:gd name="T6" fmla="*/ 63 w 80"/>
                  <a:gd name="T7" fmla="*/ 0 h 58"/>
                  <a:gd name="T8" fmla="*/ 80 w 80"/>
                  <a:gd name="T9" fmla="*/ 15 h 58"/>
                  <a:gd name="T10" fmla="*/ 80 w 80"/>
                  <a:gd name="T11" fmla="*/ 43 h 58"/>
                  <a:gd name="T12" fmla="*/ 63 w 80"/>
                  <a:gd name="T13" fmla="*/ 43 h 58"/>
                  <a:gd name="T14" fmla="*/ 48 w 80"/>
                  <a:gd name="T15" fmla="*/ 58 h 58"/>
                  <a:gd name="T16" fmla="*/ 32 w 80"/>
                  <a:gd name="T17" fmla="*/ 43 h 58"/>
                  <a:gd name="T18" fmla="*/ 0 w 80"/>
                  <a:gd name="T1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9" name="Freeform 47"/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>
                  <a:gd name="T0" fmla="*/ 0 w 32"/>
                  <a:gd name="T1" fmla="*/ 15 h 15"/>
                  <a:gd name="T2" fmla="*/ 0 w 32"/>
                  <a:gd name="T3" fmla="*/ 0 h 15"/>
                  <a:gd name="T4" fmla="*/ 32 w 32"/>
                  <a:gd name="T5" fmla="*/ 0 h 15"/>
                  <a:gd name="T6" fmla="*/ 32 w 32"/>
                  <a:gd name="T7" fmla="*/ 15 h 15"/>
                  <a:gd name="T8" fmla="*/ 15 w 32"/>
                  <a:gd name="T9" fmla="*/ 15 h 15"/>
                  <a:gd name="T10" fmla="*/ 0 w 32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0" name="Freeform 48"/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>
                  <a:gd name="T0" fmla="*/ 0 w 63"/>
                  <a:gd name="T1" fmla="*/ 15 h 15"/>
                  <a:gd name="T2" fmla="*/ 31 w 63"/>
                  <a:gd name="T3" fmla="*/ 0 h 15"/>
                  <a:gd name="T4" fmla="*/ 48 w 63"/>
                  <a:gd name="T5" fmla="*/ 0 h 15"/>
                  <a:gd name="T6" fmla="*/ 63 w 63"/>
                  <a:gd name="T7" fmla="*/ 15 h 15"/>
                  <a:gd name="T8" fmla="*/ 31 w 63"/>
                  <a:gd name="T9" fmla="*/ 15 h 15"/>
                  <a:gd name="T10" fmla="*/ 0 w 63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1" name="Freeform 49"/>
              <p:cNvSpPr>
                <a:spLocks/>
              </p:cNvSpPr>
              <p:nvPr/>
            </p:nvSpPr>
            <p:spPr bwMode="auto">
              <a:xfrm rot="5400000">
                <a:off x="226" y="3816"/>
                <a:ext cx="9" cy="8"/>
              </a:xfrm>
              <a:custGeom>
                <a:avLst/>
                <a:gdLst>
                  <a:gd name="T0" fmla="*/ 0 w 65"/>
                  <a:gd name="T1" fmla="*/ 14 h 29"/>
                  <a:gd name="T2" fmla="*/ 34 w 65"/>
                  <a:gd name="T3" fmla="*/ 0 h 29"/>
                  <a:gd name="T4" fmla="*/ 50 w 65"/>
                  <a:gd name="T5" fmla="*/ 0 h 29"/>
                  <a:gd name="T6" fmla="*/ 65 w 65"/>
                  <a:gd name="T7" fmla="*/ 0 h 29"/>
                  <a:gd name="T8" fmla="*/ 50 w 65"/>
                  <a:gd name="T9" fmla="*/ 29 h 29"/>
                  <a:gd name="T10" fmla="*/ 17 w 65"/>
                  <a:gd name="T11" fmla="*/ 29 h 29"/>
                  <a:gd name="T12" fmla="*/ 0 w 65"/>
                  <a:gd name="T1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2" name="Freeform 50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57 h 100"/>
                  <a:gd name="T2" fmla="*/ 0 w 223"/>
                  <a:gd name="T3" fmla="*/ 43 h 100"/>
                  <a:gd name="T4" fmla="*/ 31 w 223"/>
                  <a:gd name="T5" fmla="*/ 43 h 100"/>
                  <a:gd name="T6" fmla="*/ 48 w 223"/>
                  <a:gd name="T7" fmla="*/ 43 h 100"/>
                  <a:gd name="T8" fmla="*/ 96 w 223"/>
                  <a:gd name="T9" fmla="*/ 72 h 100"/>
                  <a:gd name="T10" fmla="*/ 144 w 223"/>
                  <a:gd name="T11" fmla="*/ 72 h 100"/>
                  <a:gd name="T12" fmla="*/ 160 w 223"/>
                  <a:gd name="T13" fmla="*/ 72 h 100"/>
                  <a:gd name="T14" fmla="*/ 175 w 223"/>
                  <a:gd name="T15" fmla="*/ 57 h 100"/>
                  <a:gd name="T16" fmla="*/ 160 w 223"/>
                  <a:gd name="T17" fmla="*/ 43 h 100"/>
                  <a:gd name="T18" fmla="*/ 144 w 223"/>
                  <a:gd name="T19" fmla="*/ 28 h 100"/>
                  <a:gd name="T20" fmla="*/ 127 w 223"/>
                  <a:gd name="T21" fmla="*/ 28 h 100"/>
                  <a:gd name="T22" fmla="*/ 112 w 223"/>
                  <a:gd name="T23" fmla="*/ 28 h 100"/>
                  <a:gd name="T24" fmla="*/ 112 w 223"/>
                  <a:gd name="T25" fmla="*/ 13 h 100"/>
                  <a:gd name="T26" fmla="*/ 112 w 223"/>
                  <a:gd name="T27" fmla="*/ 0 h 100"/>
                  <a:gd name="T28" fmla="*/ 144 w 223"/>
                  <a:gd name="T29" fmla="*/ 0 h 100"/>
                  <a:gd name="T30" fmla="*/ 175 w 223"/>
                  <a:gd name="T31" fmla="*/ 0 h 100"/>
                  <a:gd name="T32" fmla="*/ 208 w 223"/>
                  <a:gd name="T33" fmla="*/ 28 h 100"/>
                  <a:gd name="T34" fmla="*/ 223 w 223"/>
                  <a:gd name="T35" fmla="*/ 57 h 100"/>
                  <a:gd name="T36" fmla="*/ 208 w 223"/>
                  <a:gd name="T37" fmla="*/ 87 h 100"/>
                  <a:gd name="T38" fmla="*/ 192 w 223"/>
                  <a:gd name="T39" fmla="*/ 100 h 100"/>
                  <a:gd name="T40" fmla="*/ 144 w 223"/>
                  <a:gd name="T41" fmla="*/ 100 h 100"/>
                  <a:gd name="T42" fmla="*/ 79 w 223"/>
                  <a:gd name="T43" fmla="*/ 87 h 100"/>
                  <a:gd name="T44" fmla="*/ 0 w 223"/>
                  <a:gd name="T45" fmla="*/ 5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3" name="Freeform 51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57 h 100"/>
                  <a:gd name="T2" fmla="*/ 0 w 223"/>
                  <a:gd name="T3" fmla="*/ 43 h 100"/>
                  <a:gd name="T4" fmla="*/ 0 w 223"/>
                  <a:gd name="T5" fmla="*/ 43 h 100"/>
                  <a:gd name="T6" fmla="*/ 31 w 223"/>
                  <a:gd name="T7" fmla="*/ 43 h 100"/>
                  <a:gd name="T8" fmla="*/ 48 w 223"/>
                  <a:gd name="T9" fmla="*/ 43 h 100"/>
                  <a:gd name="T10" fmla="*/ 96 w 223"/>
                  <a:gd name="T11" fmla="*/ 72 h 100"/>
                  <a:gd name="T12" fmla="*/ 144 w 223"/>
                  <a:gd name="T13" fmla="*/ 72 h 100"/>
                  <a:gd name="T14" fmla="*/ 160 w 223"/>
                  <a:gd name="T15" fmla="*/ 72 h 100"/>
                  <a:gd name="T16" fmla="*/ 175 w 223"/>
                  <a:gd name="T17" fmla="*/ 57 h 100"/>
                  <a:gd name="T18" fmla="*/ 160 w 223"/>
                  <a:gd name="T19" fmla="*/ 43 h 100"/>
                  <a:gd name="T20" fmla="*/ 144 w 223"/>
                  <a:gd name="T21" fmla="*/ 28 h 100"/>
                  <a:gd name="T22" fmla="*/ 127 w 223"/>
                  <a:gd name="T23" fmla="*/ 28 h 100"/>
                  <a:gd name="T24" fmla="*/ 112 w 223"/>
                  <a:gd name="T25" fmla="*/ 28 h 100"/>
                  <a:gd name="T26" fmla="*/ 112 w 223"/>
                  <a:gd name="T27" fmla="*/ 13 h 100"/>
                  <a:gd name="T28" fmla="*/ 112 w 223"/>
                  <a:gd name="T29" fmla="*/ 0 h 100"/>
                  <a:gd name="T30" fmla="*/ 144 w 223"/>
                  <a:gd name="T31" fmla="*/ 0 h 100"/>
                  <a:gd name="T32" fmla="*/ 175 w 223"/>
                  <a:gd name="T33" fmla="*/ 0 h 100"/>
                  <a:gd name="T34" fmla="*/ 208 w 223"/>
                  <a:gd name="T35" fmla="*/ 28 h 100"/>
                  <a:gd name="T36" fmla="*/ 223 w 223"/>
                  <a:gd name="T37" fmla="*/ 57 h 100"/>
                  <a:gd name="T38" fmla="*/ 208 w 223"/>
                  <a:gd name="T39" fmla="*/ 87 h 100"/>
                  <a:gd name="T40" fmla="*/ 192 w 223"/>
                  <a:gd name="T41" fmla="*/ 100 h 100"/>
                  <a:gd name="T42" fmla="*/ 144 w 223"/>
                  <a:gd name="T43" fmla="*/ 100 h 100"/>
                  <a:gd name="T44" fmla="*/ 79 w 223"/>
                  <a:gd name="T45" fmla="*/ 87 h 100"/>
                  <a:gd name="T46" fmla="*/ 0 w 223"/>
                  <a:gd name="T47" fmla="*/ 5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Freeform 52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17 w 176"/>
                  <a:gd name="T1" fmla="*/ 102 h 146"/>
                  <a:gd name="T2" fmla="*/ 0 w 176"/>
                  <a:gd name="T3" fmla="*/ 72 h 146"/>
                  <a:gd name="T4" fmla="*/ 17 w 176"/>
                  <a:gd name="T5" fmla="*/ 29 h 146"/>
                  <a:gd name="T6" fmla="*/ 48 w 176"/>
                  <a:gd name="T7" fmla="*/ 16 h 146"/>
                  <a:gd name="T8" fmla="*/ 96 w 176"/>
                  <a:gd name="T9" fmla="*/ 0 h 146"/>
                  <a:gd name="T10" fmla="*/ 128 w 176"/>
                  <a:gd name="T11" fmla="*/ 0 h 146"/>
                  <a:gd name="T12" fmla="*/ 161 w 176"/>
                  <a:gd name="T13" fmla="*/ 16 h 146"/>
                  <a:gd name="T14" fmla="*/ 176 w 176"/>
                  <a:gd name="T15" fmla="*/ 59 h 146"/>
                  <a:gd name="T16" fmla="*/ 161 w 176"/>
                  <a:gd name="T17" fmla="*/ 72 h 146"/>
                  <a:gd name="T18" fmla="*/ 144 w 176"/>
                  <a:gd name="T19" fmla="*/ 87 h 146"/>
                  <a:gd name="T20" fmla="*/ 128 w 176"/>
                  <a:gd name="T21" fmla="*/ 87 h 146"/>
                  <a:gd name="T22" fmla="*/ 128 w 176"/>
                  <a:gd name="T23" fmla="*/ 59 h 146"/>
                  <a:gd name="T24" fmla="*/ 128 w 176"/>
                  <a:gd name="T25" fmla="*/ 44 h 146"/>
                  <a:gd name="T26" fmla="*/ 113 w 176"/>
                  <a:gd name="T27" fmla="*/ 29 h 146"/>
                  <a:gd name="T28" fmla="*/ 96 w 176"/>
                  <a:gd name="T29" fmla="*/ 29 h 146"/>
                  <a:gd name="T30" fmla="*/ 80 w 176"/>
                  <a:gd name="T31" fmla="*/ 44 h 146"/>
                  <a:gd name="T32" fmla="*/ 65 w 176"/>
                  <a:gd name="T33" fmla="*/ 59 h 146"/>
                  <a:gd name="T34" fmla="*/ 48 w 176"/>
                  <a:gd name="T35" fmla="*/ 87 h 146"/>
                  <a:gd name="T36" fmla="*/ 65 w 176"/>
                  <a:gd name="T37" fmla="*/ 102 h 146"/>
                  <a:gd name="T38" fmla="*/ 96 w 176"/>
                  <a:gd name="T39" fmla="*/ 102 h 146"/>
                  <a:gd name="T40" fmla="*/ 113 w 176"/>
                  <a:gd name="T41" fmla="*/ 102 h 146"/>
                  <a:gd name="T42" fmla="*/ 113 w 176"/>
                  <a:gd name="T43" fmla="*/ 131 h 146"/>
                  <a:gd name="T44" fmla="*/ 96 w 176"/>
                  <a:gd name="T45" fmla="*/ 131 h 146"/>
                  <a:gd name="T46" fmla="*/ 80 w 176"/>
                  <a:gd name="T47" fmla="*/ 146 h 146"/>
                  <a:gd name="T48" fmla="*/ 48 w 176"/>
                  <a:gd name="T49" fmla="*/ 146 h 146"/>
                  <a:gd name="T50" fmla="*/ 32 w 176"/>
                  <a:gd name="T51" fmla="*/ 131 h 146"/>
                  <a:gd name="T52" fmla="*/ 17 w 176"/>
                  <a:gd name="T53" fmla="*/ 10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5" name="Freeform 53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17 w 176"/>
                  <a:gd name="T1" fmla="*/ 102 h 146"/>
                  <a:gd name="T2" fmla="*/ 0 w 176"/>
                  <a:gd name="T3" fmla="*/ 72 h 146"/>
                  <a:gd name="T4" fmla="*/ 17 w 176"/>
                  <a:gd name="T5" fmla="*/ 29 h 146"/>
                  <a:gd name="T6" fmla="*/ 48 w 176"/>
                  <a:gd name="T7" fmla="*/ 16 h 146"/>
                  <a:gd name="T8" fmla="*/ 96 w 176"/>
                  <a:gd name="T9" fmla="*/ 0 h 146"/>
                  <a:gd name="T10" fmla="*/ 128 w 176"/>
                  <a:gd name="T11" fmla="*/ 0 h 146"/>
                  <a:gd name="T12" fmla="*/ 161 w 176"/>
                  <a:gd name="T13" fmla="*/ 16 h 146"/>
                  <a:gd name="T14" fmla="*/ 176 w 176"/>
                  <a:gd name="T15" fmla="*/ 59 h 146"/>
                  <a:gd name="T16" fmla="*/ 161 w 176"/>
                  <a:gd name="T17" fmla="*/ 72 h 146"/>
                  <a:gd name="T18" fmla="*/ 144 w 176"/>
                  <a:gd name="T19" fmla="*/ 87 h 146"/>
                  <a:gd name="T20" fmla="*/ 128 w 176"/>
                  <a:gd name="T21" fmla="*/ 87 h 146"/>
                  <a:gd name="T22" fmla="*/ 128 w 176"/>
                  <a:gd name="T23" fmla="*/ 59 h 146"/>
                  <a:gd name="T24" fmla="*/ 128 w 176"/>
                  <a:gd name="T25" fmla="*/ 44 h 146"/>
                  <a:gd name="T26" fmla="*/ 113 w 176"/>
                  <a:gd name="T27" fmla="*/ 29 h 146"/>
                  <a:gd name="T28" fmla="*/ 96 w 176"/>
                  <a:gd name="T29" fmla="*/ 29 h 146"/>
                  <a:gd name="T30" fmla="*/ 80 w 176"/>
                  <a:gd name="T31" fmla="*/ 44 h 146"/>
                  <a:gd name="T32" fmla="*/ 65 w 176"/>
                  <a:gd name="T33" fmla="*/ 59 h 146"/>
                  <a:gd name="T34" fmla="*/ 48 w 176"/>
                  <a:gd name="T35" fmla="*/ 87 h 146"/>
                  <a:gd name="T36" fmla="*/ 65 w 176"/>
                  <a:gd name="T37" fmla="*/ 102 h 146"/>
                  <a:gd name="T38" fmla="*/ 65 w 176"/>
                  <a:gd name="T39" fmla="*/ 102 h 146"/>
                  <a:gd name="T40" fmla="*/ 96 w 176"/>
                  <a:gd name="T41" fmla="*/ 102 h 146"/>
                  <a:gd name="T42" fmla="*/ 96 w 176"/>
                  <a:gd name="T43" fmla="*/ 102 h 146"/>
                  <a:gd name="T44" fmla="*/ 113 w 176"/>
                  <a:gd name="T45" fmla="*/ 102 h 146"/>
                  <a:gd name="T46" fmla="*/ 113 w 176"/>
                  <a:gd name="T47" fmla="*/ 131 h 146"/>
                  <a:gd name="T48" fmla="*/ 96 w 176"/>
                  <a:gd name="T49" fmla="*/ 131 h 146"/>
                  <a:gd name="T50" fmla="*/ 80 w 176"/>
                  <a:gd name="T51" fmla="*/ 146 h 146"/>
                  <a:gd name="T52" fmla="*/ 48 w 176"/>
                  <a:gd name="T53" fmla="*/ 146 h 146"/>
                  <a:gd name="T54" fmla="*/ 32 w 176"/>
                  <a:gd name="T55" fmla="*/ 131 h 146"/>
                  <a:gd name="T56" fmla="*/ 17 w 176"/>
                  <a:gd name="T57" fmla="*/ 10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6" name="Freeform 54"/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2680 h 2695"/>
                  <a:gd name="T2" fmla="*/ 16 w 48"/>
                  <a:gd name="T3" fmla="*/ 145 h 2695"/>
                  <a:gd name="T4" fmla="*/ 16 w 48"/>
                  <a:gd name="T5" fmla="*/ 73 h 2695"/>
                  <a:gd name="T6" fmla="*/ 16 w 48"/>
                  <a:gd name="T7" fmla="*/ 30 h 2695"/>
                  <a:gd name="T8" fmla="*/ 33 w 48"/>
                  <a:gd name="T9" fmla="*/ 0 h 2695"/>
                  <a:gd name="T10" fmla="*/ 48 w 48"/>
                  <a:gd name="T11" fmla="*/ 160 h 2695"/>
                  <a:gd name="T12" fmla="*/ 33 w 48"/>
                  <a:gd name="T13" fmla="*/ 2695 h 2695"/>
                  <a:gd name="T14" fmla="*/ 16 w 48"/>
                  <a:gd name="T15" fmla="*/ 2695 h 2695"/>
                  <a:gd name="T16" fmla="*/ 0 w 48"/>
                  <a:gd name="T17" fmla="*/ 2695 h 2695"/>
                  <a:gd name="T18" fmla="*/ 0 w 48"/>
                  <a:gd name="T19" fmla="*/ 2680 h 2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7" name="Freeform 55"/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>
                  <a:gd name="T0" fmla="*/ 0 w 48"/>
                  <a:gd name="T1" fmla="*/ 0 h 2767"/>
                  <a:gd name="T2" fmla="*/ 48 w 48"/>
                  <a:gd name="T3" fmla="*/ 14 h 2767"/>
                  <a:gd name="T4" fmla="*/ 48 w 48"/>
                  <a:gd name="T5" fmla="*/ 29 h 2767"/>
                  <a:gd name="T6" fmla="*/ 48 w 48"/>
                  <a:gd name="T7" fmla="*/ 44 h 2767"/>
                  <a:gd name="T8" fmla="*/ 48 w 48"/>
                  <a:gd name="T9" fmla="*/ 87 h 2767"/>
                  <a:gd name="T10" fmla="*/ 48 w 48"/>
                  <a:gd name="T11" fmla="*/ 130 h 2767"/>
                  <a:gd name="T12" fmla="*/ 48 w 48"/>
                  <a:gd name="T13" fmla="*/ 189 h 2767"/>
                  <a:gd name="T14" fmla="*/ 48 w 48"/>
                  <a:gd name="T15" fmla="*/ 261 h 2767"/>
                  <a:gd name="T16" fmla="*/ 48 w 48"/>
                  <a:gd name="T17" fmla="*/ 347 h 2767"/>
                  <a:gd name="T18" fmla="*/ 48 w 48"/>
                  <a:gd name="T19" fmla="*/ 434 h 2767"/>
                  <a:gd name="T20" fmla="*/ 48 w 48"/>
                  <a:gd name="T21" fmla="*/ 536 h 2767"/>
                  <a:gd name="T22" fmla="*/ 48 w 48"/>
                  <a:gd name="T23" fmla="*/ 651 h 2767"/>
                  <a:gd name="T24" fmla="*/ 48 w 48"/>
                  <a:gd name="T25" fmla="*/ 883 h 2767"/>
                  <a:gd name="T26" fmla="*/ 48 w 48"/>
                  <a:gd name="T27" fmla="*/ 1130 h 2767"/>
                  <a:gd name="T28" fmla="*/ 48 w 48"/>
                  <a:gd name="T29" fmla="*/ 1376 h 2767"/>
                  <a:gd name="T30" fmla="*/ 48 w 48"/>
                  <a:gd name="T31" fmla="*/ 1623 h 2767"/>
                  <a:gd name="T32" fmla="*/ 48 w 48"/>
                  <a:gd name="T33" fmla="*/ 1868 h 2767"/>
                  <a:gd name="T34" fmla="*/ 48 w 48"/>
                  <a:gd name="T35" fmla="*/ 2101 h 2767"/>
                  <a:gd name="T36" fmla="*/ 31 w 48"/>
                  <a:gd name="T37" fmla="*/ 2202 h 2767"/>
                  <a:gd name="T38" fmla="*/ 31 w 48"/>
                  <a:gd name="T39" fmla="*/ 2303 h 2767"/>
                  <a:gd name="T40" fmla="*/ 31 w 48"/>
                  <a:gd name="T41" fmla="*/ 2404 h 2767"/>
                  <a:gd name="T42" fmla="*/ 31 w 48"/>
                  <a:gd name="T43" fmla="*/ 2491 h 2767"/>
                  <a:gd name="T44" fmla="*/ 31 w 48"/>
                  <a:gd name="T45" fmla="*/ 2550 h 2767"/>
                  <a:gd name="T46" fmla="*/ 31 w 48"/>
                  <a:gd name="T47" fmla="*/ 2621 h 2767"/>
                  <a:gd name="T48" fmla="*/ 31 w 48"/>
                  <a:gd name="T49" fmla="*/ 2665 h 2767"/>
                  <a:gd name="T50" fmla="*/ 31 w 48"/>
                  <a:gd name="T51" fmla="*/ 2708 h 2767"/>
                  <a:gd name="T52" fmla="*/ 31 w 48"/>
                  <a:gd name="T53" fmla="*/ 2723 h 2767"/>
                  <a:gd name="T54" fmla="*/ 31 w 48"/>
                  <a:gd name="T55" fmla="*/ 2738 h 2767"/>
                  <a:gd name="T56" fmla="*/ 0 w 48"/>
                  <a:gd name="T57" fmla="*/ 2767 h 2767"/>
                  <a:gd name="T58" fmla="*/ 0 w 48"/>
                  <a:gd name="T59" fmla="*/ 2752 h 2767"/>
                  <a:gd name="T60" fmla="*/ 0 w 48"/>
                  <a:gd name="T61" fmla="*/ 2723 h 2767"/>
                  <a:gd name="T62" fmla="*/ 0 w 48"/>
                  <a:gd name="T63" fmla="*/ 2695 h 2767"/>
                  <a:gd name="T64" fmla="*/ 0 w 48"/>
                  <a:gd name="T65" fmla="*/ 2636 h 2767"/>
                  <a:gd name="T66" fmla="*/ 0 w 48"/>
                  <a:gd name="T67" fmla="*/ 2578 h 2767"/>
                  <a:gd name="T68" fmla="*/ 0 w 48"/>
                  <a:gd name="T69" fmla="*/ 2506 h 2767"/>
                  <a:gd name="T70" fmla="*/ 0 w 48"/>
                  <a:gd name="T71" fmla="*/ 2419 h 2767"/>
                  <a:gd name="T72" fmla="*/ 0 w 48"/>
                  <a:gd name="T73" fmla="*/ 2333 h 2767"/>
                  <a:gd name="T74" fmla="*/ 0 w 48"/>
                  <a:gd name="T75" fmla="*/ 2231 h 2767"/>
                  <a:gd name="T76" fmla="*/ 0 w 48"/>
                  <a:gd name="T77" fmla="*/ 2116 h 2767"/>
                  <a:gd name="T78" fmla="*/ 0 w 48"/>
                  <a:gd name="T79" fmla="*/ 1883 h 2767"/>
                  <a:gd name="T80" fmla="*/ 0 w 48"/>
                  <a:gd name="T81" fmla="*/ 1636 h 2767"/>
                  <a:gd name="T82" fmla="*/ 0 w 48"/>
                  <a:gd name="T83" fmla="*/ 1376 h 2767"/>
                  <a:gd name="T84" fmla="*/ 0 w 48"/>
                  <a:gd name="T85" fmla="*/ 1115 h 2767"/>
                  <a:gd name="T86" fmla="*/ 0 w 48"/>
                  <a:gd name="T87" fmla="*/ 868 h 2767"/>
                  <a:gd name="T88" fmla="*/ 0 w 48"/>
                  <a:gd name="T89" fmla="*/ 638 h 2767"/>
                  <a:gd name="T90" fmla="*/ 0 w 48"/>
                  <a:gd name="T91" fmla="*/ 536 h 2767"/>
                  <a:gd name="T92" fmla="*/ 0 w 48"/>
                  <a:gd name="T93" fmla="*/ 419 h 2767"/>
                  <a:gd name="T94" fmla="*/ 0 w 48"/>
                  <a:gd name="T95" fmla="*/ 332 h 2767"/>
                  <a:gd name="T96" fmla="*/ 0 w 48"/>
                  <a:gd name="T97" fmla="*/ 246 h 2767"/>
                  <a:gd name="T98" fmla="*/ 0 w 48"/>
                  <a:gd name="T99" fmla="*/ 174 h 2767"/>
                  <a:gd name="T100" fmla="*/ 0 w 48"/>
                  <a:gd name="T101" fmla="*/ 115 h 2767"/>
                  <a:gd name="T102" fmla="*/ 0 w 48"/>
                  <a:gd name="T103" fmla="*/ 57 h 2767"/>
                  <a:gd name="T104" fmla="*/ 0 w 48"/>
                  <a:gd name="T105" fmla="*/ 29 h 2767"/>
                  <a:gd name="T106" fmla="*/ 0 w 48"/>
                  <a:gd name="T107" fmla="*/ 0 h 2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8" name="Freeform 56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48 w 288"/>
                  <a:gd name="T1" fmla="*/ 143 h 158"/>
                  <a:gd name="T2" fmla="*/ 64 w 288"/>
                  <a:gd name="T3" fmla="*/ 100 h 158"/>
                  <a:gd name="T4" fmla="*/ 64 w 288"/>
                  <a:gd name="T5" fmla="*/ 87 h 158"/>
                  <a:gd name="T6" fmla="*/ 64 w 288"/>
                  <a:gd name="T7" fmla="*/ 56 h 158"/>
                  <a:gd name="T8" fmla="*/ 48 w 288"/>
                  <a:gd name="T9" fmla="*/ 56 h 158"/>
                  <a:gd name="T10" fmla="*/ 33 w 288"/>
                  <a:gd name="T11" fmla="*/ 56 h 158"/>
                  <a:gd name="T12" fmla="*/ 16 w 288"/>
                  <a:gd name="T13" fmla="*/ 71 h 158"/>
                  <a:gd name="T14" fmla="*/ 0 w 288"/>
                  <a:gd name="T15" fmla="*/ 56 h 158"/>
                  <a:gd name="T16" fmla="*/ 16 w 288"/>
                  <a:gd name="T17" fmla="*/ 28 h 158"/>
                  <a:gd name="T18" fmla="*/ 33 w 288"/>
                  <a:gd name="T19" fmla="*/ 13 h 158"/>
                  <a:gd name="T20" fmla="*/ 48 w 288"/>
                  <a:gd name="T21" fmla="*/ 13 h 158"/>
                  <a:gd name="T22" fmla="*/ 64 w 288"/>
                  <a:gd name="T23" fmla="*/ 13 h 158"/>
                  <a:gd name="T24" fmla="*/ 81 w 288"/>
                  <a:gd name="T25" fmla="*/ 28 h 158"/>
                  <a:gd name="T26" fmla="*/ 96 w 288"/>
                  <a:gd name="T27" fmla="*/ 43 h 158"/>
                  <a:gd name="T28" fmla="*/ 96 w 288"/>
                  <a:gd name="T29" fmla="*/ 71 h 158"/>
                  <a:gd name="T30" fmla="*/ 96 w 288"/>
                  <a:gd name="T31" fmla="*/ 115 h 158"/>
                  <a:gd name="T32" fmla="*/ 161 w 288"/>
                  <a:gd name="T33" fmla="*/ 100 h 158"/>
                  <a:gd name="T34" fmla="*/ 225 w 288"/>
                  <a:gd name="T35" fmla="*/ 100 h 158"/>
                  <a:gd name="T36" fmla="*/ 240 w 288"/>
                  <a:gd name="T37" fmla="*/ 71 h 158"/>
                  <a:gd name="T38" fmla="*/ 240 w 288"/>
                  <a:gd name="T39" fmla="*/ 56 h 158"/>
                  <a:gd name="T40" fmla="*/ 240 w 288"/>
                  <a:gd name="T41" fmla="*/ 43 h 158"/>
                  <a:gd name="T42" fmla="*/ 225 w 288"/>
                  <a:gd name="T43" fmla="*/ 28 h 158"/>
                  <a:gd name="T44" fmla="*/ 209 w 288"/>
                  <a:gd name="T45" fmla="*/ 43 h 158"/>
                  <a:gd name="T46" fmla="*/ 192 w 288"/>
                  <a:gd name="T47" fmla="*/ 56 h 158"/>
                  <a:gd name="T48" fmla="*/ 177 w 288"/>
                  <a:gd name="T49" fmla="*/ 56 h 158"/>
                  <a:gd name="T50" fmla="*/ 161 w 288"/>
                  <a:gd name="T51" fmla="*/ 56 h 158"/>
                  <a:gd name="T52" fmla="*/ 161 w 288"/>
                  <a:gd name="T53" fmla="*/ 43 h 158"/>
                  <a:gd name="T54" fmla="*/ 177 w 288"/>
                  <a:gd name="T55" fmla="*/ 28 h 158"/>
                  <a:gd name="T56" fmla="*/ 192 w 288"/>
                  <a:gd name="T57" fmla="*/ 13 h 158"/>
                  <a:gd name="T58" fmla="*/ 225 w 288"/>
                  <a:gd name="T59" fmla="*/ 0 h 158"/>
                  <a:gd name="T60" fmla="*/ 240 w 288"/>
                  <a:gd name="T61" fmla="*/ 0 h 158"/>
                  <a:gd name="T62" fmla="*/ 273 w 288"/>
                  <a:gd name="T63" fmla="*/ 13 h 158"/>
                  <a:gd name="T64" fmla="*/ 288 w 288"/>
                  <a:gd name="T65" fmla="*/ 28 h 158"/>
                  <a:gd name="T66" fmla="*/ 288 w 288"/>
                  <a:gd name="T67" fmla="*/ 71 h 158"/>
                  <a:gd name="T68" fmla="*/ 273 w 288"/>
                  <a:gd name="T69" fmla="*/ 100 h 158"/>
                  <a:gd name="T70" fmla="*/ 225 w 288"/>
                  <a:gd name="T71" fmla="*/ 130 h 158"/>
                  <a:gd name="T72" fmla="*/ 192 w 288"/>
                  <a:gd name="T73" fmla="*/ 143 h 158"/>
                  <a:gd name="T74" fmla="*/ 144 w 288"/>
                  <a:gd name="T75" fmla="*/ 143 h 158"/>
                  <a:gd name="T76" fmla="*/ 96 w 288"/>
                  <a:gd name="T77" fmla="*/ 143 h 158"/>
                  <a:gd name="T78" fmla="*/ 96 w 288"/>
                  <a:gd name="T79" fmla="*/ 130 h 158"/>
                  <a:gd name="T80" fmla="*/ 64 w 288"/>
                  <a:gd name="T81" fmla="*/ 143 h 158"/>
                  <a:gd name="T82" fmla="*/ 64 w 288"/>
                  <a:gd name="T83" fmla="*/ 158 h 158"/>
                  <a:gd name="T84" fmla="*/ 48 w 288"/>
                  <a:gd name="T85" fmla="*/ 14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9" name="Freeform 57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48 w 288"/>
                  <a:gd name="T1" fmla="*/ 143 h 158"/>
                  <a:gd name="T2" fmla="*/ 64 w 288"/>
                  <a:gd name="T3" fmla="*/ 100 h 158"/>
                  <a:gd name="T4" fmla="*/ 64 w 288"/>
                  <a:gd name="T5" fmla="*/ 87 h 158"/>
                  <a:gd name="T6" fmla="*/ 64 w 288"/>
                  <a:gd name="T7" fmla="*/ 56 h 158"/>
                  <a:gd name="T8" fmla="*/ 64 w 288"/>
                  <a:gd name="T9" fmla="*/ 56 h 158"/>
                  <a:gd name="T10" fmla="*/ 48 w 288"/>
                  <a:gd name="T11" fmla="*/ 56 h 158"/>
                  <a:gd name="T12" fmla="*/ 33 w 288"/>
                  <a:gd name="T13" fmla="*/ 56 h 158"/>
                  <a:gd name="T14" fmla="*/ 16 w 288"/>
                  <a:gd name="T15" fmla="*/ 71 h 158"/>
                  <a:gd name="T16" fmla="*/ 16 w 288"/>
                  <a:gd name="T17" fmla="*/ 71 h 158"/>
                  <a:gd name="T18" fmla="*/ 0 w 288"/>
                  <a:gd name="T19" fmla="*/ 56 h 158"/>
                  <a:gd name="T20" fmla="*/ 16 w 288"/>
                  <a:gd name="T21" fmla="*/ 28 h 158"/>
                  <a:gd name="T22" fmla="*/ 33 w 288"/>
                  <a:gd name="T23" fmla="*/ 13 h 158"/>
                  <a:gd name="T24" fmla="*/ 48 w 288"/>
                  <a:gd name="T25" fmla="*/ 13 h 158"/>
                  <a:gd name="T26" fmla="*/ 64 w 288"/>
                  <a:gd name="T27" fmla="*/ 13 h 158"/>
                  <a:gd name="T28" fmla="*/ 81 w 288"/>
                  <a:gd name="T29" fmla="*/ 28 h 158"/>
                  <a:gd name="T30" fmla="*/ 96 w 288"/>
                  <a:gd name="T31" fmla="*/ 43 h 158"/>
                  <a:gd name="T32" fmla="*/ 96 w 288"/>
                  <a:gd name="T33" fmla="*/ 71 h 158"/>
                  <a:gd name="T34" fmla="*/ 96 w 288"/>
                  <a:gd name="T35" fmla="*/ 115 h 158"/>
                  <a:gd name="T36" fmla="*/ 161 w 288"/>
                  <a:gd name="T37" fmla="*/ 100 h 158"/>
                  <a:gd name="T38" fmla="*/ 225 w 288"/>
                  <a:gd name="T39" fmla="*/ 100 h 158"/>
                  <a:gd name="T40" fmla="*/ 240 w 288"/>
                  <a:gd name="T41" fmla="*/ 71 h 158"/>
                  <a:gd name="T42" fmla="*/ 240 w 288"/>
                  <a:gd name="T43" fmla="*/ 56 h 158"/>
                  <a:gd name="T44" fmla="*/ 240 w 288"/>
                  <a:gd name="T45" fmla="*/ 43 h 158"/>
                  <a:gd name="T46" fmla="*/ 225 w 288"/>
                  <a:gd name="T47" fmla="*/ 28 h 158"/>
                  <a:gd name="T48" fmla="*/ 209 w 288"/>
                  <a:gd name="T49" fmla="*/ 43 h 158"/>
                  <a:gd name="T50" fmla="*/ 192 w 288"/>
                  <a:gd name="T51" fmla="*/ 56 h 158"/>
                  <a:gd name="T52" fmla="*/ 177 w 288"/>
                  <a:gd name="T53" fmla="*/ 56 h 158"/>
                  <a:gd name="T54" fmla="*/ 161 w 288"/>
                  <a:gd name="T55" fmla="*/ 56 h 158"/>
                  <a:gd name="T56" fmla="*/ 161 w 288"/>
                  <a:gd name="T57" fmla="*/ 43 h 158"/>
                  <a:gd name="T58" fmla="*/ 177 w 288"/>
                  <a:gd name="T59" fmla="*/ 28 h 158"/>
                  <a:gd name="T60" fmla="*/ 192 w 288"/>
                  <a:gd name="T61" fmla="*/ 13 h 158"/>
                  <a:gd name="T62" fmla="*/ 225 w 288"/>
                  <a:gd name="T63" fmla="*/ 0 h 158"/>
                  <a:gd name="T64" fmla="*/ 240 w 288"/>
                  <a:gd name="T65" fmla="*/ 0 h 158"/>
                  <a:gd name="T66" fmla="*/ 273 w 288"/>
                  <a:gd name="T67" fmla="*/ 13 h 158"/>
                  <a:gd name="T68" fmla="*/ 288 w 288"/>
                  <a:gd name="T69" fmla="*/ 28 h 158"/>
                  <a:gd name="T70" fmla="*/ 288 w 288"/>
                  <a:gd name="T71" fmla="*/ 71 h 158"/>
                  <a:gd name="T72" fmla="*/ 273 w 288"/>
                  <a:gd name="T73" fmla="*/ 100 h 158"/>
                  <a:gd name="T74" fmla="*/ 225 w 288"/>
                  <a:gd name="T75" fmla="*/ 130 h 158"/>
                  <a:gd name="T76" fmla="*/ 192 w 288"/>
                  <a:gd name="T77" fmla="*/ 143 h 158"/>
                  <a:gd name="T78" fmla="*/ 144 w 288"/>
                  <a:gd name="T79" fmla="*/ 143 h 158"/>
                  <a:gd name="T80" fmla="*/ 96 w 288"/>
                  <a:gd name="T81" fmla="*/ 143 h 158"/>
                  <a:gd name="T82" fmla="*/ 96 w 288"/>
                  <a:gd name="T83" fmla="*/ 130 h 158"/>
                  <a:gd name="T84" fmla="*/ 64 w 288"/>
                  <a:gd name="T85" fmla="*/ 143 h 158"/>
                  <a:gd name="T86" fmla="*/ 64 w 288"/>
                  <a:gd name="T87" fmla="*/ 158 h 158"/>
                  <a:gd name="T88" fmla="*/ 48 w 288"/>
                  <a:gd name="T89" fmla="*/ 14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0" name="Freeform 58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48 w 112"/>
                  <a:gd name="T1" fmla="*/ 100 h 100"/>
                  <a:gd name="T2" fmla="*/ 16 w 112"/>
                  <a:gd name="T3" fmla="*/ 28 h 100"/>
                  <a:gd name="T4" fmla="*/ 0 w 112"/>
                  <a:gd name="T5" fmla="*/ 13 h 100"/>
                  <a:gd name="T6" fmla="*/ 0 w 112"/>
                  <a:gd name="T7" fmla="*/ 0 h 100"/>
                  <a:gd name="T8" fmla="*/ 64 w 112"/>
                  <a:gd name="T9" fmla="*/ 13 h 100"/>
                  <a:gd name="T10" fmla="*/ 112 w 112"/>
                  <a:gd name="T11" fmla="*/ 43 h 100"/>
                  <a:gd name="T12" fmla="*/ 112 w 112"/>
                  <a:gd name="T13" fmla="*/ 56 h 100"/>
                  <a:gd name="T14" fmla="*/ 96 w 112"/>
                  <a:gd name="T15" fmla="*/ 56 h 100"/>
                  <a:gd name="T16" fmla="*/ 81 w 112"/>
                  <a:gd name="T17" fmla="*/ 87 h 100"/>
                  <a:gd name="T18" fmla="*/ 64 w 112"/>
                  <a:gd name="T19" fmla="*/ 100 h 100"/>
                  <a:gd name="T20" fmla="*/ 48 w 112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1" name="Freeform 59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48 w 112"/>
                  <a:gd name="T1" fmla="*/ 100 h 100"/>
                  <a:gd name="T2" fmla="*/ 16 w 112"/>
                  <a:gd name="T3" fmla="*/ 28 h 100"/>
                  <a:gd name="T4" fmla="*/ 0 w 112"/>
                  <a:gd name="T5" fmla="*/ 13 h 100"/>
                  <a:gd name="T6" fmla="*/ 0 w 112"/>
                  <a:gd name="T7" fmla="*/ 0 h 100"/>
                  <a:gd name="T8" fmla="*/ 0 w 112"/>
                  <a:gd name="T9" fmla="*/ 0 h 100"/>
                  <a:gd name="T10" fmla="*/ 64 w 112"/>
                  <a:gd name="T11" fmla="*/ 13 h 100"/>
                  <a:gd name="T12" fmla="*/ 112 w 112"/>
                  <a:gd name="T13" fmla="*/ 43 h 100"/>
                  <a:gd name="T14" fmla="*/ 112 w 112"/>
                  <a:gd name="T15" fmla="*/ 56 h 100"/>
                  <a:gd name="T16" fmla="*/ 96 w 112"/>
                  <a:gd name="T17" fmla="*/ 56 h 100"/>
                  <a:gd name="T18" fmla="*/ 81 w 112"/>
                  <a:gd name="T19" fmla="*/ 87 h 100"/>
                  <a:gd name="T20" fmla="*/ 64 w 112"/>
                  <a:gd name="T21" fmla="*/ 100 h 100"/>
                  <a:gd name="T22" fmla="*/ 48 w 112"/>
                  <a:gd name="T23" fmla="*/ 100 h 100"/>
                  <a:gd name="T24" fmla="*/ 48 w 112"/>
                  <a:gd name="T2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99FF33"/>
              </a:solidFill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Freeform 60"/>
              <p:cNvSpPr>
                <a:spLocks/>
              </p:cNvSpPr>
              <p:nvPr/>
            </p:nvSpPr>
            <p:spPr bwMode="auto">
              <a:xfrm rot="5400000">
                <a:off x="363" y="4080"/>
                <a:ext cx="37" cy="72"/>
              </a:xfrm>
              <a:custGeom>
                <a:avLst/>
                <a:gdLst>
                  <a:gd name="T0" fmla="*/ 0 w 240"/>
                  <a:gd name="T1" fmla="*/ 202 h 230"/>
                  <a:gd name="T2" fmla="*/ 0 w 240"/>
                  <a:gd name="T3" fmla="*/ 187 h 230"/>
                  <a:gd name="T4" fmla="*/ 17 w 240"/>
                  <a:gd name="T5" fmla="*/ 173 h 230"/>
                  <a:gd name="T6" fmla="*/ 48 w 240"/>
                  <a:gd name="T7" fmla="*/ 130 h 230"/>
                  <a:gd name="T8" fmla="*/ 129 w 240"/>
                  <a:gd name="T9" fmla="*/ 57 h 230"/>
                  <a:gd name="T10" fmla="*/ 209 w 240"/>
                  <a:gd name="T11" fmla="*/ 0 h 230"/>
                  <a:gd name="T12" fmla="*/ 225 w 240"/>
                  <a:gd name="T13" fmla="*/ 13 h 230"/>
                  <a:gd name="T14" fmla="*/ 240 w 240"/>
                  <a:gd name="T15" fmla="*/ 28 h 230"/>
                  <a:gd name="T16" fmla="*/ 209 w 240"/>
                  <a:gd name="T17" fmla="*/ 72 h 230"/>
                  <a:gd name="T18" fmla="*/ 161 w 240"/>
                  <a:gd name="T19" fmla="*/ 130 h 230"/>
                  <a:gd name="T20" fmla="*/ 48 w 240"/>
                  <a:gd name="T21" fmla="*/ 217 h 230"/>
                  <a:gd name="T22" fmla="*/ 33 w 240"/>
                  <a:gd name="T23" fmla="*/ 230 h 230"/>
                  <a:gd name="T24" fmla="*/ 17 w 240"/>
                  <a:gd name="T25" fmla="*/ 230 h 230"/>
                  <a:gd name="T26" fmla="*/ 0 w 240"/>
                  <a:gd name="T27" fmla="*/ 20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3" name="Freeform 61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158 h 188"/>
                  <a:gd name="T2" fmla="*/ 0 w 113"/>
                  <a:gd name="T3" fmla="*/ 130 h 188"/>
                  <a:gd name="T4" fmla="*/ 0 w 113"/>
                  <a:gd name="T5" fmla="*/ 87 h 188"/>
                  <a:gd name="T6" fmla="*/ 16 w 113"/>
                  <a:gd name="T7" fmla="*/ 87 h 188"/>
                  <a:gd name="T8" fmla="*/ 16 w 113"/>
                  <a:gd name="T9" fmla="*/ 130 h 188"/>
                  <a:gd name="T10" fmla="*/ 33 w 113"/>
                  <a:gd name="T11" fmla="*/ 145 h 188"/>
                  <a:gd name="T12" fmla="*/ 48 w 113"/>
                  <a:gd name="T13" fmla="*/ 145 h 188"/>
                  <a:gd name="T14" fmla="*/ 64 w 113"/>
                  <a:gd name="T15" fmla="*/ 145 h 188"/>
                  <a:gd name="T16" fmla="*/ 81 w 113"/>
                  <a:gd name="T17" fmla="*/ 130 h 188"/>
                  <a:gd name="T18" fmla="*/ 64 w 113"/>
                  <a:gd name="T19" fmla="*/ 102 h 188"/>
                  <a:gd name="T20" fmla="*/ 48 w 113"/>
                  <a:gd name="T21" fmla="*/ 72 h 188"/>
                  <a:gd name="T22" fmla="*/ 16 w 113"/>
                  <a:gd name="T23" fmla="*/ 15 h 188"/>
                  <a:gd name="T24" fmla="*/ 16 w 113"/>
                  <a:gd name="T25" fmla="*/ 0 h 188"/>
                  <a:gd name="T26" fmla="*/ 33 w 113"/>
                  <a:gd name="T27" fmla="*/ 0 h 188"/>
                  <a:gd name="T28" fmla="*/ 64 w 113"/>
                  <a:gd name="T29" fmla="*/ 43 h 188"/>
                  <a:gd name="T30" fmla="*/ 96 w 113"/>
                  <a:gd name="T31" fmla="*/ 87 h 188"/>
                  <a:gd name="T32" fmla="*/ 113 w 113"/>
                  <a:gd name="T33" fmla="*/ 130 h 188"/>
                  <a:gd name="T34" fmla="*/ 96 w 113"/>
                  <a:gd name="T35" fmla="*/ 173 h 188"/>
                  <a:gd name="T36" fmla="*/ 81 w 113"/>
                  <a:gd name="T37" fmla="*/ 188 h 188"/>
                  <a:gd name="T38" fmla="*/ 48 w 113"/>
                  <a:gd name="T39" fmla="*/ 188 h 188"/>
                  <a:gd name="T40" fmla="*/ 16 w 113"/>
                  <a:gd name="T41" fmla="*/ 173 h 188"/>
                  <a:gd name="T42" fmla="*/ 0 w 113"/>
                  <a:gd name="T43" fmla="*/ 15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4" name="Freeform 62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158 h 188"/>
                  <a:gd name="T2" fmla="*/ 0 w 113"/>
                  <a:gd name="T3" fmla="*/ 130 h 188"/>
                  <a:gd name="T4" fmla="*/ 0 w 113"/>
                  <a:gd name="T5" fmla="*/ 87 h 188"/>
                  <a:gd name="T6" fmla="*/ 16 w 113"/>
                  <a:gd name="T7" fmla="*/ 87 h 188"/>
                  <a:gd name="T8" fmla="*/ 16 w 113"/>
                  <a:gd name="T9" fmla="*/ 130 h 188"/>
                  <a:gd name="T10" fmla="*/ 33 w 113"/>
                  <a:gd name="T11" fmla="*/ 145 h 188"/>
                  <a:gd name="T12" fmla="*/ 48 w 113"/>
                  <a:gd name="T13" fmla="*/ 145 h 188"/>
                  <a:gd name="T14" fmla="*/ 64 w 113"/>
                  <a:gd name="T15" fmla="*/ 145 h 188"/>
                  <a:gd name="T16" fmla="*/ 81 w 113"/>
                  <a:gd name="T17" fmla="*/ 130 h 188"/>
                  <a:gd name="T18" fmla="*/ 64 w 113"/>
                  <a:gd name="T19" fmla="*/ 102 h 188"/>
                  <a:gd name="T20" fmla="*/ 48 w 113"/>
                  <a:gd name="T21" fmla="*/ 72 h 188"/>
                  <a:gd name="T22" fmla="*/ 16 w 113"/>
                  <a:gd name="T23" fmla="*/ 15 h 188"/>
                  <a:gd name="T24" fmla="*/ 16 w 113"/>
                  <a:gd name="T25" fmla="*/ 0 h 188"/>
                  <a:gd name="T26" fmla="*/ 33 w 113"/>
                  <a:gd name="T27" fmla="*/ 0 h 188"/>
                  <a:gd name="T28" fmla="*/ 64 w 113"/>
                  <a:gd name="T29" fmla="*/ 43 h 188"/>
                  <a:gd name="T30" fmla="*/ 96 w 113"/>
                  <a:gd name="T31" fmla="*/ 87 h 188"/>
                  <a:gd name="T32" fmla="*/ 113 w 113"/>
                  <a:gd name="T33" fmla="*/ 130 h 188"/>
                  <a:gd name="T34" fmla="*/ 96 w 113"/>
                  <a:gd name="T35" fmla="*/ 173 h 188"/>
                  <a:gd name="T36" fmla="*/ 81 w 113"/>
                  <a:gd name="T37" fmla="*/ 188 h 188"/>
                  <a:gd name="T38" fmla="*/ 48 w 113"/>
                  <a:gd name="T39" fmla="*/ 188 h 188"/>
                  <a:gd name="T40" fmla="*/ 16 w 113"/>
                  <a:gd name="T41" fmla="*/ 173 h 188"/>
                  <a:gd name="T42" fmla="*/ 0 w 113"/>
                  <a:gd name="T43" fmla="*/ 15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5" name="Freeform 63"/>
              <p:cNvSpPr>
                <a:spLocks/>
              </p:cNvSpPr>
              <p:nvPr/>
            </p:nvSpPr>
            <p:spPr bwMode="auto">
              <a:xfrm rot="5400000">
                <a:off x="392" y="4094"/>
                <a:ext cx="18" cy="27"/>
              </a:xfrm>
              <a:custGeom>
                <a:avLst/>
                <a:gdLst>
                  <a:gd name="T0" fmla="*/ 0 w 112"/>
                  <a:gd name="T1" fmla="*/ 87 h 87"/>
                  <a:gd name="T2" fmla="*/ 96 w 112"/>
                  <a:gd name="T3" fmla="*/ 0 h 87"/>
                  <a:gd name="T4" fmla="*/ 112 w 112"/>
                  <a:gd name="T5" fmla="*/ 0 h 87"/>
                  <a:gd name="T6" fmla="*/ 64 w 112"/>
                  <a:gd name="T7" fmla="*/ 59 h 87"/>
                  <a:gd name="T8" fmla="*/ 31 w 112"/>
                  <a:gd name="T9" fmla="*/ 74 h 87"/>
                  <a:gd name="T10" fmla="*/ 0 w 112"/>
                  <a:gd name="T11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6" name="Freeform 64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13 h 100"/>
                  <a:gd name="T2" fmla="*/ 0 w 175"/>
                  <a:gd name="T3" fmla="*/ 0 h 100"/>
                  <a:gd name="T4" fmla="*/ 16 w 175"/>
                  <a:gd name="T5" fmla="*/ 0 h 100"/>
                  <a:gd name="T6" fmla="*/ 64 w 175"/>
                  <a:gd name="T7" fmla="*/ 43 h 100"/>
                  <a:gd name="T8" fmla="*/ 96 w 175"/>
                  <a:gd name="T9" fmla="*/ 57 h 100"/>
                  <a:gd name="T10" fmla="*/ 112 w 175"/>
                  <a:gd name="T11" fmla="*/ 57 h 100"/>
                  <a:gd name="T12" fmla="*/ 127 w 175"/>
                  <a:gd name="T13" fmla="*/ 57 h 100"/>
                  <a:gd name="T14" fmla="*/ 144 w 175"/>
                  <a:gd name="T15" fmla="*/ 43 h 100"/>
                  <a:gd name="T16" fmla="*/ 127 w 175"/>
                  <a:gd name="T17" fmla="*/ 28 h 100"/>
                  <a:gd name="T18" fmla="*/ 112 w 175"/>
                  <a:gd name="T19" fmla="*/ 28 h 100"/>
                  <a:gd name="T20" fmla="*/ 112 w 175"/>
                  <a:gd name="T21" fmla="*/ 13 h 100"/>
                  <a:gd name="T22" fmla="*/ 127 w 175"/>
                  <a:gd name="T23" fmla="*/ 0 h 100"/>
                  <a:gd name="T24" fmla="*/ 144 w 175"/>
                  <a:gd name="T25" fmla="*/ 0 h 100"/>
                  <a:gd name="T26" fmla="*/ 175 w 175"/>
                  <a:gd name="T27" fmla="*/ 28 h 100"/>
                  <a:gd name="T28" fmla="*/ 175 w 175"/>
                  <a:gd name="T29" fmla="*/ 57 h 100"/>
                  <a:gd name="T30" fmla="*/ 175 w 175"/>
                  <a:gd name="T31" fmla="*/ 72 h 100"/>
                  <a:gd name="T32" fmla="*/ 160 w 175"/>
                  <a:gd name="T33" fmla="*/ 100 h 100"/>
                  <a:gd name="T34" fmla="*/ 144 w 175"/>
                  <a:gd name="T35" fmla="*/ 100 h 100"/>
                  <a:gd name="T36" fmla="*/ 96 w 175"/>
                  <a:gd name="T37" fmla="*/ 100 h 100"/>
                  <a:gd name="T38" fmla="*/ 48 w 175"/>
                  <a:gd name="T39" fmla="*/ 72 h 100"/>
                  <a:gd name="T40" fmla="*/ 31 w 175"/>
                  <a:gd name="T41" fmla="*/ 43 h 100"/>
                  <a:gd name="T42" fmla="*/ 0 w 175"/>
                  <a:gd name="T43" fmla="*/ 1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7" name="Freeform 65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13 h 100"/>
                  <a:gd name="T2" fmla="*/ 0 w 175"/>
                  <a:gd name="T3" fmla="*/ 0 h 100"/>
                  <a:gd name="T4" fmla="*/ 16 w 175"/>
                  <a:gd name="T5" fmla="*/ 0 h 100"/>
                  <a:gd name="T6" fmla="*/ 64 w 175"/>
                  <a:gd name="T7" fmla="*/ 43 h 100"/>
                  <a:gd name="T8" fmla="*/ 96 w 175"/>
                  <a:gd name="T9" fmla="*/ 57 h 100"/>
                  <a:gd name="T10" fmla="*/ 112 w 175"/>
                  <a:gd name="T11" fmla="*/ 57 h 100"/>
                  <a:gd name="T12" fmla="*/ 127 w 175"/>
                  <a:gd name="T13" fmla="*/ 57 h 100"/>
                  <a:gd name="T14" fmla="*/ 144 w 175"/>
                  <a:gd name="T15" fmla="*/ 43 h 100"/>
                  <a:gd name="T16" fmla="*/ 127 w 175"/>
                  <a:gd name="T17" fmla="*/ 28 h 100"/>
                  <a:gd name="T18" fmla="*/ 112 w 175"/>
                  <a:gd name="T19" fmla="*/ 28 h 100"/>
                  <a:gd name="T20" fmla="*/ 112 w 175"/>
                  <a:gd name="T21" fmla="*/ 13 h 100"/>
                  <a:gd name="T22" fmla="*/ 127 w 175"/>
                  <a:gd name="T23" fmla="*/ 0 h 100"/>
                  <a:gd name="T24" fmla="*/ 144 w 175"/>
                  <a:gd name="T25" fmla="*/ 0 h 100"/>
                  <a:gd name="T26" fmla="*/ 175 w 175"/>
                  <a:gd name="T27" fmla="*/ 28 h 100"/>
                  <a:gd name="T28" fmla="*/ 175 w 175"/>
                  <a:gd name="T29" fmla="*/ 57 h 100"/>
                  <a:gd name="T30" fmla="*/ 175 w 175"/>
                  <a:gd name="T31" fmla="*/ 72 h 100"/>
                  <a:gd name="T32" fmla="*/ 160 w 175"/>
                  <a:gd name="T33" fmla="*/ 100 h 100"/>
                  <a:gd name="T34" fmla="*/ 144 w 175"/>
                  <a:gd name="T35" fmla="*/ 100 h 100"/>
                  <a:gd name="T36" fmla="*/ 96 w 175"/>
                  <a:gd name="T37" fmla="*/ 100 h 100"/>
                  <a:gd name="T38" fmla="*/ 48 w 175"/>
                  <a:gd name="T39" fmla="*/ 72 h 100"/>
                  <a:gd name="T40" fmla="*/ 31 w 175"/>
                  <a:gd name="T41" fmla="*/ 43 h 100"/>
                  <a:gd name="T42" fmla="*/ 0 w 175"/>
                  <a:gd name="T43" fmla="*/ 1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8" name="Freeform 66"/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>
                  <a:gd name="T0" fmla="*/ 0 w 48"/>
                  <a:gd name="T1" fmla="*/ 0 h 87"/>
                  <a:gd name="T2" fmla="*/ 31 w 48"/>
                  <a:gd name="T3" fmla="*/ 15 h 87"/>
                  <a:gd name="T4" fmla="*/ 48 w 48"/>
                  <a:gd name="T5" fmla="*/ 30 h 87"/>
                  <a:gd name="T6" fmla="*/ 48 w 48"/>
                  <a:gd name="T7" fmla="*/ 87 h 87"/>
                  <a:gd name="T8" fmla="*/ 0 w 48"/>
                  <a:gd name="T9" fmla="*/ 44 h 87"/>
                  <a:gd name="T10" fmla="*/ 0 w 48"/>
                  <a:gd name="T11" fmla="*/ 30 h 87"/>
                  <a:gd name="T12" fmla="*/ 0 w 48"/>
                  <a:gd name="T13" fmla="*/ 15 h 87"/>
                  <a:gd name="T14" fmla="*/ 0 w 48"/>
                  <a:gd name="T1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9" name="Freeform 67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146 h 161"/>
                  <a:gd name="T2" fmla="*/ 0 w 129"/>
                  <a:gd name="T3" fmla="*/ 131 h 161"/>
                  <a:gd name="T4" fmla="*/ 0 w 129"/>
                  <a:gd name="T5" fmla="*/ 102 h 161"/>
                  <a:gd name="T6" fmla="*/ 0 w 129"/>
                  <a:gd name="T7" fmla="*/ 74 h 161"/>
                  <a:gd name="T8" fmla="*/ 16 w 129"/>
                  <a:gd name="T9" fmla="*/ 59 h 161"/>
                  <a:gd name="T10" fmla="*/ 33 w 129"/>
                  <a:gd name="T11" fmla="*/ 59 h 161"/>
                  <a:gd name="T12" fmla="*/ 33 w 129"/>
                  <a:gd name="T13" fmla="*/ 74 h 161"/>
                  <a:gd name="T14" fmla="*/ 33 w 129"/>
                  <a:gd name="T15" fmla="*/ 102 h 161"/>
                  <a:gd name="T16" fmla="*/ 33 w 129"/>
                  <a:gd name="T17" fmla="*/ 131 h 161"/>
                  <a:gd name="T18" fmla="*/ 48 w 129"/>
                  <a:gd name="T19" fmla="*/ 131 h 161"/>
                  <a:gd name="T20" fmla="*/ 64 w 129"/>
                  <a:gd name="T21" fmla="*/ 131 h 161"/>
                  <a:gd name="T22" fmla="*/ 96 w 129"/>
                  <a:gd name="T23" fmla="*/ 102 h 161"/>
                  <a:gd name="T24" fmla="*/ 96 w 129"/>
                  <a:gd name="T25" fmla="*/ 59 h 161"/>
                  <a:gd name="T26" fmla="*/ 96 w 129"/>
                  <a:gd name="T27" fmla="*/ 0 h 161"/>
                  <a:gd name="T28" fmla="*/ 112 w 129"/>
                  <a:gd name="T29" fmla="*/ 0 h 161"/>
                  <a:gd name="T30" fmla="*/ 129 w 129"/>
                  <a:gd name="T31" fmla="*/ 30 h 161"/>
                  <a:gd name="T32" fmla="*/ 129 w 129"/>
                  <a:gd name="T33" fmla="*/ 74 h 161"/>
                  <a:gd name="T34" fmla="*/ 129 w 129"/>
                  <a:gd name="T35" fmla="*/ 102 h 161"/>
                  <a:gd name="T36" fmla="*/ 112 w 129"/>
                  <a:gd name="T37" fmla="*/ 146 h 161"/>
                  <a:gd name="T38" fmla="*/ 81 w 129"/>
                  <a:gd name="T39" fmla="*/ 161 h 161"/>
                  <a:gd name="T40" fmla="*/ 64 w 129"/>
                  <a:gd name="T41" fmla="*/ 161 h 161"/>
                  <a:gd name="T42" fmla="*/ 33 w 129"/>
                  <a:gd name="T43" fmla="*/ 161 h 161"/>
                  <a:gd name="T44" fmla="*/ 0 w 129"/>
                  <a:gd name="T45" fmla="*/ 14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0" name="Freeform 68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146 h 161"/>
                  <a:gd name="T2" fmla="*/ 0 w 129"/>
                  <a:gd name="T3" fmla="*/ 131 h 161"/>
                  <a:gd name="T4" fmla="*/ 0 w 129"/>
                  <a:gd name="T5" fmla="*/ 102 h 161"/>
                  <a:gd name="T6" fmla="*/ 0 w 129"/>
                  <a:gd name="T7" fmla="*/ 74 h 161"/>
                  <a:gd name="T8" fmla="*/ 16 w 129"/>
                  <a:gd name="T9" fmla="*/ 59 h 161"/>
                  <a:gd name="T10" fmla="*/ 33 w 129"/>
                  <a:gd name="T11" fmla="*/ 59 h 161"/>
                  <a:gd name="T12" fmla="*/ 33 w 129"/>
                  <a:gd name="T13" fmla="*/ 74 h 161"/>
                  <a:gd name="T14" fmla="*/ 33 w 129"/>
                  <a:gd name="T15" fmla="*/ 102 h 161"/>
                  <a:gd name="T16" fmla="*/ 33 w 129"/>
                  <a:gd name="T17" fmla="*/ 131 h 161"/>
                  <a:gd name="T18" fmla="*/ 48 w 129"/>
                  <a:gd name="T19" fmla="*/ 131 h 161"/>
                  <a:gd name="T20" fmla="*/ 64 w 129"/>
                  <a:gd name="T21" fmla="*/ 131 h 161"/>
                  <a:gd name="T22" fmla="*/ 96 w 129"/>
                  <a:gd name="T23" fmla="*/ 102 h 161"/>
                  <a:gd name="T24" fmla="*/ 96 w 129"/>
                  <a:gd name="T25" fmla="*/ 59 h 161"/>
                  <a:gd name="T26" fmla="*/ 96 w 129"/>
                  <a:gd name="T27" fmla="*/ 0 h 161"/>
                  <a:gd name="T28" fmla="*/ 112 w 129"/>
                  <a:gd name="T29" fmla="*/ 0 h 161"/>
                  <a:gd name="T30" fmla="*/ 112 w 129"/>
                  <a:gd name="T31" fmla="*/ 0 h 161"/>
                  <a:gd name="T32" fmla="*/ 129 w 129"/>
                  <a:gd name="T33" fmla="*/ 30 h 161"/>
                  <a:gd name="T34" fmla="*/ 129 w 129"/>
                  <a:gd name="T35" fmla="*/ 74 h 161"/>
                  <a:gd name="T36" fmla="*/ 129 w 129"/>
                  <a:gd name="T37" fmla="*/ 102 h 161"/>
                  <a:gd name="T38" fmla="*/ 112 w 129"/>
                  <a:gd name="T39" fmla="*/ 146 h 161"/>
                  <a:gd name="T40" fmla="*/ 81 w 129"/>
                  <a:gd name="T41" fmla="*/ 161 h 161"/>
                  <a:gd name="T42" fmla="*/ 64 w 129"/>
                  <a:gd name="T43" fmla="*/ 161 h 161"/>
                  <a:gd name="T44" fmla="*/ 33 w 129"/>
                  <a:gd name="T45" fmla="*/ 161 h 161"/>
                  <a:gd name="T46" fmla="*/ 0 w 129"/>
                  <a:gd name="T47" fmla="*/ 14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1" name="Freeform 69"/>
              <p:cNvSpPr>
                <a:spLocks/>
              </p:cNvSpPr>
              <p:nvPr/>
            </p:nvSpPr>
            <p:spPr bwMode="auto">
              <a:xfrm rot="5400000">
                <a:off x="450" y="3922"/>
                <a:ext cx="133" cy="242"/>
              </a:xfrm>
              <a:custGeom>
                <a:avLst/>
                <a:gdLst>
                  <a:gd name="T0" fmla="*/ 0 w 866"/>
                  <a:gd name="T1" fmla="*/ 724 h 768"/>
                  <a:gd name="T2" fmla="*/ 48 w 866"/>
                  <a:gd name="T3" fmla="*/ 724 h 768"/>
                  <a:gd name="T4" fmla="*/ 96 w 866"/>
                  <a:gd name="T5" fmla="*/ 696 h 768"/>
                  <a:gd name="T6" fmla="*/ 129 w 866"/>
                  <a:gd name="T7" fmla="*/ 522 h 768"/>
                  <a:gd name="T8" fmla="*/ 257 w 866"/>
                  <a:gd name="T9" fmla="*/ 420 h 768"/>
                  <a:gd name="T10" fmla="*/ 432 w 866"/>
                  <a:gd name="T11" fmla="*/ 434 h 768"/>
                  <a:gd name="T12" fmla="*/ 626 w 866"/>
                  <a:gd name="T13" fmla="*/ 566 h 768"/>
                  <a:gd name="T14" fmla="*/ 465 w 866"/>
                  <a:gd name="T15" fmla="*/ 333 h 768"/>
                  <a:gd name="T16" fmla="*/ 449 w 866"/>
                  <a:gd name="T17" fmla="*/ 217 h 768"/>
                  <a:gd name="T18" fmla="*/ 545 w 866"/>
                  <a:gd name="T19" fmla="*/ 116 h 768"/>
                  <a:gd name="T20" fmla="*/ 689 w 866"/>
                  <a:gd name="T21" fmla="*/ 86 h 768"/>
                  <a:gd name="T22" fmla="*/ 818 w 866"/>
                  <a:gd name="T23" fmla="*/ 43 h 768"/>
                  <a:gd name="T24" fmla="*/ 770 w 866"/>
                  <a:gd name="T25" fmla="*/ 43 h 768"/>
                  <a:gd name="T26" fmla="*/ 833 w 866"/>
                  <a:gd name="T27" fmla="*/ 0 h 768"/>
                  <a:gd name="T28" fmla="*/ 866 w 866"/>
                  <a:gd name="T29" fmla="*/ 30 h 768"/>
                  <a:gd name="T30" fmla="*/ 785 w 866"/>
                  <a:gd name="T31" fmla="*/ 101 h 768"/>
                  <a:gd name="T32" fmla="*/ 705 w 866"/>
                  <a:gd name="T33" fmla="*/ 145 h 768"/>
                  <a:gd name="T34" fmla="*/ 770 w 866"/>
                  <a:gd name="T35" fmla="*/ 188 h 768"/>
                  <a:gd name="T36" fmla="*/ 770 w 866"/>
                  <a:gd name="T37" fmla="*/ 275 h 768"/>
                  <a:gd name="T38" fmla="*/ 657 w 866"/>
                  <a:gd name="T39" fmla="*/ 318 h 768"/>
                  <a:gd name="T40" fmla="*/ 593 w 866"/>
                  <a:gd name="T41" fmla="*/ 275 h 768"/>
                  <a:gd name="T42" fmla="*/ 641 w 866"/>
                  <a:gd name="T43" fmla="*/ 275 h 768"/>
                  <a:gd name="T44" fmla="*/ 689 w 866"/>
                  <a:gd name="T45" fmla="*/ 232 h 768"/>
                  <a:gd name="T46" fmla="*/ 609 w 866"/>
                  <a:gd name="T47" fmla="*/ 173 h 768"/>
                  <a:gd name="T48" fmla="*/ 528 w 866"/>
                  <a:gd name="T49" fmla="*/ 203 h 768"/>
                  <a:gd name="T50" fmla="*/ 513 w 866"/>
                  <a:gd name="T51" fmla="*/ 362 h 768"/>
                  <a:gd name="T52" fmla="*/ 578 w 866"/>
                  <a:gd name="T53" fmla="*/ 464 h 768"/>
                  <a:gd name="T54" fmla="*/ 561 w 866"/>
                  <a:gd name="T55" fmla="*/ 377 h 768"/>
                  <a:gd name="T56" fmla="*/ 545 w 866"/>
                  <a:gd name="T57" fmla="*/ 275 h 768"/>
                  <a:gd name="T58" fmla="*/ 609 w 866"/>
                  <a:gd name="T59" fmla="*/ 449 h 768"/>
                  <a:gd name="T60" fmla="*/ 850 w 866"/>
                  <a:gd name="T61" fmla="*/ 681 h 768"/>
                  <a:gd name="T62" fmla="*/ 528 w 866"/>
                  <a:gd name="T63" fmla="*/ 551 h 768"/>
                  <a:gd name="T64" fmla="*/ 321 w 866"/>
                  <a:gd name="T65" fmla="*/ 492 h 768"/>
                  <a:gd name="T66" fmla="*/ 513 w 866"/>
                  <a:gd name="T67" fmla="*/ 522 h 768"/>
                  <a:gd name="T68" fmla="*/ 465 w 866"/>
                  <a:gd name="T69" fmla="*/ 477 h 768"/>
                  <a:gd name="T70" fmla="*/ 305 w 866"/>
                  <a:gd name="T71" fmla="*/ 449 h 768"/>
                  <a:gd name="T72" fmla="*/ 209 w 866"/>
                  <a:gd name="T73" fmla="*/ 536 h 768"/>
                  <a:gd name="T74" fmla="*/ 257 w 866"/>
                  <a:gd name="T75" fmla="*/ 609 h 768"/>
                  <a:gd name="T76" fmla="*/ 321 w 866"/>
                  <a:gd name="T77" fmla="*/ 579 h 768"/>
                  <a:gd name="T78" fmla="*/ 369 w 866"/>
                  <a:gd name="T79" fmla="*/ 579 h 768"/>
                  <a:gd name="T80" fmla="*/ 336 w 866"/>
                  <a:gd name="T81" fmla="*/ 681 h 768"/>
                  <a:gd name="T82" fmla="*/ 209 w 866"/>
                  <a:gd name="T83" fmla="*/ 696 h 768"/>
                  <a:gd name="T84" fmla="*/ 161 w 866"/>
                  <a:gd name="T85" fmla="*/ 622 h 768"/>
                  <a:gd name="T86" fmla="*/ 129 w 866"/>
                  <a:gd name="T87" fmla="*/ 637 h 768"/>
                  <a:gd name="T88" fmla="*/ 129 w 866"/>
                  <a:gd name="T89" fmla="*/ 709 h 768"/>
                  <a:gd name="T90" fmla="*/ 64 w 866"/>
                  <a:gd name="T91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2" name="Freeform 70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17 w 17"/>
                  <a:gd name="T2" fmla="*/ 0 w 1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3" name="Freeform 71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17 w 17"/>
                  <a:gd name="T3" fmla="*/ 17 w 17"/>
                  <a:gd name="T4" fmla="*/ 17 w 17"/>
                  <a:gd name="T5" fmla="*/ 0 w 1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4" name="Freeform 72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87 h 102"/>
                  <a:gd name="T2" fmla="*/ 48 w 161"/>
                  <a:gd name="T3" fmla="*/ 73 h 102"/>
                  <a:gd name="T4" fmla="*/ 129 w 161"/>
                  <a:gd name="T5" fmla="*/ 0 h 102"/>
                  <a:gd name="T6" fmla="*/ 144 w 161"/>
                  <a:gd name="T7" fmla="*/ 15 h 102"/>
                  <a:gd name="T8" fmla="*/ 161 w 161"/>
                  <a:gd name="T9" fmla="*/ 30 h 102"/>
                  <a:gd name="T10" fmla="*/ 144 w 161"/>
                  <a:gd name="T11" fmla="*/ 73 h 102"/>
                  <a:gd name="T12" fmla="*/ 129 w 161"/>
                  <a:gd name="T13" fmla="*/ 102 h 102"/>
                  <a:gd name="T14" fmla="*/ 96 w 161"/>
                  <a:gd name="T15" fmla="*/ 102 h 102"/>
                  <a:gd name="T16" fmla="*/ 65 w 161"/>
                  <a:gd name="T17" fmla="*/ 102 h 102"/>
                  <a:gd name="T18" fmla="*/ 0 w 161"/>
                  <a:gd name="T19" fmla="*/ 102 h 102"/>
                  <a:gd name="T20" fmla="*/ 0 w 161"/>
                  <a:gd name="T21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5" name="Freeform 73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87 h 102"/>
                  <a:gd name="T2" fmla="*/ 48 w 161"/>
                  <a:gd name="T3" fmla="*/ 73 h 102"/>
                  <a:gd name="T4" fmla="*/ 129 w 161"/>
                  <a:gd name="T5" fmla="*/ 0 h 102"/>
                  <a:gd name="T6" fmla="*/ 144 w 161"/>
                  <a:gd name="T7" fmla="*/ 15 h 102"/>
                  <a:gd name="T8" fmla="*/ 161 w 161"/>
                  <a:gd name="T9" fmla="*/ 30 h 102"/>
                  <a:gd name="T10" fmla="*/ 144 w 161"/>
                  <a:gd name="T11" fmla="*/ 73 h 102"/>
                  <a:gd name="T12" fmla="*/ 129 w 161"/>
                  <a:gd name="T13" fmla="*/ 102 h 102"/>
                  <a:gd name="T14" fmla="*/ 96 w 161"/>
                  <a:gd name="T15" fmla="*/ 102 h 102"/>
                  <a:gd name="T16" fmla="*/ 65 w 161"/>
                  <a:gd name="T17" fmla="*/ 102 h 102"/>
                  <a:gd name="T18" fmla="*/ 0 w 161"/>
                  <a:gd name="T19" fmla="*/ 102 h 102"/>
                  <a:gd name="T20" fmla="*/ 0 w 161"/>
                  <a:gd name="T21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6" name="Freeform 74"/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15 w 15"/>
                  <a:gd name="T3" fmla="*/ 15 h 73"/>
                  <a:gd name="T4" fmla="*/ 15 w 15"/>
                  <a:gd name="T5" fmla="*/ 30 h 73"/>
                  <a:gd name="T6" fmla="*/ 15 w 15"/>
                  <a:gd name="T7" fmla="*/ 58 h 73"/>
                  <a:gd name="T8" fmla="*/ 0 w 15"/>
                  <a:gd name="T9" fmla="*/ 73 h 73"/>
                  <a:gd name="T10" fmla="*/ 0 w 15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7" name="Freeform 75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72 h 87"/>
                  <a:gd name="T2" fmla="*/ 0 w 175"/>
                  <a:gd name="T3" fmla="*/ 44 h 87"/>
                  <a:gd name="T4" fmla="*/ 15 w 175"/>
                  <a:gd name="T5" fmla="*/ 29 h 87"/>
                  <a:gd name="T6" fmla="*/ 48 w 175"/>
                  <a:gd name="T7" fmla="*/ 0 h 87"/>
                  <a:gd name="T8" fmla="*/ 79 w 175"/>
                  <a:gd name="T9" fmla="*/ 0 h 87"/>
                  <a:gd name="T10" fmla="*/ 96 w 175"/>
                  <a:gd name="T11" fmla="*/ 14 h 87"/>
                  <a:gd name="T12" fmla="*/ 79 w 175"/>
                  <a:gd name="T13" fmla="*/ 14 h 87"/>
                  <a:gd name="T14" fmla="*/ 48 w 175"/>
                  <a:gd name="T15" fmla="*/ 29 h 87"/>
                  <a:gd name="T16" fmla="*/ 48 w 175"/>
                  <a:gd name="T17" fmla="*/ 44 h 87"/>
                  <a:gd name="T18" fmla="*/ 48 w 175"/>
                  <a:gd name="T19" fmla="*/ 57 h 87"/>
                  <a:gd name="T20" fmla="*/ 79 w 175"/>
                  <a:gd name="T21" fmla="*/ 57 h 87"/>
                  <a:gd name="T22" fmla="*/ 111 w 175"/>
                  <a:gd name="T23" fmla="*/ 44 h 87"/>
                  <a:gd name="T24" fmla="*/ 159 w 175"/>
                  <a:gd name="T25" fmla="*/ 0 h 87"/>
                  <a:gd name="T26" fmla="*/ 175 w 175"/>
                  <a:gd name="T27" fmla="*/ 0 h 87"/>
                  <a:gd name="T28" fmla="*/ 175 w 175"/>
                  <a:gd name="T29" fmla="*/ 14 h 87"/>
                  <a:gd name="T30" fmla="*/ 159 w 175"/>
                  <a:gd name="T31" fmla="*/ 44 h 87"/>
                  <a:gd name="T32" fmla="*/ 144 w 175"/>
                  <a:gd name="T33" fmla="*/ 72 h 87"/>
                  <a:gd name="T34" fmla="*/ 111 w 175"/>
                  <a:gd name="T35" fmla="*/ 87 h 87"/>
                  <a:gd name="T36" fmla="*/ 79 w 175"/>
                  <a:gd name="T37" fmla="*/ 87 h 87"/>
                  <a:gd name="T38" fmla="*/ 31 w 175"/>
                  <a:gd name="T39" fmla="*/ 87 h 87"/>
                  <a:gd name="T40" fmla="*/ 0 w 175"/>
                  <a:gd name="T41" fmla="*/ 7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8" name="Freeform 76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72 h 87"/>
                  <a:gd name="T2" fmla="*/ 0 w 175"/>
                  <a:gd name="T3" fmla="*/ 44 h 87"/>
                  <a:gd name="T4" fmla="*/ 15 w 175"/>
                  <a:gd name="T5" fmla="*/ 29 h 87"/>
                  <a:gd name="T6" fmla="*/ 48 w 175"/>
                  <a:gd name="T7" fmla="*/ 0 h 87"/>
                  <a:gd name="T8" fmla="*/ 48 w 175"/>
                  <a:gd name="T9" fmla="*/ 0 h 87"/>
                  <a:gd name="T10" fmla="*/ 79 w 175"/>
                  <a:gd name="T11" fmla="*/ 0 h 87"/>
                  <a:gd name="T12" fmla="*/ 96 w 175"/>
                  <a:gd name="T13" fmla="*/ 14 h 87"/>
                  <a:gd name="T14" fmla="*/ 79 w 175"/>
                  <a:gd name="T15" fmla="*/ 14 h 87"/>
                  <a:gd name="T16" fmla="*/ 48 w 175"/>
                  <a:gd name="T17" fmla="*/ 29 h 87"/>
                  <a:gd name="T18" fmla="*/ 48 w 175"/>
                  <a:gd name="T19" fmla="*/ 44 h 87"/>
                  <a:gd name="T20" fmla="*/ 48 w 175"/>
                  <a:gd name="T21" fmla="*/ 57 h 87"/>
                  <a:gd name="T22" fmla="*/ 79 w 175"/>
                  <a:gd name="T23" fmla="*/ 57 h 87"/>
                  <a:gd name="T24" fmla="*/ 111 w 175"/>
                  <a:gd name="T25" fmla="*/ 44 h 87"/>
                  <a:gd name="T26" fmla="*/ 159 w 175"/>
                  <a:gd name="T27" fmla="*/ 0 h 87"/>
                  <a:gd name="T28" fmla="*/ 175 w 175"/>
                  <a:gd name="T29" fmla="*/ 0 h 87"/>
                  <a:gd name="T30" fmla="*/ 175 w 175"/>
                  <a:gd name="T31" fmla="*/ 14 h 87"/>
                  <a:gd name="T32" fmla="*/ 175 w 175"/>
                  <a:gd name="T33" fmla="*/ 14 h 87"/>
                  <a:gd name="T34" fmla="*/ 159 w 175"/>
                  <a:gd name="T35" fmla="*/ 44 h 87"/>
                  <a:gd name="T36" fmla="*/ 144 w 175"/>
                  <a:gd name="T37" fmla="*/ 72 h 87"/>
                  <a:gd name="T38" fmla="*/ 111 w 175"/>
                  <a:gd name="T39" fmla="*/ 87 h 87"/>
                  <a:gd name="T40" fmla="*/ 79 w 175"/>
                  <a:gd name="T41" fmla="*/ 87 h 87"/>
                  <a:gd name="T42" fmla="*/ 31 w 175"/>
                  <a:gd name="T43" fmla="*/ 87 h 87"/>
                  <a:gd name="T44" fmla="*/ 0 w 175"/>
                  <a:gd name="T45" fmla="*/ 7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9" name="Freeform 77"/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0" name="Freeform 78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44 h 87"/>
                  <a:gd name="T2" fmla="*/ 0 w 112"/>
                  <a:gd name="T3" fmla="*/ 29 h 87"/>
                  <a:gd name="T4" fmla="*/ 16 w 112"/>
                  <a:gd name="T5" fmla="*/ 0 h 87"/>
                  <a:gd name="T6" fmla="*/ 33 w 112"/>
                  <a:gd name="T7" fmla="*/ 0 h 87"/>
                  <a:gd name="T8" fmla="*/ 33 w 112"/>
                  <a:gd name="T9" fmla="*/ 14 h 87"/>
                  <a:gd name="T10" fmla="*/ 33 w 112"/>
                  <a:gd name="T11" fmla="*/ 29 h 87"/>
                  <a:gd name="T12" fmla="*/ 33 w 112"/>
                  <a:gd name="T13" fmla="*/ 44 h 87"/>
                  <a:gd name="T14" fmla="*/ 33 w 112"/>
                  <a:gd name="T15" fmla="*/ 57 h 87"/>
                  <a:gd name="T16" fmla="*/ 48 w 112"/>
                  <a:gd name="T17" fmla="*/ 57 h 87"/>
                  <a:gd name="T18" fmla="*/ 64 w 112"/>
                  <a:gd name="T19" fmla="*/ 44 h 87"/>
                  <a:gd name="T20" fmla="*/ 81 w 112"/>
                  <a:gd name="T21" fmla="*/ 29 h 87"/>
                  <a:gd name="T22" fmla="*/ 96 w 112"/>
                  <a:gd name="T23" fmla="*/ 29 h 87"/>
                  <a:gd name="T24" fmla="*/ 112 w 112"/>
                  <a:gd name="T25" fmla="*/ 44 h 87"/>
                  <a:gd name="T26" fmla="*/ 96 w 112"/>
                  <a:gd name="T27" fmla="*/ 57 h 87"/>
                  <a:gd name="T28" fmla="*/ 81 w 112"/>
                  <a:gd name="T29" fmla="*/ 72 h 87"/>
                  <a:gd name="T30" fmla="*/ 33 w 112"/>
                  <a:gd name="T31" fmla="*/ 87 h 87"/>
                  <a:gd name="T32" fmla="*/ 16 w 112"/>
                  <a:gd name="T33" fmla="*/ 87 h 87"/>
                  <a:gd name="T34" fmla="*/ 16 w 112"/>
                  <a:gd name="T35" fmla="*/ 72 h 87"/>
                  <a:gd name="T36" fmla="*/ 0 w 112"/>
                  <a:gd name="T37" fmla="*/ 4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1" name="Freeform 79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44 h 87"/>
                  <a:gd name="T2" fmla="*/ 0 w 112"/>
                  <a:gd name="T3" fmla="*/ 29 h 87"/>
                  <a:gd name="T4" fmla="*/ 16 w 112"/>
                  <a:gd name="T5" fmla="*/ 0 h 87"/>
                  <a:gd name="T6" fmla="*/ 33 w 112"/>
                  <a:gd name="T7" fmla="*/ 0 h 87"/>
                  <a:gd name="T8" fmla="*/ 33 w 112"/>
                  <a:gd name="T9" fmla="*/ 14 h 87"/>
                  <a:gd name="T10" fmla="*/ 33 w 112"/>
                  <a:gd name="T11" fmla="*/ 29 h 87"/>
                  <a:gd name="T12" fmla="*/ 33 w 112"/>
                  <a:gd name="T13" fmla="*/ 44 h 87"/>
                  <a:gd name="T14" fmla="*/ 33 w 112"/>
                  <a:gd name="T15" fmla="*/ 57 h 87"/>
                  <a:gd name="T16" fmla="*/ 48 w 112"/>
                  <a:gd name="T17" fmla="*/ 57 h 87"/>
                  <a:gd name="T18" fmla="*/ 64 w 112"/>
                  <a:gd name="T19" fmla="*/ 44 h 87"/>
                  <a:gd name="T20" fmla="*/ 81 w 112"/>
                  <a:gd name="T21" fmla="*/ 29 h 87"/>
                  <a:gd name="T22" fmla="*/ 96 w 112"/>
                  <a:gd name="T23" fmla="*/ 29 h 87"/>
                  <a:gd name="T24" fmla="*/ 112 w 112"/>
                  <a:gd name="T25" fmla="*/ 44 h 87"/>
                  <a:gd name="T26" fmla="*/ 96 w 112"/>
                  <a:gd name="T27" fmla="*/ 57 h 87"/>
                  <a:gd name="T28" fmla="*/ 81 w 112"/>
                  <a:gd name="T29" fmla="*/ 72 h 87"/>
                  <a:gd name="T30" fmla="*/ 33 w 112"/>
                  <a:gd name="T31" fmla="*/ 87 h 87"/>
                  <a:gd name="T32" fmla="*/ 16 w 112"/>
                  <a:gd name="T33" fmla="*/ 87 h 87"/>
                  <a:gd name="T34" fmla="*/ 16 w 112"/>
                  <a:gd name="T35" fmla="*/ 72 h 87"/>
                  <a:gd name="T36" fmla="*/ 0 w 112"/>
                  <a:gd name="T37" fmla="*/ 4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2" name="Freeform 80"/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13 h 28"/>
                  <a:gd name="T2" fmla="*/ 0 w 48"/>
                  <a:gd name="T3" fmla="*/ 0 h 28"/>
                  <a:gd name="T4" fmla="*/ 15 w 48"/>
                  <a:gd name="T5" fmla="*/ 0 h 28"/>
                  <a:gd name="T6" fmla="*/ 48 w 48"/>
                  <a:gd name="T7" fmla="*/ 0 h 28"/>
                  <a:gd name="T8" fmla="*/ 48 w 48"/>
                  <a:gd name="T9" fmla="*/ 13 h 28"/>
                  <a:gd name="T10" fmla="*/ 31 w 48"/>
                  <a:gd name="T11" fmla="*/ 28 h 28"/>
                  <a:gd name="T12" fmla="*/ 15 w 48"/>
                  <a:gd name="T13" fmla="*/ 28 h 28"/>
                  <a:gd name="T14" fmla="*/ 0 w 48"/>
                  <a:gd name="T15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3" name="Freeform 81"/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>
                  <a:gd name="T0" fmla="*/ 0 w 866"/>
                  <a:gd name="T1" fmla="*/ 1882 h 1897"/>
                  <a:gd name="T2" fmla="*/ 64 w 866"/>
                  <a:gd name="T3" fmla="*/ 1853 h 1897"/>
                  <a:gd name="T4" fmla="*/ 144 w 866"/>
                  <a:gd name="T5" fmla="*/ 1825 h 1897"/>
                  <a:gd name="T6" fmla="*/ 225 w 866"/>
                  <a:gd name="T7" fmla="*/ 1781 h 1897"/>
                  <a:gd name="T8" fmla="*/ 288 w 866"/>
                  <a:gd name="T9" fmla="*/ 1738 h 1897"/>
                  <a:gd name="T10" fmla="*/ 352 w 866"/>
                  <a:gd name="T11" fmla="*/ 1695 h 1897"/>
                  <a:gd name="T12" fmla="*/ 417 w 866"/>
                  <a:gd name="T13" fmla="*/ 1636 h 1897"/>
                  <a:gd name="T14" fmla="*/ 465 w 866"/>
                  <a:gd name="T15" fmla="*/ 1564 h 1897"/>
                  <a:gd name="T16" fmla="*/ 497 w 866"/>
                  <a:gd name="T17" fmla="*/ 1506 h 1897"/>
                  <a:gd name="T18" fmla="*/ 528 w 866"/>
                  <a:gd name="T19" fmla="*/ 1433 h 1897"/>
                  <a:gd name="T20" fmla="*/ 561 w 866"/>
                  <a:gd name="T21" fmla="*/ 1317 h 1897"/>
                  <a:gd name="T22" fmla="*/ 576 w 866"/>
                  <a:gd name="T23" fmla="*/ 1187 h 1897"/>
                  <a:gd name="T24" fmla="*/ 576 w 866"/>
                  <a:gd name="T25" fmla="*/ 940 h 1897"/>
                  <a:gd name="T26" fmla="*/ 833 w 866"/>
                  <a:gd name="T27" fmla="*/ 940 h 1897"/>
                  <a:gd name="T28" fmla="*/ 849 w 866"/>
                  <a:gd name="T29" fmla="*/ 912 h 1897"/>
                  <a:gd name="T30" fmla="*/ 849 w 866"/>
                  <a:gd name="T31" fmla="*/ 87 h 1897"/>
                  <a:gd name="T32" fmla="*/ 849 w 866"/>
                  <a:gd name="T33" fmla="*/ 0 h 1897"/>
                  <a:gd name="T34" fmla="*/ 866 w 866"/>
                  <a:gd name="T35" fmla="*/ 0 h 1897"/>
                  <a:gd name="T36" fmla="*/ 866 w 866"/>
                  <a:gd name="T37" fmla="*/ 174 h 1897"/>
                  <a:gd name="T38" fmla="*/ 866 w 866"/>
                  <a:gd name="T39" fmla="*/ 955 h 1897"/>
                  <a:gd name="T40" fmla="*/ 737 w 866"/>
                  <a:gd name="T41" fmla="*/ 970 h 1897"/>
                  <a:gd name="T42" fmla="*/ 624 w 866"/>
                  <a:gd name="T43" fmla="*/ 970 h 1897"/>
                  <a:gd name="T44" fmla="*/ 624 w 866"/>
                  <a:gd name="T45" fmla="*/ 985 h 1897"/>
                  <a:gd name="T46" fmla="*/ 624 w 866"/>
                  <a:gd name="T47" fmla="*/ 1144 h 1897"/>
                  <a:gd name="T48" fmla="*/ 609 w 866"/>
                  <a:gd name="T49" fmla="*/ 1302 h 1897"/>
                  <a:gd name="T50" fmla="*/ 576 w 866"/>
                  <a:gd name="T51" fmla="*/ 1389 h 1897"/>
                  <a:gd name="T52" fmla="*/ 545 w 866"/>
                  <a:gd name="T53" fmla="*/ 1463 h 1897"/>
                  <a:gd name="T54" fmla="*/ 513 w 866"/>
                  <a:gd name="T55" fmla="*/ 1534 h 1897"/>
                  <a:gd name="T56" fmla="*/ 480 w 866"/>
                  <a:gd name="T57" fmla="*/ 1608 h 1897"/>
                  <a:gd name="T58" fmla="*/ 384 w 866"/>
                  <a:gd name="T59" fmla="*/ 1708 h 1897"/>
                  <a:gd name="T60" fmla="*/ 273 w 866"/>
                  <a:gd name="T61" fmla="*/ 1795 h 1897"/>
                  <a:gd name="T62" fmla="*/ 208 w 866"/>
                  <a:gd name="T63" fmla="*/ 1825 h 1897"/>
                  <a:gd name="T64" fmla="*/ 144 w 866"/>
                  <a:gd name="T65" fmla="*/ 1853 h 1897"/>
                  <a:gd name="T66" fmla="*/ 79 w 866"/>
                  <a:gd name="T67" fmla="*/ 1882 h 1897"/>
                  <a:gd name="T68" fmla="*/ 16 w 866"/>
                  <a:gd name="T69" fmla="*/ 1897 h 1897"/>
                  <a:gd name="T70" fmla="*/ 0 w 866"/>
                  <a:gd name="T71" fmla="*/ 1882 h 1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4" name="Freeform 82"/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>
                  <a:gd name="T0" fmla="*/ 0 w 1073"/>
                  <a:gd name="T1" fmla="*/ 1927 h 1984"/>
                  <a:gd name="T2" fmla="*/ 0 w 1073"/>
                  <a:gd name="T3" fmla="*/ 1912 h 1984"/>
                  <a:gd name="T4" fmla="*/ 96 w 1073"/>
                  <a:gd name="T5" fmla="*/ 1912 h 1984"/>
                  <a:gd name="T6" fmla="*/ 192 w 1073"/>
                  <a:gd name="T7" fmla="*/ 1883 h 1984"/>
                  <a:gd name="T8" fmla="*/ 288 w 1073"/>
                  <a:gd name="T9" fmla="*/ 1853 h 1984"/>
                  <a:gd name="T10" fmla="*/ 384 w 1073"/>
                  <a:gd name="T11" fmla="*/ 1825 h 1984"/>
                  <a:gd name="T12" fmla="*/ 464 w 1073"/>
                  <a:gd name="T13" fmla="*/ 1767 h 1984"/>
                  <a:gd name="T14" fmla="*/ 545 w 1073"/>
                  <a:gd name="T15" fmla="*/ 1723 h 1984"/>
                  <a:gd name="T16" fmla="*/ 608 w 1073"/>
                  <a:gd name="T17" fmla="*/ 1651 h 1984"/>
                  <a:gd name="T18" fmla="*/ 656 w 1073"/>
                  <a:gd name="T19" fmla="*/ 1565 h 1984"/>
                  <a:gd name="T20" fmla="*/ 689 w 1073"/>
                  <a:gd name="T21" fmla="*/ 1491 h 1984"/>
                  <a:gd name="T22" fmla="*/ 720 w 1073"/>
                  <a:gd name="T23" fmla="*/ 1419 h 1984"/>
                  <a:gd name="T24" fmla="*/ 737 w 1073"/>
                  <a:gd name="T25" fmla="*/ 1261 h 1984"/>
                  <a:gd name="T26" fmla="*/ 737 w 1073"/>
                  <a:gd name="T27" fmla="*/ 955 h 1984"/>
                  <a:gd name="T28" fmla="*/ 1009 w 1073"/>
                  <a:gd name="T29" fmla="*/ 942 h 1984"/>
                  <a:gd name="T30" fmla="*/ 1009 w 1073"/>
                  <a:gd name="T31" fmla="*/ 463 h 1984"/>
                  <a:gd name="T32" fmla="*/ 1025 w 1073"/>
                  <a:gd name="T33" fmla="*/ 14 h 1984"/>
                  <a:gd name="T34" fmla="*/ 1025 w 1073"/>
                  <a:gd name="T35" fmla="*/ 0 h 1984"/>
                  <a:gd name="T36" fmla="*/ 1042 w 1073"/>
                  <a:gd name="T37" fmla="*/ 0 h 1984"/>
                  <a:gd name="T38" fmla="*/ 1057 w 1073"/>
                  <a:gd name="T39" fmla="*/ 0 h 1984"/>
                  <a:gd name="T40" fmla="*/ 1073 w 1073"/>
                  <a:gd name="T41" fmla="*/ 29 h 1984"/>
                  <a:gd name="T42" fmla="*/ 1073 w 1073"/>
                  <a:gd name="T43" fmla="*/ 44 h 1984"/>
                  <a:gd name="T44" fmla="*/ 1073 w 1073"/>
                  <a:gd name="T45" fmla="*/ 115 h 1984"/>
                  <a:gd name="T46" fmla="*/ 1073 w 1073"/>
                  <a:gd name="T47" fmla="*/ 999 h 1984"/>
                  <a:gd name="T48" fmla="*/ 1073 w 1073"/>
                  <a:gd name="T49" fmla="*/ 1014 h 1984"/>
                  <a:gd name="T50" fmla="*/ 817 w 1073"/>
                  <a:gd name="T51" fmla="*/ 1014 h 1984"/>
                  <a:gd name="T52" fmla="*/ 817 w 1073"/>
                  <a:gd name="T53" fmla="*/ 1029 h 1984"/>
                  <a:gd name="T54" fmla="*/ 817 w 1073"/>
                  <a:gd name="T55" fmla="*/ 1144 h 1984"/>
                  <a:gd name="T56" fmla="*/ 817 w 1073"/>
                  <a:gd name="T57" fmla="*/ 1261 h 1984"/>
                  <a:gd name="T58" fmla="*/ 800 w 1073"/>
                  <a:gd name="T59" fmla="*/ 1376 h 1984"/>
                  <a:gd name="T60" fmla="*/ 769 w 1073"/>
                  <a:gd name="T61" fmla="*/ 1491 h 1984"/>
                  <a:gd name="T62" fmla="*/ 720 w 1073"/>
                  <a:gd name="T63" fmla="*/ 1593 h 1984"/>
                  <a:gd name="T64" fmla="*/ 672 w 1073"/>
                  <a:gd name="T65" fmla="*/ 1695 h 1984"/>
                  <a:gd name="T66" fmla="*/ 576 w 1073"/>
                  <a:gd name="T67" fmla="*/ 1782 h 1984"/>
                  <a:gd name="T68" fmla="*/ 528 w 1073"/>
                  <a:gd name="T69" fmla="*/ 1825 h 1984"/>
                  <a:gd name="T70" fmla="*/ 480 w 1073"/>
                  <a:gd name="T71" fmla="*/ 1853 h 1984"/>
                  <a:gd name="T72" fmla="*/ 416 w 1073"/>
                  <a:gd name="T73" fmla="*/ 1883 h 1984"/>
                  <a:gd name="T74" fmla="*/ 368 w 1073"/>
                  <a:gd name="T75" fmla="*/ 1912 h 1984"/>
                  <a:gd name="T76" fmla="*/ 240 w 1073"/>
                  <a:gd name="T77" fmla="*/ 1955 h 1984"/>
                  <a:gd name="T78" fmla="*/ 15 w 1073"/>
                  <a:gd name="T79" fmla="*/ 1984 h 1984"/>
                  <a:gd name="T80" fmla="*/ 0 w 1073"/>
                  <a:gd name="T81" fmla="*/ 1927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5" name="Freeform 83"/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30 h 58"/>
                  <a:gd name="T2" fmla="*/ 0 w 64"/>
                  <a:gd name="T3" fmla="*/ 15 h 58"/>
                  <a:gd name="T4" fmla="*/ 0 w 64"/>
                  <a:gd name="T5" fmla="*/ 0 h 58"/>
                  <a:gd name="T6" fmla="*/ 16 w 64"/>
                  <a:gd name="T7" fmla="*/ 0 h 58"/>
                  <a:gd name="T8" fmla="*/ 31 w 64"/>
                  <a:gd name="T9" fmla="*/ 0 h 58"/>
                  <a:gd name="T10" fmla="*/ 64 w 64"/>
                  <a:gd name="T11" fmla="*/ 58 h 58"/>
                  <a:gd name="T12" fmla="*/ 31 w 64"/>
                  <a:gd name="T13" fmla="*/ 58 h 58"/>
                  <a:gd name="T14" fmla="*/ 0 w 64"/>
                  <a:gd name="T15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6" name="Freeform 84"/>
              <p:cNvSpPr>
                <a:spLocks/>
              </p:cNvSpPr>
              <p:nvPr/>
            </p:nvSpPr>
            <p:spPr bwMode="auto">
              <a:xfrm rot="5400000">
                <a:off x="542" y="3971"/>
                <a:ext cx="49" cy="96"/>
              </a:xfrm>
              <a:custGeom>
                <a:avLst/>
                <a:gdLst>
                  <a:gd name="T0" fmla="*/ 0 w 320"/>
                  <a:gd name="T1" fmla="*/ 260 h 304"/>
                  <a:gd name="T2" fmla="*/ 49 w 320"/>
                  <a:gd name="T3" fmla="*/ 230 h 304"/>
                  <a:gd name="T4" fmla="*/ 80 w 320"/>
                  <a:gd name="T5" fmla="*/ 230 h 304"/>
                  <a:gd name="T6" fmla="*/ 113 w 320"/>
                  <a:gd name="T7" fmla="*/ 245 h 304"/>
                  <a:gd name="T8" fmla="*/ 145 w 320"/>
                  <a:gd name="T9" fmla="*/ 245 h 304"/>
                  <a:gd name="T10" fmla="*/ 161 w 320"/>
                  <a:gd name="T11" fmla="*/ 245 h 304"/>
                  <a:gd name="T12" fmla="*/ 176 w 320"/>
                  <a:gd name="T13" fmla="*/ 245 h 304"/>
                  <a:gd name="T14" fmla="*/ 193 w 320"/>
                  <a:gd name="T15" fmla="*/ 230 h 304"/>
                  <a:gd name="T16" fmla="*/ 113 w 320"/>
                  <a:gd name="T17" fmla="*/ 202 h 304"/>
                  <a:gd name="T18" fmla="*/ 97 w 320"/>
                  <a:gd name="T19" fmla="*/ 174 h 304"/>
                  <a:gd name="T20" fmla="*/ 80 w 320"/>
                  <a:gd name="T21" fmla="*/ 144 h 304"/>
                  <a:gd name="T22" fmla="*/ 49 w 320"/>
                  <a:gd name="T23" fmla="*/ 57 h 304"/>
                  <a:gd name="T24" fmla="*/ 97 w 320"/>
                  <a:gd name="T25" fmla="*/ 57 h 304"/>
                  <a:gd name="T26" fmla="*/ 128 w 320"/>
                  <a:gd name="T27" fmla="*/ 72 h 304"/>
                  <a:gd name="T28" fmla="*/ 161 w 320"/>
                  <a:gd name="T29" fmla="*/ 87 h 304"/>
                  <a:gd name="T30" fmla="*/ 193 w 320"/>
                  <a:gd name="T31" fmla="*/ 115 h 304"/>
                  <a:gd name="T32" fmla="*/ 209 w 320"/>
                  <a:gd name="T33" fmla="*/ 130 h 304"/>
                  <a:gd name="T34" fmla="*/ 224 w 320"/>
                  <a:gd name="T35" fmla="*/ 159 h 304"/>
                  <a:gd name="T36" fmla="*/ 224 w 320"/>
                  <a:gd name="T37" fmla="*/ 174 h 304"/>
                  <a:gd name="T38" fmla="*/ 241 w 320"/>
                  <a:gd name="T39" fmla="*/ 187 h 304"/>
                  <a:gd name="T40" fmla="*/ 257 w 320"/>
                  <a:gd name="T41" fmla="*/ 187 h 304"/>
                  <a:gd name="T42" fmla="*/ 241 w 320"/>
                  <a:gd name="T43" fmla="*/ 130 h 304"/>
                  <a:gd name="T44" fmla="*/ 241 w 320"/>
                  <a:gd name="T45" fmla="*/ 87 h 304"/>
                  <a:gd name="T46" fmla="*/ 257 w 320"/>
                  <a:gd name="T47" fmla="*/ 28 h 304"/>
                  <a:gd name="T48" fmla="*/ 289 w 320"/>
                  <a:gd name="T49" fmla="*/ 0 h 304"/>
                  <a:gd name="T50" fmla="*/ 305 w 320"/>
                  <a:gd name="T51" fmla="*/ 13 h 304"/>
                  <a:gd name="T52" fmla="*/ 320 w 320"/>
                  <a:gd name="T53" fmla="*/ 43 h 304"/>
                  <a:gd name="T54" fmla="*/ 320 w 320"/>
                  <a:gd name="T55" fmla="*/ 87 h 304"/>
                  <a:gd name="T56" fmla="*/ 305 w 320"/>
                  <a:gd name="T57" fmla="*/ 187 h 304"/>
                  <a:gd name="T58" fmla="*/ 305 w 320"/>
                  <a:gd name="T59" fmla="*/ 217 h 304"/>
                  <a:gd name="T60" fmla="*/ 289 w 320"/>
                  <a:gd name="T61" fmla="*/ 245 h 304"/>
                  <a:gd name="T62" fmla="*/ 272 w 320"/>
                  <a:gd name="T63" fmla="*/ 245 h 304"/>
                  <a:gd name="T64" fmla="*/ 257 w 320"/>
                  <a:gd name="T65" fmla="*/ 245 h 304"/>
                  <a:gd name="T66" fmla="*/ 241 w 320"/>
                  <a:gd name="T67" fmla="*/ 245 h 304"/>
                  <a:gd name="T68" fmla="*/ 241 w 320"/>
                  <a:gd name="T69" fmla="*/ 274 h 304"/>
                  <a:gd name="T70" fmla="*/ 241 w 320"/>
                  <a:gd name="T71" fmla="*/ 289 h 304"/>
                  <a:gd name="T72" fmla="*/ 145 w 320"/>
                  <a:gd name="T73" fmla="*/ 304 h 304"/>
                  <a:gd name="T74" fmla="*/ 113 w 320"/>
                  <a:gd name="T75" fmla="*/ 304 h 304"/>
                  <a:gd name="T76" fmla="*/ 65 w 320"/>
                  <a:gd name="T77" fmla="*/ 304 h 304"/>
                  <a:gd name="T78" fmla="*/ 0 w 320"/>
                  <a:gd name="T79" fmla="*/ 26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7" name="Freeform 85"/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31 w 144"/>
                  <a:gd name="T1" fmla="*/ 87 h 130"/>
                  <a:gd name="T2" fmla="*/ 0 w 144"/>
                  <a:gd name="T3" fmla="*/ 44 h 130"/>
                  <a:gd name="T4" fmla="*/ 0 w 144"/>
                  <a:gd name="T5" fmla="*/ 15 h 130"/>
                  <a:gd name="T6" fmla="*/ 31 w 144"/>
                  <a:gd name="T7" fmla="*/ 0 h 130"/>
                  <a:gd name="T8" fmla="*/ 48 w 144"/>
                  <a:gd name="T9" fmla="*/ 15 h 130"/>
                  <a:gd name="T10" fmla="*/ 96 w 144"/>
                  <a:gd name="T11" fmla="*/ 44 h 130"/>
                  <a:gd name="T12" fmla="*/ 144 w 144"/>
                  <a:gd name="T13" fmla="*/ 130 h 130"/>
                  <a:gd name="T14" fmla="*/ 96 w 144"/>
                  <a:gd name="T15" fmla="*/ 102 h 130"/>
                  <a:gd name="T16" fmla="*/ 31 w 144"/>
                  <a:gd name="T17" fmla="*/ 8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8" name="Freeform 86"/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>
                  <a:gd name="T0" fmla="*/ 0 w 64"/>
                  <a:gd name="T1" fmla="*/ 15 h 58"/>
                  <a:gd name="T2" fmla="*/ 16 w 64"/>
                  <a:gd name="T3" fmla="*/ 0 h 58"/>
                  <a:gd name="T4" fmla="*/ 31 w 64"/>
                  <a:gd name="T5" fmla="*/ 0 h 58"/>
                  <a:gd name="T6" fmla="*/ 64 w 64"/>
                  <a:gd name="T7" fmla="*/ 43 h 58"/>
                  <a:gd name="T8" fmla="*/ 48 w 64"/>
                  <a:gd name="T9" fmla="*/ 58 h 58"/>
                  <a:gd name="T10" fmla="*/ 16 w 64"/>
                  <a:gd name="T11" fmla="*/ 58 h 58"/>
                  <a:gd name="T12" fmla="*/ 0 w 64"/>
                  <a:gd name="T13" fmla="*/ 1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9" name="Freeform 87"/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>
                  <a:gd name="T0" fmla="*/ 0 w 65"/>
                  <a:gd name="T1" fmla="*/ 43 h 43"/>
                  <a:gd name="T2" fmla="*/ 17 w 65"/>
                  <a:gd name="T3" fmla="*/ 15 h 43"/>
                  <a:gd name="T4" fmla="*/ 33 w 65"/>
                  <a:gd name="T5" fmla="*/ 0 h 43"/>
                  <a:gd name="T6" fmla="*/ 48 w 65"/>
                  <a:gd name="T7" fmla="*/ 15 h 43"/>
                  <a:gd name="T8" fmla="*/ 65 w 65"/>
                  <a:gd name="T9" fmla="*/ 28 h 43"/>
                  <a:gd name="T10" fmla="*/ 48 w 65"/>
                  <a:gd name="T11" fmla="*/ 43 h 43"/>
                  <a:gd name="T12" fmla="*/ 33 w 65"/>
                  <a:gd name="T13" fmla="*/ 43 h 43"/>
                  <a:gd name="T14" fmla="*/ 17 w 65"/>
                  <a:gd name="T15" fmla="*/ 43 h 43"/>
                  <a:gd name="T16" fmla="*/ 0 w 65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0" name="Freeform 88"/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32 w 207"/>
                  <a:gd name="T3" fmla="*/ 15 h 102"/>
                  <a:gd name="T4" fmla="*/ 63 w 207"/>
                  <a:gd name="T5" fmla="*/ 30 h 102"/>
                  <a:gd name="T6" fmla="*/ 111 w 207"/>
                  <a:gd name="T7" fmla="*/ 58 h 102"/>
                  <a:gd name="T8" fmla="*/ 144 w 207"/>
                  <a:gd name="T9" fmla="*/ 30 h 102"/>
                  <a:gd name="T10" fmla="*/ 159 w 207"/>
                  <a:gd name="T11" fmla="*/ 15 h 102"/>
                  <a:gd name="T12" fmla="*/ 176 w 207"/>
                  <a:gd name="T13" fmla="*/ 0 h 102"/>
                  <a:gd name="T14" fmla="*/ 207 w 207"/>
                  <a:gd name="T15" fmla="*/ 0 h 102"/>
                  <a:gd name="T16" fmla="*/ 176 w 207"/>
                  <a:gd name="T17" fmla="*/ 30 h 102"/>
                  <a:gd name="T18" fmla="*/ 159 w 207"/>
                  <a:gd name="T19" fmla="*/ 73 h 102"/>
                  <a:gd name="T20" fmla="*/ 128 w 207"/>
                  <a:gd name="T21" fmla="*/ 102 h 102"/>
                  <a:gd name="T22" fmla="*/ 111 w 207"/>
                  <a:gd name="T23" fmla="*/ 102 h 102"/>
                  <a:gd name="T24" fmla="*/ 80 w 207"/>
                  <a:gd name="T25" fmla="*/ 102 h 102"/>
                  <a:gd name="T26" fmla="*/ 32 w 207"/>
                  <a:gd name="T27" fmla="*/ 58 h 102"/>
                  <a:gd name="T28" fmla="*/ 0 w 207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1" name="Freeform 89"/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>
                  <a:gd name="T0" fmla="*/ 0 w 81"/>
                  <a:gd name="T1" fmla="*/ 43 h 72"/>
                  <a:gd name="T2" fmla="*/ 17 w 81"/>
                  <a:gd name="T3" fmla="*/ 13 h 72"/>
                  <a:gd name="T4" fmla="*/ 33 w 81"/>
                  <a:gd name="T5" fmla="*/ 0 h 72"/>
                  <a:gd name="T6" fmla="*/ 48 w 81"/>
                  <a:gd name="T7" fmla="*/ 13 h 72"/>
                  <a:gd name="T8" fmla="*/ 81 w 81"/>
                  <a:gd name="T9" fmla="*/ 28 h 72"/>
                  <a:gd name="T10" fmla="*/ 65 w 81"/>
                  <a:gd name="T11" fmla="*/ 43 h 72"/>
                  <a:gd name="T12" fmla="*/ 65 w 81"/>
                  <a:gd name="T13" fmla="*/ 57 h 72"/>
                  <a:gd name="T14" fmla="*/ 33 w 81"/>
                  <a:gd name="T15" fmla="*/ 72 h 72"/>
                  <a:gd name="T16" fmla="*/ 17 w 81"/>
                  <a:gd name="T17" fmla="*/ 57 h 72"/>
                  <a:gd name="T18" fmla="*/ 0 w 81"/>
                  <a:gd name="T19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2" name="Freeform 90"/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>
                  <a:gd name="T0" fmla="*/ 0 w 48"/>
                  <a:gd name="T1" fmla="*/ 43 h 58"/>
                  <a:gd name="T2" fmla="*/ 17 w 48"/>
                  <a:gd name="T3" fmla="*/ 15 h 58"/>
                  <a:gd name="T4" fmla="*/ 33 w 48"/>
                  <a:gd name="T5" fmla="*/ 0 h 58"/>
                  <a:gd name="T6" fmla="*/ 48 w 48"/>
                  <a:gd name="T7" fmla="*/ 0 h 58"/>
                  <a:gd name="T8" fmla="*/ 48 w 48"/>
                  <a:gd name="T9" fmla="*/ 15 h 58"/>
                  <a:gd name="T10" fmla="*/ 48 w 48"/>
                  <a:gd name="T11" fmla="*/ 30 h 58"/>
                  <a:gd name="T12" fmla="*/ 17 w 48"/>
                  <a:gd name="T13" fmla="*/ 58 h 58"/>
                  <a:gd name="T14" fmla="*/ 0 w 48"/>
                  <a:gd name="T15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3" name="Freeform 91"/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>
                  <a:gd name="T0" fmla="*/ 16 w 48"/>
                  <a:gd name="T1" fmla="*/ 0 h 56"/>
                  <a:gd name="T2" fmla="*/ 31 w 48"/>
                  <a:gd name="T3" fmla="*/ 28 h 56"/>
                  <a:gd name="T4" fmla="*/ 48 w 48"/>
                  <a:gd name="T5" fmla="*/ 56 h 56"/>
                  <a:gd name="T6" fmla="*/ 31 w 48"/>
                  <a:gd name="T7" fmla="*/ 56 h 56"/>
                  <a:gd name="T8" fmla="*/ 16 w 48"/>
                  <a:gd name="T9" fmla="*/ 28 h 56"/>
                  <a:gd name="T10" fmla="*/ 0 w 48"/>
                  <a:gd name="T11" fmla="*/ 13 h 56"/>
                  <a:gd name="T12" fmla="*/ 16 w 48"/>
                  <a:gd name="T1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4" name="Freeform 92"/>
              <p:cNvSpPr>
                <a:spLocks/>
              </p:cNvSpPr>
              <p:nvPr/>
            </p:nvSpPr>
            <p:spPr bwMode="auto">
              <a:xfrm rot="5400000">
                <a:off x="949" y="4193"/>
                <a:ext cx="5" cy="14"/>
              </a:xfrm>
              <a:custGeom>
                <a:avLst/>
                <a:gdLst>
                  <a:gd name="T0" fmla="*/ 0 w 31"/>
                  <a:gd name="T1" fmla="*/ 28 h 44"/>
                  <a:gd name="T2" fmla="*/ 0 w 31"/>
                  <a:gd name="T3" fmla="*/ 13 h 44"/>
                  <a:gd name="T4" fmla="*/ 16 w 31"/>
                  <a:gd name="T5" fmla="*/ 0 h 44"/>
                  <a:gd name="T6" fmla="*/ 31 w 31"/>
                  <a:gd name="T7" fmla="*/ 13 h 44"/>
                  <a:gd name="T8" fmla="*/ 31 w 31"/>
                  <a:gd name="T9" fmla="*/ 28 h 44"/>
                  <a:gd name="T10" fmla="*/ 16 w 31"/>
                  <a:gd name="T11" fmla="*/ 44 h 44"/>
                  <a:gd name="T12" fmla="*/ 0 w 31"/>
                  <a:gd name="T13" fmla="*/ 44 h 44"/>
                  <a:gd name="T14" fmla="*/ 0 w 31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5" name="Freeform 93"/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>
                  <a:gd name="T0" fmla="*/ 0 w 48"/>
                  <a:gd name="T1" fmla="*/ 15 h 30"/>
                  <a:gd name="T2" fmla="*/ 17 w 48"/>
                  <a:gd name="T3" fmla="*/ 0 h 30"/>
                  <a:gd name="T4" fmla="*/ 33 w 48"/>
                  <a:gd name="T5" fmla="*/ 0 h 30"/>
                  <a:gd name="T6" fmla="*/ 48 w 48"/>
                  <a:gd name="T7" fmla="*/ 15 h 30"/>
                  <a:gd name="T8" fmla="*/ 33 w 48"/>
                  <a:gd name="T9" fmla="*/ 30 h 30"/>
                  <a:gd name="T10" fmla="*/ 17 w 48"/>
                  <a:gd name="T11" fmla="*/ 30 h 30"/>
                  <a:gd name="T12" fmla="*/ 0 w 48"/>
                  <a:gd name="T13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6" name="Freeform 94"/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44 h 189"/>
                  <a:gd name="T2" fmla="*/ 0 w 225"/>
                  <a:gd name="T3" fmla="*/ 0 h 189"/>
                  <a:gd name="T4" fmla="*/ 16 w 225"/>
                  <a:gd name="T5" fmla="*/ 0 h 189"/>
                  <a:gd name="T6" fmla="*/ 16 w 225"/>
                  <a:gd name="T7" fmla="*/ 15 h 189"/>
                  <a:gd name="T8" fmla="*/ 48 w 225"/>
                  <a:gd name="T9" fmla="*/ 72 h 189"/>
                  <a:gd name="T10" fmla="*/ 64 w 225"/>
                  <a:gd name="T11" fmla="*/ 102 h 189"/>
                  <a:gd name="T12" fmla="*/ 96 w 225"/>
                  <a:gd name="T13" fmla="*/ 131 h 189"/>
                  <a:gd name="T14" fmla="*/ 112 w 225"/>
                  <a:gd name="T15" fmla="*/ 131 h 189"/>
                  <a:gd name="T16" fmla="*/ 144 w 225"/>
                  <a:gd name="T17" fmla="*/ 131 h 189"/>
                  <a:gd name="T18" fmla="*/ 208 w 225"/>
                  <a:gd name="T19" fmla="*/ 0 h 189"/>
                  <a:gd name="T20" fmla="*/ 225 w 225"/>
                  <a:gd name="T21" fmla="*/ 15 h 189"/>
                  <a:gd name="T22" fmla="*/ 208 w 225"/>
                  <a:gd name="T23" fmla="*/ 29 h 189"/>
                  <a:gd name="T24" fmla="*/ 208 w 225"/>
                  <a:gd name="T25" fmla="*/ 44 h 189"/>
                  <a:gd name="T26" fmla="*/ 177 w 225"/>
                  <a:gd name="T27" fmla="*/ 116 h 189"/>
                  <a:gd name="T28" fmla="*/ 129 w 225"/>
                  <a:gd name="T29" fmla="*/ 189 h 189"/>
                  <a:gd name="T30" fmla="*/ 81 w 225"/>
                  <a:gd name="T31" fmla="*/ 159 h 189"/>
                  <a:gd name="T32" fmla="*/ 48 w 225"/>
                  <a:gd name="T33" fmla="*/ 131 h 189"/>
                  <a:gd name="T34" fmla="*/ 0 w 225"/>
                  <a:gd name="T35" fmla="*/ 4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7" name="Freeform 95"/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16 w 129"/>
                  <a:gd name="T1" fmla="*/ 144 h 202"/>
                  <a:gd name="T2" fmla="*/ 0 w 129"/>
                  <a:gd name="T3" fmla="*/ 100 h 202"/>
                  <a:gd name="T4" fmla="*/ 0 w 129"/>
                  <a:gd name="T5" fmla="*/ 72 h 202"/>
                  <a:gd name="T6" fmla="*/ 33 w 129"/>
                  <a:gd name="T7" fmla="*/ 57 h 202"/>
                  <a:gd name="T8" fmla="*/ 48 w 129"/>
                  <a:gd name="T9" fmla="*/ 57 h 202"/>
                  <a:gd name="T10" fmla="*/ 48 w 129"/>
                  <a:gd name="T11" fmla="*/ 44 h 202"/>
                  <a:gd name="T12" fmla="*/ 64 w 129"/>
                  <a:gd name="T13" fmla="*/ 13 h 202"/>
                  <a:gd name="T14" fmla="*/ 81 w 129"/>
                  <a:gd name="T15" fmla="*/ 0 h 202"/>
                  <a:gd name="T16" fmla="*/ 81 w 129"/>
                  <a:gd name="T17" fmla="*/ 28 h 202"/>
                  <a:gd name="T18" fmla="*/ 96 w 129"/>
                  <a:gd name="T19" fmla="*/ 44 h 202"/>
                  <a:gd name="T20" fmla="*/ 129 w 129"/>
                  <a:gd name="T21" fmla="*/ 87 h 202"/>
                  <a:gd name="T22" fmla="*/ 96 w 129"/>
                  <a:gd name="T23" fmla="*/ 144 h 202"/>
                  <a:gd name="T24" fmla="*/ 64 w 129"/>
                  <a:gd name="T25" fmla="*/ 202 h 202"/>
                  <a:gd name="T26" fmla="*/ 48 w 129"/>
                  <a:gd name="T27" fmla="*/ 202 h 202"/>
                  <a:gd name="T28" fmla="*/ 33 w 129"/>
                  <a:gd name="T29" fmla="*/ 174 h 202"/>
                  <a:gd name="T30" fmla="*/ 16 w 129"/>
                  <a:gd name="T31" fmla="*/ 14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8" name="Freeform 96"/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>
                  <a:gd name="T0" fmla="*/ 0 w 65"/>
                  <a:gd name="T1" fmla="*/ 44 h 72"/>
                  <a:gd name="T2" fmla="*/ 0 w 65"/>
                  <a:gd name="T3" fmla="*/ 14 h 72"/>
                  <a:gd name="T4" fmla="*/ 17 w 65"/>
                  <a:gd name="T5" fmla="*/ 0 h 72"/>
                  <a:gd name="T6" fmla="*/ 49 w 65"/>
                  <a:gd name="T7" fmla="*/ 0 h 72"/>
                  <a:gd name="T8" fmla="*/ 65 w 65"/>
                  <a:gd name="T9" fmla="*/ 29 h 72"/>
                  <a:gd name="T10" fmla="*/ 65 w 65"/>
                  <a:gd name="T11" fmla="*/ 44 h 72"/>
                  <a:gd name="T12" fmla="*/ 32 w 65"/>
                  <a:gd name="T13" fmla="*/ 72 h 72"/>
                  <a:gd name="T14" fmla="*/ 17 w 65"/>
                  <a:gd name="T15" fmla="*/ 57 h 72"/>
                  <a:gd name="T16" fmla="*/ 0 w 65"/>
                  <a:gd name="T17" fmla="*/ 4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9" name="Freeform 97"/>
              <p:cNvSpPr>
                <a:spLocks/>
              </p:cNvSpPr>
              <p:nvPr/>
            </p:nvSpPr>
            <p:spPr bwMode="auto">
              <a:xfrm rot="5400000">
                <a:off x="1142" y="4215"/>
                <a:ext cx="7" cy="18"/>
              </a:xfrm>
              <a:custGeom>
                <a:avLst/>
                <a:gdLst>
                  <a:gd name="T0" fmla="*/ 0 w 48"/>
                  <a:gd name="T1" fmla="*/ 44 h 57"/>
                  <a:gd name="T2" fmla="*/ 16 w 48"/>
                  <a:gd name="T3" fmla="*/ 29 h 57"/>
                  <a:gd name="T4" fmla="*/ 31 w 48"/>
                  <a:gd name="T5" fmla="*/ 0 h 57"/>
                  <a:gd name="T6" fmla="*/ 48 w 48"/>
                  <a:gd name="T7" fmla="*/ 14 h 57"/>
                  <a:gd name="T8" fmla="*/ 48 w 48"/>
                  <a:gd name="T9" fmla="*/ 29 h 57"/>
                  <a:gd name="T10" fmla="*/ 48 w 48"/>
                  <a:gd name="T11" fmla="*/ 44 h 57"/>
                  <a:gd name="T12" fmla="*/ 48 w 48"/>
                  <a:gd name="T13" fmla="*/ 57 h 57"/>
                  <a:gd name="T14" fmla="*/ 16 w 48"/>
                  <a:gd name="T15" fmla="*/ 57 h 57"/>
                  <a:gd name="T16" fmla="*/ 0 w 48"/>
                  <a:gd name="T17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0" name="Freeform 98"/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>
                  <a:gd name="T0" fmla="*/ 161 w 209"/>
                  <a:gd name="T1" fmla="*/ 421 h 449"/>
                  <a:gd name="T2" fmla="*/ 144 w 209"/>
                  <a:gd name="T3" fmla="*/ 393 h 449"/>
                  <a:gd name="T4" fmla="*/ 129 w 209"/>
                  <a:gd name="T5" fmla="*/ 393 h 449"/>
                  <a:gd name="T6" fmla="*/ 112 w 209"/>
                  <a:gd name="T7" fmla="*/ 406 h 449"/>
                  <a:gd name="T8" fmla="*/ 112 w 209"/>
                  <a:gd name="T9" fmla="*/ 436 h 449"/>
                  <a:gd name="T10" fmla="*/ 81 w 209"/>
                  <a:gd name="T11" fmla="*/ 436 h 449"/>
                  <a:gd name="T12" fmla="*/ 96 w 209"/>
                  <a:gd name="T13" fmla="*/ 406 h 449"/>
                  <a:gd name="T14" fmla="*/ 112 w 209"/>
                  <a:gd name="T15" fmla="*/ 362 h 449"/>
                  <a:gd name="T16" fmla="*/ 112 w 209"/>
                  <a:gd name="T17" fmla="*/ 334 h 449"/>
                  <a:gd name="T18" fmla="*/ 112 w 209"/>
                  <a:gd name="T19" fmla="*/ 319 h 449"/>
                  <a:gd name="T20" fmla="*/ 96 w 209"/>
                  <a:gd name="T21" fmla="*/ 291 h 449"/>
                  <a:gd name="T22" fmla="*/ 81 w 209"/>
                  <a:gd name="T23" fmla="*/ 306 h 449"/>
                  <a:gd name="T24" fmla="*/ 81 w 209"/>
                  <a:gd name="T25" fmla="*/ 319 h 449"/>
                  <a:gd name="T26" fmla="*/ 81 w 209"/>
                  <a:gd name="T27" fmla="*/ 349 h 449"/>
                  <a:gd name="T28" fmla="*/ 64 w 209"/>
                  <a:gd name="T29" fmla="*/ 377 h 449"/>
                  <a:gd name="T30" fmla="*/ 48 w 209"/>
                  <a:gd name="T31" fmla="*/ 393 h 449"/>
                  <a:gd name="T32" fmla="*/ 33 w 209"/>
                  <a:gd name="T33" fmla="*/ 393 h 449"/>
                  <a:gd name="T34" fmla="*/ 33 w 209"/>
                  <a:gd name="T35" fmla="*/ 362 h 449"/>
                  <a:gd name="T36" fmla="*/ 81 w 209"/>
                  <a:gd name="T37" fmla="*/ 291 h 449"/>
                  <a:gd name="T38" fmla="*/ 112 w 209"/>
                  <a:gd name="T39" fmla="*/ 247 h 449"/>
                  <a:gd name="T40" fmla="*/ 112 w 209"/>
                  <a:gd name="T41" fmla="*/ 189 h 449"/>
                  <a:gd name="T42" fmla="*/ 96 w 209"/>
                  <a:gd name="T43" fmla="*/ 189 h 449"/>
                  <a:gd name="T44" fmla="*/ 81 w 209"/>
                  <a:gd name="T45" fmla="*/ 247 h 449"/>
                  <a:gd name="T46" fmla="*/ 48 w 209"/>
                  <a:gd name="T47" fmla="*/ 291 h 449"/>
                  <a:gd name="T48" fmla="*/ 33 w 209"/>
                  <a:gd name="T49" fmla="*/ 306 h 449"/>
                  <a:gd name="T50" fmla="*/ 0 w 209"/>
                  <a:gd name="T51" fmla="*/ 319 h 449"/>
                  <a:gd name="T52" fmla="*/ 0 w 209"/>
                  <a:gd name="T53" fmla="*/ 306 h 449"/>
                  <a:gd name="T54" fmla="*/ 81 w 209"/>
                  <a:gd name="T55" fmla="*/ 189 h 449"/>
                  <a:gd name="T56" fmla="*/ 112 w 209"/>
                  <a:gd name="T57" fmla="*/ 130 h 449"/>
                  <a:gd name="T58" fmla="*/ 112 w 209"/>
                  <a:gd name="T59" fmla="*/ 74 h 449"/>
                  <a:gd name="T60" fmla="*/ 112 w 209"/>
                  <a:gd name="T61" fmla="*/ 59 h 449"/>
                  <a:gd name="T62" fmla="*/ 96 w 209"/>
                  <a:gd name="T63" fmla="*/ 74 h 449"/>
                  <a:gd name="T64" fmla="*/ 48 w 209"/>
                  <a:gd name="T65" fmla="*/ 160 h 449"/>
                  <a:gd name="T66" fmla="*/ 33 w 209"/>
                  <a:gd name="T67" fmla="*/ 204 h 449"/>
                  <a:gd name="T68" fmla="*/ 0 w 209"/>
                  <a:gd name="T69" fmla="*/ 232 h 449"/>
                  <a:gd name="T70" fmla="*/ 0 w 209"/>
                  <a:gd name="T71" fmla="*/ 189 h 449"/>
                  <a:gd name="T72" fmla="*/ 33 w 209"/>
                  <a:gd name="T73" fmla="*/ 174 h 449"/>
                  <a:gd name="T74" fmla="*/ 48 w 209"/>
                  <a:gd name="T75" fmla="*/ 145 h 449"/>
                  <a:gd name="T76" fmla="*/ 48 w 209"/>
                  <a:gd name="T77" fmla="*/ 130 h 449"/>
                  <a:gd name="T78" fmla="*/ 48 w 209"/>
                  <a:gd name="T79" fmla="*/ 117 h 449"/>
                  <a:gd name="T80" fmla="*/ 33 w 209"/>
                  <a:gd name="T81" fmla="*/ 87 h 449"/>
                  <a:gd name="T82" fmla="*/ 16 w 209"/>
                  <a:gd name="T83" fmla="*/ 74 h 449"/>
                  <a:gd name="T84" fmla="*/ 16 w 209"/>
                  <a:gd name="T85" fmla="*/ 59 h 449"/>
                  <a:gd name="T86" fmla="*/ 16 w 209"/>
                  <a:gd name="T87" fmla="*/ 44 h 449"/>
                  <a:gd name="T88" fmla="*/ 33 w 209"/>
                  <a:gd name="T89" fmla="*/ 30 h 449"/>
                  <a:gd name="T90" fmla="*/ 48 w 209"/>
                  <a:gd name="T91" fmla="*/ 0 h 449"/>
                  <a:gd name="T92" fmla="*/ 64 w 209"/>
                  <a:gd name="T93" fmla="*/ 0 h 449"/>
                  <a:gd name="T94" fmla="*/ 81 w 209"/>
                  <a:gd name="T95" fmla="*/ 0 h 449"/>
                  <a:gd name="T96" fmla="*/ 129 w 209"/>
                  <a:gd name="T97" fmla="*/ 15 h 449"/>
                  <a:gd name="T98" fmla="*/ 144 w 209"/>
                  <a:gd name="T99" fmla="*/ 30 h 449"/>
                  <a:gd name="T100" fmla="*/ 144 w 209"/>
                  <a:gd name="T101" fmla="*/ 44 h 449"/>
                  <a:gd name="T102" fmla="*/ 161 w 209"/>
                  <a:gd name="T103" fmla="*/ 87 h 449"/>
                  <a:gd name="T104" fmla="*/ 161 w 209"/>
                  <a:gd name="T105" fmla="*/ 130 h 449"/>
                  <a:gd name="T106" fmla="*/ 129 w 209"/>
                  <a:gd name="T107" fmla="*/ 219 h 449"/>
                  <a:gd name="T108" fmla="*/ 129 w 209"/>
                  <a:gd name="T109" fmla="*/ 306 h 449"/>
                  <a:gd name="T110" fmla="*/ 129 w 209"/>
                  <a:gd name="T111" fmla="*/ 349 h 449"/>
                  <a:gd name="T112" fmla="*/ 161 w 209"/>
                  <a:gd name="T113" fmla="*/ 393 h 449"/>
                  <a:gd name="T114" fmla="*/ 177 w 209"/>
                  <a:gd name="T115" fmla="*/ 421 h 449"/>
                  <a:gd name="T116" fmla="*/ 209 w 209"/>
                  <a:gd name="T117" fmla="*/ 449 h 449"/>
                  <a:gd name="T118" fmla="*/ 192 w 209"/>
                  <a:gd name="T119" fmla="*/ 449 h 449"/>
                  <a:gd name="T120" fmla="*/ 177 w 209"/>
                  <a:gd name="T121" fmla="*/ 449 h 449"/>
                  <a:gd name="T122" fmla="*/ 161 w 209"/>
                  <a:gd name="T123" fmla="*/ 436 h 449"/>
                  <a:gd name="T124" fmla="*/ 161 w 209"/>
                  <a:gd name="T125" fmla="*/ 42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1" name="Freeform 99"/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>
                  <a:gd name="T0" fmla="*/ 0 w 209"/>
                  <a:gd name="T1" fmla="*/ 462 h 462"/>
                  <a:gd name="T2" fmla="*/ 32 w 209"/>
                  <a:gd name="T3" fmla="*/ 419 h 462"/>
                  <a:gd name="T4" fmla="*/ 48 w 209"/>
                  <a:gd name="T5" fmla="*/ 390 h 462"/>
                  <a:gd name="T6" fmla="*/ 65 w 209"/>
                  <a:gd name="T7" fmla="*/ 347 h 462"/>
                  <a:gd name="T8" fmla="*/ 65 w 209"/>
                  <a:gd name="T9" fmla="*/ 304 h 462"/>
                  <a:gd name="T10" fmla="*/ 32 w 209"/>
                  <a:gd name="T11" fmla="*/ 130 h 462"/>
                  <a:gd name="T12" fmla="*/ 32 w 209"/>
                  <a:gd name="T13" fmla="*/ 87 h 462"/>
                  <a:gd name="T14" fmla="*/ 48 w 209"/>
                  <a:gd name="T15" fmla="*/ 57 h 462"/>
                  <a:gd name="T16" fmla="*/ 65 w 209"/>
                  <a:gd name="T17" fmla="*/ 28 h 462"/>
                  <a:gd name="T18" fmla="*/ 80 w 209"/>
                  <a:gd name="T19" fmla="*/ 13 h 462"/>
                  <a:gd name="T20" fmla="*/ 128 w 209"/>
                  <a:gd name="T21" fmla="*/ 0 h 462"/>
                  <a:gd name="T22" fmla="*/ 209 w 209"/>
                  <a:gd name="T23" fmla="*/ 72 h 462"/>
                  <a:gd name="T24" fmla="*/ 192 w 209"/>
                  <a:gd name="T25" fmla="*/ 72 h 462"/>
                  <a:gd name="T26" fmla="*/ 161 w 209"/>
                  <a:gd name="T27" fmla="*/ 87 h 462"/>
                  <a:gd name="T28" fmla="*/ 144 w 209"/>
                  <a:gd name="T29" fmla="*/ 115 h 462"/>
                  <a:gd name="T30" fmla="*/ 144 w 209"/>
                  <a:gd name="T31" fmla="*/ 130 h 462"/>
                  <a:gd name="T32" fmla="*/ 144 w 209"/>
                  <a:gd name="T33" fmla="*/ 158 h 462"/>
                  <a:gd name="T34" fmla="*/ 161 w 209"/>
                  <a:gd name="T35" fmla="*/ 173 h 462"/>
                  <a:gd name="T36" fmla="*/ 176 w 209"/>
                  <a:gd name="T37" fmla="*/ 187 h 462"/>
                  <a:gd name="T38" fmla="*/ 176 w 209"/>
                  <a:gd name="T39" fmla="*/ 260 h 462"/>
                  <a:gd name="T40" fmla="*/ 161 w 209"/>
                  <a:gd name="T41" fmla="*/ 232 h 462"/>
                  <a:gd name="T42" fmla="*/ 144 w 209"/>
                  <a:gd name="T43" fmla="*/ 217 h 462"/>
                  <a:gd name="T44" fmla="*/ 128 w 209"/>
                  <a:gd name="T45" fmla="*/ 173 h 462"/>
                  <a:gd name="T46" fmla="*/ 96 w 209"/>
                  <a:gd name="T47" fmla="*/ 72 h 462"/>
                  <a:gd name="T48" fmla="*/ 80 w 209"/>
                  <a:gd name="T49" fmla="*/ 72 h 462"/>
                  <a:gd name="T50" fmla="*/ 80 w 209"/>
                  <a:gd name="T51" fmla="*/ 87 h 462"/>
                  <a:gd name="T52" fmla="*/ 65 w 209"/>
                  <a:gd name="T53" fmla="*/ 115 h 462"/>
                  <a:gd name="T54" fmla="*/ 80 w 209"/>
                  <a:gd name="T55" fmla="*/ 158 h 462"/>
                  <a:gd name="T56" fmla="*/ 113 w 209"/>
                  <a:gd name="T57" fmla="*/ 232 h 462"/>
                  <a:gd name="T58" fmla="*/ 144 w 209"/>
                  <a:gd name="T59" fmla="*/ 275 h 462"/>
                  <a:gd name="T60" fmla="*/ 176 w 209"/>
                  <a:gd name="T61" fmla="*/ 319 h 462"/>
                  <a:gd name="T62" fmla="*/ 176 w 209"/>
                  <a:gd name="T63" fmla="*/ 332 h 462"/>
                  <a:gd name="T64" fmla="*/ 144 w 209"/>
                  <a:gd name="T65" fmla="*/ 332 h 462"/>
                  <a:gd name="T66" fmla="*/ 128 w 209"/>
                  <a:gd name="T67" fmla="*/ 304 h 462"/>
                  <a:gd name="T68" fmla="*/ 96 w 209"/>
                  <a:gd name="T69" fmla="*/ 260 h 462"/>
                  <a:gd name="T70" fmla="*/ 80 w 209"/>
                  <a:gd name="T71" fmla="*/ 260 h 462"/>
                  <a:gd name="T72" fmla="*/ 80 w 209"/>
                  <a:gd name="T73" fmla="*/ 289 h 462"/>
                  <a:gd name="T74" fmla="*/ 96 w 209"/>
                  <a:gd name="T75" fmla="*/ 332 h 462"/>
                  <a:gd name="T76" fmla="*/ 144 w 209"/>
                  <a:gd name="T77" fmla="*/ 375 h 462"/>
                  <a:gd name="T78" fmla="*/ 144 w 209"/>
                  <a:gd name="T79" fmla="*/ 406 h 462"/>
                  <a:gd name="T80" fmla="*/ 128 w 209"/>
                  <a:gd name="T81" fmla="*/ 406 h 462"/>
                  <a:gd name="T82" fmla="*/ 113 w 209"/>
                  <a:gd name="T83" fmla="*/ 390 h 462"/>
                  <a:gd name="T84" fmla="*/ 96 w 209"/>
                  <a:gd name="T85" fmla="*/ 375 h 462"/>
                  <a:gd name="T86" fmla="*/ 96 w 209"/>
                  <a:gd name="T87" fmla="*/ 362 h 462"/>
                  <a:gd name="T88" fmla="*/ 80 w 209"/>
                  <a:gd name="T89" fmla="*/ 347 h 462"/>
                  <a:gd name="T90" fmla="*/ 80 w 209"/>
                  <a:gd name="T91" fmla="*/ 375 h 462"/>
                  <a:gd name="T92" fmla="*/ 80 w 209"/>
                  <a:gd name="T93" fmla="*/ 406 h 462"/>
                  <a:gd name="T94" fmla="*/ 96 w 209"/>
                  <a:gd name="T95" fmla="*/ 419 h 462"/>
                  <a:gd name="T96" fmla="*/ 80 w 209"/>
                  <a:gd name="T97" fmla="*/ 434 h 462"/>
                  <a:gd name="T98" fmla="*/ 80 w 209"/>
                  <a:gd name="T99" fmla="*/ 449 h 462"/>
                  <a:gd name="T100" fmla="*/ 48 w 209"/>
                  <a:gd name="T101" fmla="*/ 434 h 462"/>
                  <a:gd name="T102" fmla="*/ 32 w 209"/>
                  <a:gd name="T103" fmla="*/ 449 h 462"/>
                  <a:gd name="T104" fmla="*/ 15 w 209"/>
                  <a:gd name="T105" fmla="*/ 462 h 462"/>
                  <a:gd name="T106" fmla="*/ 0 w 209"/>
                  <a:gd name="T107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2" name="Freeform 100"/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96 w 96"/>
                  <a:gd name="T3" fmla="*/ 0 h 87"/>
                  <a:gd name="T4" fmla="*/ 96 w 96"/>
                  <a:gd name="T5" fmla="*/ 15 h 87"/>
                  <a:gd name="T6" fmla="*/ 96 w 96"/>
                  <a:gd name="T7" fmla="*/ 44 h 87"/>
                  <a:gd name="T8" fmla="*/ 63 w 96"/>
                  <a:gd name="T9" fmla="*/ 87 h 87"/>
                  <a:gd name="T10" fmla="*/ 48 w 96"/>
                  <a:gd name="T11" fmla="*/ 87 h 87"/>
                  <a:gd name="T12" fmla="*/ 31 w 96"/>
                  <a:gd name="T13" fmla="*/ 72 h 87"/>
                  <a:gd name="T14" fmla="*/ 15 w 96"/>
                  <a:gd name="T15" fmla="*/ 44 h 87"/>
                  <a:gd name="T16" fmla="*/ 0 w 96"/>
                  <a:gd name="T17" fmla="*/ 15 h 87"/>
                  <a:gd name="T18" fmla="*/ 0 w 96"/>
                  <a:gd name="T1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3" name="Freeform 101"/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>
                  <a:gd name="T0" fmla="*/ 0 w 177"/>
                  <a:gd name="T1" fmla="*/ 15 h 15"/>
                  <a:gd name="T2" fmla="*/ 81 w 177"/>
                  <a:gd name="T3" fmla="*/ 0 h 15"/>
                  <a:gd name="T4" fmla="*/ 129 w 177"/>
                  <a:gd name="T5" fmla="*/ 0 h 15"/>
                  <a:gd name="T6" fmla="*/ 177 w 177"/>
                  <a:gd name="T7" fmla="*/ 15 h 15"/>
                  <a:gd name="T8" fmla="*/ 81 w 177"/>
                  <a:gd name="T9" fmla="*/ 15 h 15"/>
                  <a:gd name="T10" fmla="*/ 33 w 177"/>
                  <a:gd name="T11" fmla="*/ 15 h 15"/>
                  <a:gd name="T12" fmla="*/ 0 w 17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4" name="Freeform 102"/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>
                  <a:gd name="T0" fmla="*/ 0 w 288"/>
                  <a:gd name="T1" fmla="*/ 43 h 72"/>
                  <a:gd name="T2" fmla="*/ 0 w 288"/>
                  <a:gd name="T3" fmla="*/ 13 h 72"/>
                  <a:gd name="T4" fmla="*/ 15 w 288"/>
                  <a:gd name="T5" fmla="*/ 0 h 72"/>
                  <a:gd name="T6" fmla="*/ 271 w 288"/>
                  <a:gd name="T7" fmla="*/ 0 h 72"/>
                  <a:gd name="T8" fmla="*/ 288 w 288"/>
                  <a:gd name="T9" fmla="*/ 28 h 72"/>
                  <a:gd name="T10" fmla="*/ 288 w 288"/>
                  <a:gd name="T11" fmla="*/ 43 h 72"/>
                  <a:gd name="T12" fmla="*/ 271 w 288"/>
                  <a:gd name="T13" fmla="*/ 72 h 72"/>
                  <a:gd name="T14" fmla="*/ 31 w 288"/>
                  <a:gd name="T15" fmla="*/ 72 h 72"/>
                  <a:gd name="T16" fmla="*/ 0 w 288"/>
                  <a:gd name="T17" fmla="*/ 57 h 72"/>
                  <a:gd name="T18" fmla="*/ 0 w 288"/>
                  <a:gd name="T19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5" name="Freeform 103"/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96 w 175"/>
                  <a:gd name="T3" fmla="*/ 0 h 15"/>
                  <a:gd name="T4" fmla="*/ 175 w 175"/>
                  <a:gd name="T5" fmla="*/ 0 h 15"/>
                  <a:gd name="T6" fmla="*/ 175 w 175"/>
                  <a:gd name="T7" fmla="*/ 15 h 15"/>
                  <a:gd name="T8" fmla="*/ 96 w 175"/>
                  <a:gd name="T9" fmla="*/ 15 h 15"/>
                  <a:gd name="T10" fmla="*/ 0 w 175"/>
                  <a:gd name="T11" fmla="*/ 15 h 15"/>
                  <a:gd name="T12" fmla="*/ 0 w 17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4856" name="Group 104"/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74857" name="Freeform 105"/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946 w 4809"/>
                    <a:gd name="T1" fmla="*/ 4229 h 4316"/>
                    <a:gd name="T2" fmla="*/ 818 w 4809"/>
                    <a:gd name="T3" fmla="*/ 4303 h 4316"/>
                    <a:gd name="T4" fmla="*/ 641 w 4809"/>
                    <a:gd name="T5" fmla="*/ 4201 h 4316"/>
                    <a:gd name="T6" fmla="*/ 321 w 4809"/>
                    <a:gd name="T7" fmla="*/ 4201 h 4316"/>
                    <a:gd name="T8" fmla="*/ 192 w 4809"/>
                    <a:gd name="T9" fmla="*/ 4186 h 4316"/>
                    <a:gd name="T10" fmla="*/ 81 w 4809"/>
                    <a:gd name="T11" fmla="*/ 4216 h 4316"/>
                    <a:gd name="T12" fmla="*/ 0 w 4809"/>
                    <a:gd name="T13" fmla="*/ 3925 h 4316"/>
                    <a:gd name="T14" fmla="*/ 96 w 4809"/>
                    <a:gd name="T15" fmla="*/ 3882 h 4316"/>
                    <a:gd name="T16" fmla="*/ 225 w 4809"/>
                    <a:gd name="T17" fmla="*/ 3940 h 4316"/>
                    <a:gd name="T18" fmla="*/ 321 w 4809"/>
                    <a:gd name="T19" fmla="*/ 3882 h 4316"/>
                    <a:gd name="T20" fmla="*/ 626 w 4809"/>
                    <a:gd name="T21" fmla="*/ 3882 h 4316"/>
                    <a:gd name="T22" fmla="*/ 818 w 4809"/>
                    <a:gd name="T23" fmla="*/ 3823 h 4316"/>
                    <a:gd name="T24" fmla="*/ 1683 w 4809"/>
                    <a:gd name="T25" fmla="*/ 3882 h 4316"/>
                    <a:gd name="T26" fmla="*/ 1539 w 4809"/>
                    <a:gd name="T27" fmla="*/ 3823 h 4316"/>
                    <a:gd name="T28" fmla="*/ 1459 w 4809"/>
                    <a:gd name="T29" fmla="*/ 3795 h 4316"/>
                    <a:gd name="T30" fmla="*/ 1570 w 4809"/>
                    <a:gd name="T31" fmla="*/ 3752 h 4316"/>
                    <a:gd name="T32" fmla="*/ 1892 w 4809"/>
                    <a:gd name="T33" fmla="*/ 3708 h 4316"/>
                    <a:gd name="T34" fmla="*/ 2036 w 4809"/>
                    <a:gd name="T35" fmla="*/ 3752 h 4316"/>
                    <a:gd name="T36" fmla="*/ 2516 w 4809"/>
                    <a:gd name="T37" fmla="*/ 3650 h 4316"/>
                    <a:gd name="T38" fmla="*/ 2934 w 4809"/>
                    <a:gd name="T39" fmla="*/ 3463 h 4316"/>
                    <a:gd name="T40" fmla="*/ 3013 w 4809"/>
                    <a:gd name="T41" fmla="*/ 3172 h 4316"/>
                    <a:gd name="T42" fmla="*/ 2965 w 4809"/>
                    <a:gd name="T43" fmla="*/ 3331 h 4316"/>
                    <a:gd name="T44" fmla="*/ 2806 w 4809"/>
                    <a:gd name="T45" fmla="*/ 3244 h 4316"/>
                    <a:gd name="T46" fmla="*/ 2693 w 4809"/>
                    <a:gd name="T47" fmla="*/ 3144 h 4316"/>
                    <a:gd name="T48" fmla="*/ 2789 w 4809"/>
                    <a:gd name="T49" fmla="*/ 3070 h 4316"/>
                    <a:gd name="T50" fmla="*/ 2837 w 4809"/>
                    <a:gd name="T51" fmla="*/ 2825 h 4316"/>
                    <a:gd name="T52" fmla="*/ 2886 w 4809"/>
                    <a:gd name="T53" fmla="*/ 2723 h 4316"/>
                    <a:gd name="T54" fmla="*/ 2934 w 4809"/>
                    <a:gd name="T55" fmla="*/ 2549 h 4316"/>
                    <a:gd name="T56" fmla="*/ 3157 w 4809"/>
                    <a:gd name="T57" fmla="*/ 2506 h 4316"/>
                    <a:gd name="T58" fmla="*/ 3462 w 4809"/>
                    <a:gd name="T59" fmla="*/ 2506 h 4316"/>
                    <a:gd name="T60" fmla="*/ 3575 w 4809"/>
                    <a:gd name="T61" fmla="*/ 2404 h 4316"/>
                    <a:gd name="T62" fmla="*/ 3623 w 4809"/>
                    <a:gd name="T63" fmla="*/ 2521 h 4316"/>
                    <a:gd name="T64" fmla="*/ 3687 w 4809"/>
                    <a:gd name="T65" fmla="*/ 2665 h 4316"/>
                    <a:gd name="T66" fmla="*/ 3543 w 4809"/>
                    <a:gd name="T67" fmla="*/ 2665 h 4316"/>
                    <a:gd name="T68" fmla="*/ 3815 w 4809"/>
                    <a:gd name="T69" fmla="*/ 2636 h 4316"/>
                    <a:gd name="T70" fmla="*/ 4040 w 4809"/>
                    <a:gd name="T71" fmla="*/ 2259 h 4316"/>
                    <a:gd name="T72" fmla="*/ 4120 w 4809"/>
                    <a:gd name="T73" fmla="*/ 1825 h 4316"/>
                    <a:gd name="T74" fmla="*/ 4071 w 4809"/>
                    <a:gd name="T75" fmla="*/ 1651 h 4316"/>
                    <a:gd name="T76" fmla="*/ 4071 w 4809"/>
                    <a:gd name="T77" fmla="*/ 1564 h 4316"/>
                    <a:gd name="T78" fmla="*/ 4151 w 4809"/>
                    <a:gd name="T79" fmla="*/ 1332 h 4316"/>
                    <a:gd name="T80" fmla="*/ 4247 w 4809"/>
                    <a:gd name="T81" fmla="*/ 1447 h 4316"/>
                    <a:gd name="T82" fmla="*/ 4328 w 4809"/>
                    <a:gd name="T83" fmla="*/ 912 h 4316"/>
                    <a:gd name="T84" fmla="*/ 4280 w 4809"/>
                    <a:gd name="T85" fmla="*/ 768 h 4316"/>
                    <a:gd name="T86" fmla="*/ 4328 w 4809"/>
                    <a:gd name="T87" fmla="*/ 492 h 4316"/>
                    <a:gd name="T88" fmla="*/ 4393 w 4809"/>
                    <a:gd name="T89" fmla="*/ 275 h 4316"/>
                    <a:gd name="T90" fmla="*/ 4343 w 4809"/>
                    <a:gd name="T91" fmla="*/ 145 h 4316"/>
                    <a:gd name="T92" fmla="*/ 4393 w 4809"/>
                    <a:gd name="T93" fmla="*/ 43 h 4316"/>
                    <a:gd name="T94" fmla="*/ 4713 w 4809"/>
                    <a:gd name="T95" fmla="*/ 102 h 4316"/>
                    <a:gd name="T96" fmla="*/ 4681 w 4809"/>
                    <a:gd name="T97" fmla="*/ 202 h 4316"/>
                    <a:gd name="T98" fmla="*/ 4729 w 4809"/>
                    <a:gd name="T99" fmla="*/ 332 h 4316"/>
                    <a:gd name="T100" fmla="*/ 4729 w 4809"/>
                    <a:gd name="T101" fmla="*/ 694 h 4316"/>
                    <a:gd name="T102" fmla="*/ 4777 w 4809"/>
                    <a:gd name="T103" fmla="*/ 811 h 4316"/>
                    <a:gd name="T104" fmla="*/ 4713 w 4809"/>
                    <a:gd name="T105" fmla="*/ 3606 h 4316"/>
                    <a:gd name="T106" fmla="*/ 4792 w 4809"/>
                    <a:gd name="T107" fmla="*/ 3940 h 4316"/>
                    <a:gd name="T108" fmla="*/ 4792 w 4809"/>
                    <a:gd name="T109" fmla="*/ 4201 h 4316"/>
                    <a:gd name="T110" fmla="*/ 4441 w 4809"/>
                    <a:gd name="T111" fmla="*/ 4272 h 4316"/>
                    <a:gd name="T112" fmla="*/ 4184 w 4809"/>
                    <a:gd name="T113" fmla="*/ 4303 h 4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58" name="Freeform 106"/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>
                    <a:gd name="T0" fmla="*/ 0 w 305"/>
                    <a:gd name="T1" fmla="*/ 13 h 71"/>
                    <a:gd name="T2" fmla="*/ 15 w 305"/>
                    <a:gd name="T3" fmla="*/ 0 h 71"/>
                    <a:gd name="T4" fmla="*/ 48 w 305"/>
                    <a:gd name="T5" fmla="*/ 13 h 71"/>
                    <a:gd name="T6" fmla="*/ 111 w 305"/>
                    <a:gd name="T7" fmla="*/ 28 h 71"/>
                    <a:gd name="T8" fmla="*/ 159 w 305"/>
                    <a:gd name="T9" fmla="*/ 43 h 71"/>
                    <a:gd name="T10" fmla="*/ 224 w 305"/>
                    <a:gd name="T11" fmla="*/ 43 h 71"/>
                    <a:gd name="T12" fmla="*/ 288 w 305"/>
                    <a:gd name="T13" fmla="*/ 28 h 71"/>
                    <a:gd name="T14" fmla="*/ 305 w 305"/>
                    <a:gd name="T15" fmla="*/ 43 h 71"/>
                    <a:gd name="T16" fmla="*/ 272 w 305"/>
                    <a:gd name="T17" fmla="*/ 56 h 71"/>
                    <a:gd name="T18" fmla="*/ 224 w 305"/>
                    <a:gd name="T19" fmla="*/ 71 h 71"/>
                    <a:gd name="T20" fmla="*/ 176 w 305"/>
                    <a:gd name="T21" fmla="*/ 71 h 71"/>
                    <a:gd name="T22" fmla="*/ 128 w 305"/>
                    <a:gd name="T23" fmla="*/ 56 h 71"/>
                    <a:gd name="T24" fmla="*/ 63 w 305"/>
                    <a:gd name="T25" fmla="*/ 43 h 71"/>
                    <a:gd name="T26" fmla="*/ 0 w 305"/>
                    <a:gd name="T27" fmla="*/ 13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59" name="Freeform 107"/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31 w 497"/>
                    <a:gd name="T1" fmla="*/ 291 h 436"/>
                    <a:gd name="T2" fmla="*/ 16 w 497"/>
                    <a:gd name="T3" fmla="*/ 247 h 436"/>
                    <a:gd name="T4" fmla="*/ 16 w 497"/>
                    <a:gd name="T5" fmla="*/ 219 h 436"/>
                    <a:gd name="T6" fmla="*/ 0 w 497"/>
                    <a:gd name="T7" fmla="*/ 132 h 436"/>
                    <a:gd name="T8" fmla="*/ 0 w 497"/>
                    <a:gd name="T9" fmla="*/ 117 h 436"/>
                    <a:gd name="T10" fmla="*/ 16 w 497"/>
                    <a:gd name="T11" fmla="*/ 132 h 436"/>
                    <a:gd name="T12" fmla="*/ 31 w 497"/>
                    <a:gd name="T13" fmla="*/ 204 h 436"/>
                    <a:gd name="T14" fmla="*/ 64 w 497"/>
                    <a:gd name="T15" fmla="*/ 262 h 436"/>
                    <a:gd name="T16" fmla="*/ 96 w 497"/>
                    <a:gd name="T17" fmla="*/ 319 h 436"/>
                    <a:gd name="T18" fmla="*/ 129 w 497"/>
                    <a:gd name="T19" fmla="*/ 334 h 436"/>
                    <a:gd name="T20" fmla="*/ 160 w 497"/>
                    <a:gd name="T21" fmla="*/ 363 h 436"/>
                    <a:gd name="T22" fmla="*/ 208 w 497"/>
                    <a:gd name="T23" fmla="*/ 393 h 436"/>
                    <a:gd name="T24" fmla="*/ 273 w 497"/>
                    <a:gd name="T25" fmla="*/ 406 h 436"/>
                    <a:gd name="T26" fmla="*/ 400 w 497"/>
                    <a:gd name="T27" fmla="*/ 421 h 436"/>
                    <a:gd name="T28" fmla="*/ 449 w 497"/>
                    <a:gd name="T29" fmla="*/ 406 h 436"/>
                    <a:gd name="T30" fmla="*/ 465 w 497"/>
                    <a:gd name="T31" fmla="*/ 406 h 436"/>
                    <a:gd name="T32" fmla="*/ 480 w 497"/>
                    <a:gd name="T33" fmla="*/ 393 h 436"/>
                    <a:gd name="T34" fmla="*/ 480 w 497"/>
                    <a:gd name="T35" fmla="*/ 334 h 436"/>
                    <a:gd name="T36" fmla="*/ 465 w 497"/>
                    <a:gd name="T37" fmla="*/ 291 h 436"/>
                    <a:gd name="T38" fmla="*/ 465 w 497"/>
                    <a:gd name="T39" fmla="*/ 247 h 436"/>
                    <a:gd name="T40" fmla="*/ 449 w 497"/>
                    <a:gd name="T41" fmla="*/ 189 h 436"/>
                    <a:gd name="T42" fmla="*/ 417 w 497"/>
                    <a:gd name="T43" fmla="*/ 146 h 436"/>
                    <a:gd name="T44" fmla="*/ 384 w 497"/>
                    <a:gd name="T45" fmla="*/ 117 h 436"/>
                    <a:gd name="T46" fmla="*/ 336 w 497"/>
                    <a:gd name="T47" fmla="*/ 74 h 436"/>
                    <a:gd name="T48" fmla="*/ 288 w 497"/>
                    <a:gd name="T49" fmla="*/ 44 h 436"/>
                    <a:gd name="T50" fmla="*/ 256 w 497"/>
                    <a:gd name="T51" fmla="*/ 30 h 436"/>
                    <a:gd name="T52" fmla="*/ 225 w 497"/>
                    <a:gd name="T53" fmla="*/ 15 h 436"/>
                    <a:gd name="T54" fmla="*/ 177 w 497"/>
                    <a:gd name="T55" fmla="*/ 15 h 436"/>
                    <a:gd name="T56" fmla="*/ 144 w 497"/>
                    <a:gd name="T57" fmla="*/ 0 h 436"/>
                    <a:gd name="T58" fmla="*/ 160 w 497"/>
                    <a:gd name="T59" fmla="*/ 0 h 436"/>
                    <a:gd name="T60" fmla="*/ 225 w 497"/>
                    <a:gd name="T61" fmla="*/ 0 h 436"/>
                    <a:gd name="T62" fmla="*/ 288 w 497"/>
                    <a:gd name="T63" fmla="*/ 15 h 436"/>
                    <a:gd name="T64" fmla="*/ 336 w 497"/>
                    <a:gd name="T65" fmla="*/ 44 h 436"/>
                    <a:gd name="T66" fmla="*/ 400 w 497"/>
                    <a:gd name="T67" fmla="*/ 74 h 436"/>
                    <a:gd name="T68" fmla="*/ 432 w 497"/>
                    <a:gd name="T69" fmla="*/ 117 h 436"/>
                    <a:gd name="T70" fmla="*/ 465 w 497"/>
                    <a:gd name="T71" fmla="*/ 161 h 436"/>
                    <a:gd name="T72" fmla="*/ 480 w 497"/>
                    <a:gd name="T73" fmla="*/ 204 h 436"/>
                    <a:gd name="T74" fmla="*/ 497 w 497"/>
                    <a:gd name="T75" fmla="*/ 247 h 436"/>
                    <a:gd name="T76" fmla="*/ 497 w 497"/>
                    <a:gd name="T77" fmla="*/ 334 h 436"/>
                    <a:gd name="T78" fmla="*/ 480 w 497"/>
                    <a:gd name="T79" fmla="*/ 436 h 436"/>
                    <a:gd name="T80" fmla="*/ 417 w 497"/>
                    <a:gd name="T81" fmla="*/ 436 h 436"/>
                    <a:gd name="T82" fmla="*/ 369 w 497"/>
                    <a:gd name="T83" fmla="*/ 436 h 436"/>
                    <a:gd name="T84" fmla="*/ 288 w 497"/>
                    <a:gd name="T85" fmla="*/ 436 h 436"/>
                    <a:gd name="T86" fmla="*/ 240 w 497"/>
                    <a:gd name="T87" fmla="*/ 421 h 436"/>
                    <a:gd name="T88" fmla="*/ 177 w 497"/>
                    <a:gd name="T89" fmla="*/ 406 h 436"/>
                    <a:gd name="T90" fmla="*/ 129 w 497"/>
                    <a:gd name="T91" fmla="*/ 378 h 436"/>
                    <a:gd name="T92" fmla="*/ 79 w 497"/>
                    <a:gd name="T93" fmla="*/ 334 h 436"/>
                    <a:gd name="T94" fmla="*/ 31 w 497"/>
                    <a:gd name="T95" fmla="*/ 291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0" name="Freeform 108"/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>
                    <a:gd name="T0" fmla="*/ 96 w 512"/>
                    <a:gd name="T1" fmla="*/ 319 h 377"/>
                    <a:gd name="T2" fmla="*/ 15 w 512"/>
                    <a:gd name="T3" fmla="*/ 290 h 377"/>
                    <a:gd name="T4" fmla="*/ 48 w 512"/>
                    <a:gd name="T5" fmla="*/ 232 h 377"/>
                    <a:gd name="T6" fmla="*/ 96 w 512"/>
                    <a:gd name="T7" fmla="*/ 188 h 377"/>
                    <a:gd name="T8" fmla="*/ 48 w 512"/>
                    <a:gd name="T9" fmla="*/ 132 h 377"/>
                    <a:gd name="T10" fmla="*/ 15 w 512"/>
                    <a:gd name="T11" fmla="*/ 73 h 377"/>
                    <a:gd name="T12" fmla="*/ 80 w 512"/>
                    <a:gd name="T13" fmla="*/ 43 h 377"/>
                    <a:gd name="T14" fmla="*/ 193 w 512"/>
                    <a:gd name="T15" fmla="*/ 30 h 377"/>
                    <a:gd name="T16" fmla="*/ 368 w 512"/>
                    <a:gd name="T17" fmla="*/ 43 h 377"/>
                    <a:gd name="T18" fmla="*/ 497 w 512"/>
                    <a:gd name="T19" fmla="*/ 0 h 377"/>
                    <a:gd name="T20" fmla="*/ 481 w 512"/>
                    <a:gd name="T21" fmla="*/ 30 h 377"/>
                    <a:gd name="T22" fmla="*/ 449 w 512"/>
                    <a:gd name="T23" fmla="*/ 43 h 377"/>
                    <a:gd name="T24" fmla="*/ 449 w 512"/>
                    <a:gd name="T25" fmla="*/ 73 h 377"/>
                    <a:gd name="T26" fmla="*/ 416 w 512"/>
                    <a:gd name="T27" fmla="*/ 73 h 377"/>
                    <a:gd name="T28" fmla="*/ 368 w 512"/>
                    <a:gd name="T29" fmla="*/ 58 h 377"/>
                    <a:gd name="T30" fmla="*/ 385 w 512"/>
                    <a:gd name="T31" fmla="*/ 88 h 377"/>
                    <a:gd name="T32" fmla="*/ 416 w 512"/>
                    <a:gd name="T33" fmla="*/ 132 h 377"/>
                    <a:gd name="T34" fmla="*/ 368 w 512"/>
                    <a:gd name="T35" fmla="*/ 132 h 377"/>
                    <a:gd name="T36" fmla="*/ 289 w 512"/>
                    <a:gd name="T37" fmla="*/ 73 h 377"/>
                    <a:gd name="T38" fmla="*/ 241 w 512"/>
                    <a:gd name="T39" fmla="*/ 73 h 377"/>
                    <a:gd name="T40" fmla="*/ 272 w 512"/>
                    <a:gd name="T41" fmla="*/ 102 h 377"/>
                    <a:gd name="T42" fmla="*/ 320 w 512"/>
                    <a:gd name="T43" fmla="*/ 145 h 377"/>
                    <a:gd name="T44" fmla="*/ 159 w 512"/>
                    <a:gd name="T45" fmla="*/ 73 h 377"/>
                    <a:gd name="T46" fmla="*/ 80 w 512"/>
                    <a:gd name="T47" fmla="*/ 73 h 377"/>
                    <a:gd name="T48" fmla="*/ 111 w 512"/>
                    <a:gd name="T49" fmla="*/ 88 h 377"/>
                    <a:gd name="T50" fmla="*/ 145 w 512"/>
                    <a:gd name="T51" fmla="*/ 102 h 377"/>
                    <a:gd name="T52" fmla="*/ 255 w 512"/>
                    <a:gd name="T53" fmla="*/ 175 h 377"/>
                    <a:gd name="T54" fmla="*/ 207 w 512"/>
                    <a:gd name="T55" fmla="*/ 160 h 377"/>
                    <a:gd name="T56" fmla="*/ 159 w 512"/>
                    <a:gd name="T57" fmla="*/ 132 h 377"/>
                    <a:gd name="T58" fmla="*/ 111 w 512"/>
                    <a:gd name="T59" fmla="*/ 175 h 377"/>
                    <a:gd name="T60" fmla="*/ 111 w 512"/>
                    <a:gd name="T61" fmla="*/ 232 h 377"/>
                    <a:gd name="T62" fmla="*/ 176 w 512"/>
                    <a:gd name="T63" fmla="*/ 232 h 377"/>
                    <a:gd name="T64" fmla="*/ 241 w 512"/>
                    <a:gd name="T65" fmla="*/ 203 h 377"/>
                    <a:gd name="T66" fmla="*/ 241 w 512"/>
                    <a:gd name="T67" fmla="*/ 232 h 377"/>
                    <a:gd name="T68" fmla="*/ 96 w 512"/>
                    <a:gd name="T69" fmla="*/ 275 h 377"/>
                    <a:gd name="T70" fmla="*/ 80 w 512"/>
                    <a:gd name="T71" fmla="*/ 305 h 377"/>
                    <a:gd name="T72" fmla="*/ 159 w 512"/>
                    <a:gd name="T73" fmla="*/ 305 h 377"/>
                    <a:gd name="T74" fmla="*/ 272 w 512"/>
                    <a:gd name="T75" fmla="*/ 247 h 377"/>
                    <a:gd name="T76" fmla="*/ 353 w 512"/>
                    <a:gd name="T77" fmla="*/ 218 h 377"/>
                    <a:gd name="T78" fmla="*/ 320 w 512"/>
                    <a:gd name="T79" fmla="*/ 247 h 377"/>
                    <a:gd name="T80" fmla="*/ 272 w 512"/>
                    <a:gd name="T81" fmla="*/ 275 h 377"/>
                    <a:gd name="T82" fmla="*/ 289 w 512"/>
                    <a:gd name="T83" fmla="*/ 290 h 377"/>
                    <a:gd name="T84" fmla="*/ 401 w 512"/>
                    <a:gd name="T85" fmla="*/ 218 h 377"/>
                    <a:gd name="T86" fmla="*/ 433 w 512"/>
                    <a:gd name="T87" fmla="*/ 232 h 377"/>
                    <a:gd name="T88" fmla="*/ 401 w 512"/>
                    <a:gd name="T89" fmla="*/ 262 h 377"/>
                    <a:gd name="T90" fmla="*/ 385 w 512"/>
                    <a:gd name="T91" fmla="*/ 305 h 377"/>
                    <a:gd name="T92" fmla="*/ 449 w 512"/>
                    <a:gd name="T93" fmla="*/ 275 h 377"/>
                    <a:gd name="T94" fmla="*/ 433 w 512"/>
                    <a:gd name="T95" fmla="*/ 319 h 377"/>
                    <a:gd name="T96" fmla="*/ 481 w 512"/>
                    <a:gd name="T97" fmla="*/ 334 h 377"/>
                    <a:gd name="T98" fmla="*/ 512 w 512"/>
                    <a:gd name="T99" fmla="*/ 362 h 377"/>
                    <a:gd name="T100" fmla="*/ 464 w 512"/>
                    <a:gd name="T101" fmla="*/ 349 h 377"/>
                    <a:gd name="T102" fmla="*/ 368 w 512"/>
                    <a:gd name="T103" fmla="*/ 319 h 377"/>
                    <a:gd name="T104" fmla="*/ 224 w 512"/>
                    <a:gd name="T105" fmla="*/ 319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1" name="Freeform 109"/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>
                    <a:gd name="T0" fmla="*/ 0 w 64"/>
                    <a:gd name="T1" fmla="*/ 29 h 57"/>
                    <a:gd name="T2" fmla="*/ 16 w 64"/>
                    <a:gd name="T3" fmla="*/ 14 h 57"/>
                    <a:gd name="T4" fmla="*/ 31 w 64"/>
                    <a:gd name="T5" fmla="*/ 0 h 57"/>
                    <a:gd name="T6" fmla="*/ 48 w 64"/>
                    <a:gd name="T7" fmla="*/ 14 h 57"/>
                    <a:gd name="T8" fmla="*/ 64 w 64"/>
                    <a:gd name="T9" fmla="*/ 29 h 57"/>
                    <a:gd name="T10" fmla="*/ 64 w 64"/>
                    <a:gd name="T11" fmla="*/ 44 h 57"/>
                    <a:gd name="T12" fmla="*/ 48 w 64"/>
                    <a:gd name="T13" fmla="*/ 57 h 57"/>
                    <a:gd name="T14" fmla="*/ 16 w 64"/>
                    <a:gd name="T15" fmla="*/ 44 h 57"/>
                    <a:gd name="T16" fmla="*/ 0 w 64"/>
                    <a:gd name="T17" fmla="*/ 2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2" name="Freeform 110"/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>
                    <a:gd name="T0" fmla="*/ 48 w 3142"/>
                    <a:gd name="T1" fmla="*/ 29 h 44"/>
                    <a:gd name="T2" fmla="*/ 0 w 3142"/>
                    <a:gd name="T3" fmla="*/ 0 h 44"/>
                    <a:gd name="T4" fmla="*/ 17 w 3142"/>
                    <a:gd name="T5" fmla="*/ 0 h 44"/>
                    <a:gd name="T6" fmla="*/ 33 w 3142"/>
                    <a:gd name="T7" fmla="*/ 0 h 44"/>
                    <a:gd name="T8" fmla="*/ 48 w 3142"/>
                    <a:gd name="T9" fmla="*/ 0 h 44"/>
                    <a:gd name="T10" fmla="*/ 96 w 3142"/>
                    <a:gd name="T11" fmla="*/ 0 h 44"/>
                    <a:gd name="T12" fmla="*/ 161 w 3142"/>
                    <a:gd name="T13" fmla="*/ 0 h 44"/>
                    <a:gd name="T14" fmla="*/ 226 w 3142"/>
                    <a:gd name="T15" fmla="*/ 0 h 44"/>
                    <a:gd name="T16" fmla="*/ 305 w 3142"/>
                    <a:gd name="T17" fmla="*/ 0 h 44"/>
                    <a:gd name="T18" fmla="*/ 401 w 3142"/>
                    <a:gd name="T19" fmla="*/ 0 h 44"/>
                    <a:gd name="T20" fmla="*/ 514 w 3142"/>
                    <a:gd name="T21" fmla="*/ 0 h 44"/>
                    <a:gd name="T22" fmla="*/ 626 w 3142"/>
                    <a:gd name="T23" fmla="*/ 0 h 44"/>
                    <a:gd name="T24" fmla="*/ 754 w 3142"/>
                    <a:gd name="T25" fmla="*/ 0 h 44"/>
                    <a:gd name="T26" fmla="*/ 1011 w 3142"/>
                    <a:gd name="T27" fmla="*/ 0 h 44"/>
                    <a:gd name="T28" fmla="*/ 1284 w 3142"/>
                    <a:gd name="T29" fmla="*/ 0 h 44"/>
                    <a:gd name="T30" fmla="*/ 1587 w 3142"/>
                    <a:gd name="T31" fmla="*/ 0 h 44"/>
                    <a:gd name="T32" fmla="*/ 1877 w 3142"/>
                    <a:gd name="T33" fmla="*/ 0 h 44"/>
                    <a:gd name="T34" fmla="*/ 2149 w 3142"/>
                    <a:gd name="T35" fmla="*/ 0 h 44"/>
                    <a:gd name="T36" fmla="*/ 2422 w 3142"/>
                    <a:gd name="T37" fmla="*/ 0 h 44"/>
                    <a:gd name="T38" fmla="*/ 2533 w 3142"/>
                    <a:gd name="T39" fmla="*/ 0 h 44"/>
                    <a:gd name="T40" fmla="*/ 2662 w 3142"/>
                    <a:gd name="T41" fmla="*/ 0 h 44"/>
                    <a:gd name="T42" fmla="*/ 2758 w 3142"/>
                    <a:gd name="T43" fmla="*/ 0 h 44"/>
                    <a:gd name="T44" fmla="*/ 2854 w 3142"/>
                    <a:gd name="T45" fmla="*/ 0 h 44"/>
                    <a:gd name="T46" fmla="*/ 2934 w 3142"/>
                    <a:gd name="T47" fmla="*/ 0 h 44"/>
                    <a:gd name="T48" fmla="*/ 3015 w 3142"/>
                    <a:gd name="T49" fmla="*/ 0 h 44"/>
                    <a:gd name="T50" fmla="*/ 3063 w 3142"/>
                    <a:gd name="T51" fmla="*/ 0 h 44"/>
                    <a:gd name="T52" fmla="*/ 3111 w 3142"/>
                    <a:gd name="T53" fmla="*/ 0 h 44"/>
                    <a:gd name="T54" fmla="*/ 3142 w 3142"/>
                    <a:gd name="T55" fmla="*/ 0 h 44"/>
                    <a:gd name="T56" fmla="*/ 3142 w 3142"/>
                    <a:gd name="T57" fmla="*/ 29 h 44"/>
                    <a:gd name="T58" fmla="*/ 3126 w 3142"/>
                    <a:gd name="T59" fmla="*/ 44 h 44"/>
                    <a:gd name="T60" fmla="*/ 48 w 3142"/>
                    <a:gd name="T61" fmla="*/ 2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3" name="Freeform 111"/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>
                    <a:gd name="T0" fmla="*/ 272 w 353"/>
                    <a:gd name="T1" fmla="*/ 275 h 319"/>
                    <a:gd name="T2" fmla="*/ 288 w 353"/>
                    <a:gd name="T3" fmla="*/ 304 h 319"/>
                    <a:gd name="T4" fmla="*/ 240 w 353"/>
                    <a:gd name="T5" fmla="*/ 247 h 319"/>
                    <a:gd name="T6" fmla="*/ 224 w 353"/>
                    <a:gd name="T7" fmla="*/ 260 h 319"/>
                    <a:gd name="T8" fmla="*/ 209 w 353"/>
                    <a:gd name="T9" fmla="*/ 217 h 319"/>
                    <a:gd name="T10" fmla="*/ 176 w 353"/>
                    <a:gd name="T11" fmla="*/ 217 h 319"/>
                    <a:gd name="T12" fmla="*/ 128 w 353"/>
                    <a:gd name="T13" fmla="*/ 203 h 319"/>
                    <a:gd name="T14" fmla="*/ 128 w 353"/>
                    <a:gd name="T15" fmla="*/ 188 h 319"/>
                    <a:gd name="T16" fmla="*/ 96 w 353"/>
                    <a:gd name="T17" fmla="*/ 145 h 319"/>
                    <a:gd name="T18" fmla="*/ 65 w 353"/>
                    <a:gd name="T19" fmla="*/ 130 h 319"/>
                    <a:gd name="T20" fmla="*/ 32 w 353"/>
                    <a:gd name="T21" fmla="*/ 130 h 319"/>
                    <a:gd name="T22" fmla="*/ 48 w 353"/>
                    <a:gd name="T23" fmla="*/ 173 h 319"/>
                    <a:gd name="T24" fmla="*/ 48 w 353"/>
                    <a:gd name="T25" fmla="*/ 203 h 319"/>
                    <a:gd name="T26" fmla="*/ 0 w 353"/>
                    <a:gd name="T27" fmla="*/ 145 h 319"/>
                    <a:gd name="T28" fmla="*/ 0 w 353"/>
                    <a:gd name="T29" fmla="*/ 73 h 319"/>
                    <a:gd name="T30" fmla="*/ 96 w 353"/>
                    <a:gd name="T31" fmla="*/ 102 h 319"/>
                    <a:gd name="T32" fmla="*/ 113 w 353"/>
                    <a:gd name="T33" fmla="*/ 0 h 319"/>
                    <a:gd name="T34" fmla="*/ 240 w 353"/>
                    <a:gd name="T35" fmla="*/ 43 h 319"/>
                    <a:gd name="T36" fmla="*/ 192 w 353"/>
                    <a:gd name="T37" fmla="*/ 58 h 319"/>
                    <a:gd name="T38" fmla="*/ 161 w 353"/>
                    <a:gd name="T39" fmla="*/ 73 h 319"/>
                    <a:gd name="T40" fmla="*/ 272 w 353"/>
                    <a:gd name="T41" fmla="*/ 73 h 319"/>
                    <a:gd name="T42" fmla="*/ 272 w 353"/>
                    <a:gd name="T43" fmla="*/ 102 h 319"/>
                    <a:gd name="T44" fmla="*/ 240 w 353"/>
                    <a:gd name="T45" fmla="*/ 102 h 319"/>
                    <a:gd name="T46" fmla="*/ 209 w 353"/>
                    <a:gd name="T47" fmla="*/ 102 h 319"/>
                    <a:gd name="T48" fmla="*/ 224 w 353"/>
                    <a:gd name="T49" fmla="*/ 130 h 319"/>
                    <a:gd name="T50" fmla="*/ 257 w 353"/>
                    <a:gd name="T51" fmla="*/ 160 h 319"/>
                    <a:gd name="T52" fmla="*/ 353 w 353"/>
                    <a:gd name="T53" fmla="*/ 173 h 319"/>
                    <a:gd name="T54" fmla="*/ 288 w 353"/>
                    <a:gd name="T55" fmla="*/ 173 h 319"/>
                    <a:gd name="T56" fmla="*/ 257 w 353"/>
                    <a:gd name="T57" fmla="*/ 173 h 319"/>
                    <a:gd name="T58" fmla="*/ 257 w 353"/>
                    <a:gd name="T59" fmla="*/ 188 h 319"/>
                    <a:gd name="T60" fmla="*/ 353 w 353"/>
                    <a:gd name="T61" fmla="*/ 217 h 319"/>
                    <a:gd name="T62" fmla="*/ 288 w 353"/>
                    <a:gd name="T63" fmla="*/ 203 h 319"/>
                    <a:gd name="T64" fmla="*/ 257 w 353"/>
                    <a:gd name="T65" fmla="*/ 217 h 319"/>
                    <a:gd name="T66" fmla="*/ 288 w 353"/>
                    <a:gd name="T67" fmla="*/ 232 h 319"/>
                    <a:gd name="T68" fmla="*/ 353 w 353"/>
                    <a:gd name="T69" fmla="*/ 247 h 319"/>
                    <a:gd name="T70" fmla="*/ 336 w 353"/>
                    <a:gd name="T71" fmla="*/ 275 h 319"/>
                    <a:gd name="T72" fmla="*/ 353 w 353"/>
                    <a:gd name="T73" fmla="*/ 304 h 319"/>
                    <a:gd name="T74" fmla="*/ 336 w 353"/>
                    <a:gd name="T75" fmla="*/ 304 h 319"/>
                    <a:gd name="T76" fmla="*/ 305 w 353"/>
                    <a:gd name="T77" fmla="*/ 275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4" name="Freeform 112"/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64 w 64"/>
                    <a:gd name="T3" fmla="*/ 72 h 72"/>
                    <a:gd name="T4" fmla="*/ 31 w 64"/>
                    <a:gd name="T5" fmla="*/ 28 h 72"/>
                    <a:gd name="T6" fmla="*/ 0 w 64"/>
                    <a:gd name="T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5" name="Freeform 113"/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>
                    <a:gd name="T0" fmla="*/ 0 w 17"/>
                    <a:gd name="T1" fmla="*/ 0 h 14"/>
                    <a:gd name="T2" fmla="*/ 17 w 17"/>
                    <a:gd name="T3" fmla="*/ 14 h 14"/>
                    <a:gd name="T4" fmla="*/ 0 w 17"/>
                    <a:gd name="T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6" name="Freeform 114"/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17 w 65"/>
                    <a:gd name="T1" fmla="*/ 232 h 261"/>
                    <a:gd name="T2" fmla="*/ 0 w 65"/>
                    <a:gd name="T3" fmla="*/ 15 h 261"/>
                    <a:gd name="T4" fmla="*/ 0 w 65"/>
                    <a:gd name="T5" fmla="*/ 0 h 261"/>
                    <a:gd name="T6" fmla="*/ 17 w 65"/>
                    <a:gd name="T7" fmla="*/ 0 h 261"/>
                    <a:gd name="T8" fmla="*/ 48 w 65"/>
                    <a:gd name="T9" fmla="*/ 0 h 261"/>
                    <a:gd name="T10" fmla="*/ 65 w 65"/>
                    <a:gd name="T11" fmla="*/ 0 h 261"/>
                    <a:gd name="T12" fmla="*/ 65 w 65"/>
                    <a:gd name="T13" fmla="*/ 15 h 261"/>
                    <a:gd name="T14" fmla="*/ 65 w 65"/>
                    <a:gd name="T15" fmla="*/ 130 h 261"/>
                    <a:gd name="T16" fmla="*/ 65 w 65"/>
                    <a:gd name="T17" fmla="*/ 247 h 261"/>
                    <a:gd name="T18" fmla="*/ 48 w 65"/>
                    <a:gd name="T19" fmla="*/ 261 h 261"/>
                    <a:gd name="T20" fmla="*/ 33 w 65"/>
                    <a:gd name="T21" fmla="*/ 261 h 261"/>
                    <a:gd name="T22" fmla="*/ 17 w 65"/>
                    <a:gd name="T23" fmla="*/ 247 h 261"/>
                    <a:gd name="T24" fmla="*/ 17 w 65"/>
                    <a:gd name="T25" fmla="*/ 232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7" name="Freeform 115"/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>
                    <a:gd name="T0" fmla="*/ 0 w 111"/>
                    <a:gd name="T1" fmla="*/ 247 h 261"/>
                    <a:gd name="T2" fmla="*/ 0 w 111"/>
                    <a:gd name="T3" fmla="*/ 217 h 261"/>
                    <a:gd name="T4" fmla="*/ 15 w 111"/>
                    <a:gd name="T5" fmla="*/ 189 h 261"/>
                    <a:gd name="T6" fmla="*/ 0 w 111"/>
                    <a:gd name="T7" fmla="*/ 117 h 261"/>
                    <a:gd name="T8" fmla="*/ 0 w 111"/>
                    <a:gd name="T9" fmla="*/ 59 h 261"/>
                    <a:gd name="T10" fmla="*/ 15 w 111"/>
                    <a:gd name="T11" fmla="*/ 15 h 261"/>
                    <a:gd name="T12" fmla="*/ 32 w 111"/>
                    <a:gd name="T13" fmla="*/ 0 h 261"/>
                    <a:gd name="T14" fmla="*/ 63 w 111"/>
                    <a:gd name="T15" fmla="*/ 0 h 261"/>
                    <a:gd name="T16" fmla="*/ 80 w 111"/>
                    <a:gd name="T17" fmla="*/ 0 h 261"/>
                    <a:gd name="T18" fmla="*/ 80 w 111"/>
                    <a:gd name="T19" fmla="*/ 30 h 261"/>
                    <a:gd name="T20" fmla="*/ 80 w 111"/>
                    <a:gd name="T21" fmla="*/ 74 h 261"/>
                    <a:gd name="T22" fmla="*/ 96 w 111"/>
                    <a:gd name="T23" fmla="*/ 102 h 261"/>
                    <a:gd name="T24" fmla="*/ 111 w 111"/>
                    <a:gd name="T25" fmla="*/ 145 h 261"/>
                    <a:gd name="T26" fmla="*/ 96 w 111"/>
                    <a:gd name="T27" fmla="*/ 130 h 261"/>
                    <a:gd name="T28" fmla="*/ 80 w 111"/>
                    <a:gd name="T29" fmla="*/ 117 h 261"/>
                    <a:gd name="T30" fmla="*/ 63 w 111"/>
                    <a:gd name="T31" fmla="*/ 117 h 261"/>
                    <a:gd name="T32" fmla="*/ 63 w 111"/>
                    <a:gd name="T33" fmla="*/ 145 h 261"/>
                    <a:gd name="T34" fmla="*/ 63 w 111"/>
                    <a:gd name="T35" fmla="*/ 174 h 261"/>
                    <a:gd name="T36" fmla="*/ 96 w 111"/>
                    <a:gd name="T37" fmla="*/ 217 h 261"/>
                    <a:gd name="T38" fmla="*/ 63 w 111"/>
                    <a:gd name="T39" fmla="*/ 174 h 261"/>
                    <a:gd name="T40" fmla="*/ 63 w 111"/>
                    <a:gd name="T41" fmla="*/ 160 h 261"/>
                    <a:gd name="T42" fmla="*/ 32 w 111"/>
                    <a:gd name="T43" fmla="*/ 145 h 261"/>
                    <a:gd name="T44" fmla="*/ 32 w 111"/>
                    <a:gd name="T45" fmla="*/ 160 h 261"/>
                    <a:gd name="T46" fmla="*/ 32 w 111"/>
                    <a:gd name="T47" fmla="*/ 174 h 261"/>
                    <a:gd name="T48" fmla="*/ 32 w 111"/>
                    <a:gd name="T49" fmla="*/ 204 h 261"/>
                    <a:gd name="T50" fmla="*/ 15 w 111"/>
                    <a:gd name="T51" fmla="*/ 204 h 261"/>
                    <a:gd name="T52" fmla="*/ 15 w 111"/>
                    <a:gd name="T53" fmla="*/ 232 h 261"/>
                    <a:gd name="T54" fmla="*/ 15 w 111"/>
                    <a:gd name="T55" fmla="*/ 247 h 261"/>
                    <a:gd name="T56" fmla="*/ 15 w 111"/>
                    <a:gd name="T57" fmla="*/ 261 h 261"/>
                    <a:gd name="T58" fmla="*/ 0 w 111"/>
                    <a:gd name="T59" fmla="*/ 261 h 261"/>
                    <a:gd name="T60" fmla="*/ 0 w 111"/>
                    <a:gd name="T61" fmla="*/ 247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8" name="Freeform 116"/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15 w 15"/>
                    <a:gd name="T3" fmla="*/ 29 h 29"/>
                    <a:gd name="T4" fmla="*/ 0 w 15"/>
                    <a:gd name="T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9" name="Freeform 117"/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173 h 188"/>
                    <a:gd name="T2" fmla="*/ 0 w 16"/>
                    <a:gd name="T3" fmla="*/ 0 h 188"/>
                    <a:gd name="T4" fmla="*/ 16 w 16"/>
                    <a:gd name="T5" fmla="*/ 30 h 188"/>
                    <a:gd name="T6" fmla="*/ 16 w 16"/>
                    <a:gd name="T7" fmla="*/ 86 h 188"/>
                    <a:gd name="T8" fmla="*/ 16 w 16"/>
                    <a:gd name="T9" fmla="*/ 173 h 188"/>
                    <a:gd name="T10" fmla="*/ 0 w 16"/>
                    <a:gd name="T11" fmla="*/ 188 h 188"/>
                    <a:gd name="T12" fmla="*/ 0 w 16"/>
                    <a:gd name="T13" fmla="*/ 173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0" name="Freeform 118"/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15 h 173"/>
                    <a:gd name="T2" fmla="*/ 17 w 34"/>
                    <a:gd name="T3" fmla="*/ 0 h 173"/>
                    <a:gd name="T4" fmla="*/ 34 w 34"/>
                    <a:gd name="T5" fmla="*/ 15 h 173"/>
                    <a:gd name="T6" fmla="*/ 34 w 34"/>
                    <a:gd name="T7" fmla="*/ 160 h 173"/>
                    <a:gd name="T8" fmla="*/ 17 w 34"/>
                    <a:gd name="T9" fmla="*/ 173 h 173"/>
                    <a:gd name="T10" fmla="*/ 0 w 34"/>
                    <a:gd name="T11" fmla="*/ 160 h 173"/>
                    <a:gd name="T12" fmla="*/ 0 w 34"/>
                    <a:gd name="T13" fmla="*/ 15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1" name="Freeform 119"/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160 h 173"/>
                    <a:gd name="T2" fmla="*/ 144 w 177"/>
                    <a:gd name="T3" fmla="*/ 73 h 173"/>
                    <a:gd name="T4" fmla="*/ 129 w 177"/>
                    <a:gd name="T5" fmla="*/ 58 h 173"/>
                    <a:gd name="T6" fmla="*/ 81 w 177"/>
                    <a:gd name="T7" fmla="*/ 30 h 173"/>
                    <a:gd name="T8" fmla="*/ 17 w 177"/>
                    <a:gd name="T9" fmla="*/ 15 h 173"/>
                    <a:gd name="T10" fmla="*/ 0 w 177"/>
                    <a:gd name="T11" fmla="*/ 0 h 173"/>
                    <a:gd name="T12" fmla="*/ 48 w 177"/>
                    <a:gd name="T13" fmla="*/ 15 h 173"/>
                    <a:gd name="T14" fmla="*/ 81 w 177"/>
                    <a:gd name="T15" fmla="*/ 30 h 173"/>
                    <a:gd name="T16" fmla="*/ 144 w 177"/>
                    <a:gd name="T17" fmla="*/ 58 h 173"/>
                    <a:gd name="T18" fmla="*/ 177 w 177"/>
                    <a:gd name="T19" fmla="*/ 73 h 173"/>
                    <a:gd name="T20" fmla="*/ 144 w 177"/>
                    <a:gd name="T21" fmla="*/ 116 h 173"/>
                    <a:gd name="T22" fmla="*/ 96 w 177"/>
                    <a:gd name="T23" fmla="*/ 130 h 173"/>
                    <a:gd name="T24" fmla="*/ 0 w 177"/>
                    <a:gd name="T25" fmla="*/ 173 h 173"/>
                    <a:gd name="T26" fmla="*/ 0 w 177"/>
                    <a:gd name="T27" fmla="*/ 16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2" name="Freeform 120"/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>
                    <a:gd name="T0" fmla="*/ 16 w 16"/>
                    <a:gd name="T1" fmla="*/ 0 h 30"/>
                    <a:gd name="T2" fmla="*/ 16 w 16"/>
                    <a:gd name="T3" fmla="*/ 15 h 30"/>
                    <a:gd name="T4" fmla="*/ 16 w 16"/>
                    <a:gd name="T5" fmla="*/ 30 h 30"/>
                    <a:gd name="T6" fmla="*/ 0 w 16"/>
                    <a:gd name="T7" fmla="*/ 15 h 30"/>
                    <a:gd name="T8" fmla="*/ 16 w 16"/>
                    <a:gd name="T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3" name="Freeform 121"/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>
                    <a:gd name="T0" fmla="*/ 49 w 3093"/>
                    <a:gd name="T1" fmla="*/ 15 h 30"/>
                    <a:gd name="T2" fmla="*/ 0 w 3093"/>
                    <a:gd name="T3" fmla="*/ 0 h 30"/>
                    <a:gd name="T4" fmla="*/ 15 w 3093"/>
                    <a:gd name="T5" fmla="*/ 0 h 30"/>
                    <a:gd name="T6" fmla="*/ 97 w 3093"/>
                    <a:gd name="T7" fmla="*/ 0 h 30"/>
                    <a:gd name="T8" fmla="*/ 161 w 3093"/>
                    <a:gd name="T9" fmla="*/ 0 h 30"/>
                    <a:gd name="T10" fmla="*/ 257 w 3093"/>
                    <a:gd name="T11" fmla="*/ 0 h 30"/>
                    <a:gd name="T12" fmla="*/ 353 w 3093"/>
                    <a:gd name="T13" fmla="*/ 0 h 30"/>
                    <a:gd name="T14" fmla="*/ 449 w 3093"/>
                    <a:gd name="T15" fmla="*/ 0 h 30"/>
                    <a:gd name="T16" fmla="*/ 560 w 3093"/>
                    <a:gd name="T17" fmla="*/ 0 h 30"/>
                    <a:gd name="T18" fmla="*/ 786 w 3093"/>
                    <a:gd name="T19" fmla="*/ 0 h 30"/>
                    <a:gd name="T20" fmla="*/ 1026 w 3093"/>
                    <a:gd name="T21" fmla="*/ 0 h 30"/>
                    <a:gd name="T22" fmla="*/ 1283 w 3093"/>
                    <a:gd name="T23" fmla="*/ 0 h 30"/>
                    <a:gd name="T24" fmla="*/ 1796 w 3093"/>
                    <a:gd name="T25" fmla="*/ 0 h 30"/>
                    <a:gd name="T26" fmla="*/ 2051 w 3093"/>
                    <a:gd name="T27" fmla="*/ 0 h 30"/>
                    <a:gd name="T28" fmla="*/ 2293 w 3093"/>
                    <a:gd name="T29" fmla="*/ 0 h 30"/>
                    <a:gd name="T30" fmla="*/ 2500 w 3093"/>
                    <a:gd name="T31" fmla="*/ 0 h 30"/>
                    <a:gd name="T32" fmla="*/ 2596 w 3093"/>
                    <a:gd name="T33" fmla="*/ 0 h 30"/>
                    <a:gd name="T34" fmla="*/ 2692 w 3093"/>
                    <a:gd name="T35" fmla="*/ 0 h 30"/>
                    <a:gd name="T36" fmla="*/ 2773 w 3093"/>
                    <a:gd name="T37" fmla="*/ 0 h 30"/>
                    <a:gd name="T38" fmla="*/ 2853 w 3093"/>
                    <a:gd name="T39" fmla="*/ 0 h 30"/>
                    <a:gd name="T40" fmla="*/ 2917 w 3093"/>
                    <a:gd name="T41" fmla="*/ 0 h 30"/>
                    <a:gd name="T42" fmla="*/ 2965 w 3093"/>
                    <a:gd name="T43" fmla="*/ 0 h 30"/>
                    <a:gd name="T44" fmla="*/ 3013 w 3093"/>
                    <a:gd name="T45" fmla="*/ 0 h 30"/>
                    <a:gd name="T46" fmla="*/ 3045 w 3093"/>
                    <a:gd name="T47" fmla="*/ 0 h 30"/>
                    <a:gd name="T48" fmla="*/ 3061 w 3093"/>
                    <a:gd name="T49" fmla="*/ 0 h 30"/>
                    <a:gd name="T50" fmla="*/ 3078 w 3093"/>
                    <a:gd name="T51" fmla="*/ 0 h 30"/>
                    <a:gd name="T52" fmla="*/ 3093 w 3093"/>
                    <a:gd name="T53" fmla="*/ 15 h 30"/>
                    <a:gd name="T54" fmla="*/ 3078 w 3093"/>
                    <a:gd name="T55" fmla="*/ 30 h 30"/>
                    <a:gd name="T56" fmla="*/ 3061 w 3093"/>
                    <a:gd name="T57" fmla="*/ 30 h 30"/>
                    <a:gd name="T58" fmla="*/ 3045 w 3093"/>
                    <a:gd name="T59" fmla="*/ 30 h 30"/>
                    <a:gd name="T60" fmla="*/ 3013 w 3093"/>
                    <a:gd name="T61" fmla="*/ 30 h 30"/>
                    <a:gd name="T62" fmla="*/ 2949 w 3093"/>
                    <a:gd name="T63" fmla="*/ 30 h 30"/>
                    <a:gd name="T64" fmla="*/ 2886 w 3093"/>
                    <a:gd name="T65" fmla="*/ 30 h 30"/>
                    <a:gd name="T66" fmla="*/ 2805 w 3093"/>
                    <a:gd name="T67" fmla="*/ 30 h 30"/>
                    <a:gd name="T68" fmla="*/ 2709 w 3093"/>
                    <a:gd name="T69" fmla="*/ 30 h 30"/>
                    <a:gd name="T70" fmla="*/ 2613 w 3093"/>
                    <a:gd name="T71" fmla="*/ 30 h 30"/>
                    <a:gd name="T72" fmla="*/ 2500 w 3093"/>
                    <a:gd name="T73" fmla="*/ 30 h 30"/>
                    <a:gd name="T74" fmla="*/ 2372 w 3093"/>
                    <a:gd name="T75" fmla="*/ 30 h 30"/>
                    <a:gd name="T76" fmla="*/ 2116 w 3093"/>
                    <a:gd name="T77" fmla="*/ 30 h 30"/>
                    <a:gd name="T78" fmla="*/ 1844 w 3093"/>
                    <a:gd name="T79" fmla="*/ 30 h 30"/>
                    <a:gd name="T80" fmla="*/ 1571 w 3093"/>
                    <a:gd name="T81" fmla="*/ 30 h 30"/>
                    <a:gd name="T82" fmla="*/ 1283 w 3093"/>
                    <a:gd name="T83" fmla="*/ 30 h 30"/>
                    <a:gd name="T84" fmla="*/ 1009 w 3093"/>
                    <a:gd name="T85" fmla="*/ 15 h 30"/>
                    <a:gd name="T86" fmla="*/ 754 w 3093"/>
                    <a:gd name="T87" fmla="*/ 15 h 30"/>
                    <a:gd name="T88" fmla="*/ 642 w 3093"/>
                    <a:gd name="T89" fmla="*/ 15 h 30"/>
                    <a:gd name="T90" fmla="*/ 529 w 3093"/>
                    <a:gd name="T91" fmla="*/ 15 h 30"/>
                    <a:gd name="T92" fmla="*/ 416 w 3093"/>
                    <a:gd name="T93" fmla="*/ 15 h 30"/>
                    <a:gd name="T94" fmla="*/ 337 w 3093"/>
                    <a:gd name="T95" fmla="*/ 15 h 30"/>
                    <a:gd name="T96" fmla="*/ 257 w 3093"/>
                    <a:gd name="T97" fmla="*/ 15 h 30"/>
                    <a:gd name="T98" fmla="*/ 193 w 3093"/>
                    <a:gd name="T99" fmla="*/ 15 h 30"/>
                    <a:gd name="T100" fmla="*/ 128 w 3093"/>
                    <a:gd name="T101" fmla="*/ 15 h 30"/>
                    <a:gd name="T102" fmla="*/ 97 w 3093"/>
                    <a:gd name="T103" fmla="*/ 15 h 30"/>
                    <a:gd name="T104" fmla="*/ 63 w 3093"/>
                    <a:gd name="T105" fmla="*/ 15 h 30"/>
                    <a:gd name="T106" fmla="*/ 49 w 3093"/>
                    <a:gd name="T107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4" name="Freeform 122"/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32 w 96"/>
                    <a:gd name="T3" fmla="*/ 0 h 100"/>
                    <a:gd name="T4" fmla="*/ 63 w 96"/>
                    <a:gd name="T5" fmla="*/ 13 h 100"/>
                    <a:gd name="T6" fmla="*/ 80 w 96"/>
                    <a:gd name="T7" fmla="*/ 28 h 100"/>
                    <a:gd name="T8" fmla="*/ 96 w 96"/>
                    <a:gd name="T9" fmla="*/ 43 h 100"/>
                    <a:gd name="T10" fmla="*/ 96 w 96"/>
                    <a:gd name="T11" fmla="*/ 56 h 100"/>
                    <a:gd name="T12" fmla="*/ 63 w 96"/>
                    <a:gd name="T13" fmla="*/ 71 h 100"/>
                    <a:gd name="T14" fmla="*/ 48 w 96"/>
                    <a:gd name="T15" fmla="*/ 86 h 100"/>
                    <a:gd name="T16" fmla="*/ 0 w 96"/>
                    <a:gd name="T17" fmla="*/ 100 h 100"/>
                    <a:gd name="T18" fmla="*/ 0 w 96"/>
                    <a:gd name="T1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5" name="Freeform 123"/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>
                    <a:gd name="T0" fmla="*/ 64 w 208"/>
                    <a:gd name="T1" fmla="*/ 71 h 100"/>
                    <a:gd name="T2" fmla="*/ 48 w 208"/>
                    <a:gd name="T3" fmla="*/ 56 h 100"/>
                    <a:gd name="T4" fmla="*/ 31 w 208"/>
                    <a:gd name="T5" fmla="*/ 56 h 100"/>
                    <a:gd name="T6" fmla="*/ 16 w 208"/>
                    <a:gd name="T7" fmla="*/ 43 h 100"/>
                    <a:gd name="T8" fmla="*/ 0 w 208"/>
                    <a:gd name="T9" fmla="*/ 43 h 100"/>
                    <a:gd name="T10" fmla="*/ 31 w 208"/>
                    <a:gd name="T11" fmla="*/ 43 h 100"/>
                    <a:gd name="T12" fmla="*/ 64 w 208"/>
                    <a:gd name="T13" fmla="*/ 28 h 100"/>
                    <a:gd name="T14" fmla="*/ 79 w 208"/>
                    <a:gd name="T15" fmla="*/ 0 h 100"/>
                    <a:gd name="T16" fmla="*/ 144 w 208"/>
                    <a:gd name="T17" fmla="*/ 13 h 100"/>
                    <a:gd name="T18" fmla="*/ 208 w 208"/>
                    <a:gd name="T19" fmla="*/ 43 h 100"/>
                    <a:gd name="T20" fmla="*/ 192 w 208"/>
                    <a:gd name="T21" fmla="*/ 71 h 100"/>
                    <a:gd name="T22" fmla="*/ 160 w 208"/>
                    <a:gd name="T23" fmla="*/ 71 h 100"/>
                    <a:gd name="T24" fmla="*/ 79 w 208"/>
                    <a:gd name="T25" fmla="*/ 100 h 100"/>
                    <a:gd name="T26" fmla="*/ 64 w 208"/>
                    <a:gd name="T27" fmla="*/ 71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6" name="Freeform 124"/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>
                    <a:gd name="T0" fmla="*/ 192 w 2259"/>
                    <a:gd name="T1" fmla="*/ 2014 h 2042"/>
                    <a:gd name="T2" fmla="*/ 111 w 2259"/>
                    <a:gd name="T3" fmla="*/ 1854 h 2042"/>
                    <a:gd name="T4" fmla="*/ 32 w 2259"/>
                    <a:gd name="T5" fmla="*/ 1882 h 2042"/>
                    <a:gd name="T6" fmla="*/ 464 w 2259"/>
                    <a:gd name="T7" fmla="*/ 1795 h 2042"/>
                    <a:gd name="T8" fmla="*/ 1042 w 2259"/>
                    <a:gd name="T9" fmla="*/ 1971 h 2042"/>
                    <a:gd name="T10" fmla="*/ 977 w 2259"/>
                    <a:gd name="T11" fmla="*/ 1405 h 2042"/>
                    <a:gd name="T12" fmla="*/ 992 w 2259"/>
                    <a:gd name="T13" fmla="*/ 1144 h 2042"/>
                    <a:gd name="T14" fmla="*/ 961 w 2259"/>
                    <a:gd name="T15" fmla="*/ 1129 h 2042"/>
                    <a:gd name="T16" fmla="*/ 1153 w 2259"/>
                    <a:gd name="T17" fmla="*/ 1274 h 2042"/>
                    <a:gd name="T18" fmla="*/ 1009 w 2259"/>
                    <a:gd name="T19" fmla="*/ 1448 h 2042"/>
                    <a:gd name="T20" fmla="*/ 881 w 2259"/>
                    <a:gd name="T21" fmla="*/ 1709 h 2042"/>
                    <a:gd name="T22" fmla="*/ 961 w 2259"/>
                    <a:gd name="T23" fmla="*/ 1593 h 2042"/>
                    <a:gd name="T24" fmla="*/ 1042 w 2259"/>
                    <a:gd name="T25" fmla="*/ 1622 h 2042"/>
                    <a:gd name="T26" fmla="*/ 961 w 2259"/>
                    <a:gd name="T27" fmla="*/ 1522 h 2042"/>
                    <a:gd name="T28" fmla="*/ 1186 w 2259"/>
                    <a:gd name="T29" fmla="*/ 1448 h 2042"/>
                    <a:gd name="T30" fmla="*/ 1362 w 2259"/>
                    <a:gd name="T31" fmla="*/ 1535 h 2042"/>
                    <a:gd name="T32" fmla="*/ 1378 w 2259"/>
                    <a:gd name="T33" fmla="*/ 1695 h 2042"/>
                    <a:gd name="T34" fmla="*/ 1201 w 2259"/>
                    <a:gd name="T35" fmla="*/ 1854 h 2042"/>
                    <a:gd name="T36" fmla="*/ 1105 w 2259"/>
                    <a:gd name="T37" fmla="*/ 1795 h 2042"/>
                    <a:gd name="T38" fmla="*/ 977 w 2259"/>
                    <a:gd name="T39" fmla="*/ 1709 h 2042"/>
                    <a:gd name="T40" fmla="*/ 1393 w 2259"/>
                    <a:gd name="T41" fmla="*/ 1897 h 2042"/>
                    <a:gd name="T42" fmla="*/ 1474 w 2259"/>
                    <a:gd name="T43" fmla="*/ 1420 h 2042"/>
                    <a:gd name="T44" fmla="*/ 1827 w 2259"/>
                    <a:gd name="T45" fmla="*/ 1390 h 2042"/>
                    <a:gd name="T46" fmla="*/ 2132 w 2259"/>
                    <a:gd name="T47" fmla="*/ 1014 h 2042"/>
                    <a:gd name="T48" fmla="*/ 1842 w 2259"/>
                    <a:gd name="T49" fmla="*/ 971 h 2042"/>
                    <a:gd name="T50" fmla="*/ 2082 w 2259"/>
                    <a:gd name="T51" fmla="*/ 1042 h 2042"/>
                    <a:gd name="T52" fmla="*/ 1986 w 2259"/>
                    <a:gd name="T53" fmla="*/ 1246 h 2042"/>
                    <a:gd name="T54" fmla="*/ 1827 w 2259"/>
                    <a:gd name="T55" fmla="*/ 1333 h 2042"/>
                    <a:gd name="T56" fmla="*/ 1587 w 2259"/>
                    <a:gd name="T57" fmla="*/ 1216 h 2042"/>
                    <a:gd name="T58" fmla="*/ 1570 w 2259"/>
                    <a:gd name="T59" fmla="*/ 956 h 2042"/>
                    <a:gd name="T60" fmla="*/ 1810 w 2259"/>
                    <a:gd name="T61" fmla="*/ 797 h 2042"/>
                    <a:gd name="T62" fmla="*/ 1810 w 2259"/>
                    <a:gd name="T63" fmla="*/ 767 h 2042"/>
                    <a:gd name="T64" fmla="*/ 1506 w 2259"/>
                    <a:gd name="T65" fmla="*/ 1057 h 2042"/>
                    <a:gd name="T66" fmla="*/ 1249 w 2259"/>
                    <a:gd name="T67" fmla="*/ 999 h 2042"/>
                    <a:gd name="T68" fmla="*/ 1330 w 2259"/>
                    <a:gd name="T69" fmla="*/ 912 h 2042"/>
                    <a:gd name="T70" fmla="*/ 1474 w 2259"/>
                    <a:gd name="T71" fmla="*/ 942 h 2042"/>
                    <a:gd name="T72" fmla="*/ 2147 w 2259"/>
                    <a:gd name="T73" fmla="*/ 912 h 2042"/>
                    <a:gd name="T74" fmla="*/ 1971 w 2259"/>
                    <a:gd name="T75" fmla="*/ 506 h 2042"/>
                    <a:gd name="T76" fmla="*/ 2132 w 2259"/>
                    <a:gd name="T77" fmla="*/ 29 h 2042"/>
                    <a:gd name="T78" fmla="*/ 2115 w 2259"/>
                    <a:gd name="T79" fmla="*/ 116 h 2042"/>
                    <a:gd name="T80" fmla="*/ 2147 w 2259"/>
                    <a:gd name="T81" fmla="*/ 0 h 2042"/>
                    <a:gd name="T82" fmla="*/ 2147 w 2259"/>
                    <a:gd name="T83" fmla="*/ 289 h 2042"/>
                    <a:gd name="T84" fmla="*/ 2163 w 2259"/>
                    <a:gd name="T85" fmla="*/ 637 h 2042"/>
                    <a:gd name="T86" fmla="*/ 2195 w 2259"/>
                    <a:gd name="T87" fmla="*/ 420 h 2042"/>
                    <a:gd name="T88" fmla="*/ 2003 w 2259"/>
                    <a:gd name="T89" fmla="*/ 478 h 2042"/>
                    <a:gd name="T90" fmla="*/ 2163 w 2259"/>
                    <a:gd name="T91" fmla="*/ 1274 h 2042"/>
                    <a:gd name="T92" fmla="*/ 2243 w 2259"/>
                    <a:gd name="T93" fmla="*/ 1491 h 2042"/>
                    <a:gd name="T94" fmla="*/ 1986 w 2259"/>
                    <a:gd name="T95" fmla="*/ 1535 h 2042"/>
                    <a:gd name="T96" fmla="*/ 2147 w 2259"/>
                    <a:gd name="T97" fmla="*/ 1491 h 2042"/>
                    <a:gd name="T98" fmla="*/ 1474 w 2259"/>
                    <a:gd name="T99" fmla="*/ 1303 h 2042"/>
                    <a:gd name="T100" fmla="*/ 1683 w 2259"/>
                    <a:gd name="T101" fmla="*/ 1927 h 2042"/>
                    <a:gd name="T102" fmla="*/ 1698 w 2259"/>
                    <a:gd name="T103" fmla="*/ 1782 h 2042"/>
                    <a:gd name="T104" fmla="*/ 1731 w 2259"/>
                    <a:gd name="T105" fmla="*/ 2014 h 2042"/>
                    <a:gd name="T106" fmla="*/ 1522 w 2259"/>
                    <a:gd name="T107" fmla="*/ 1825 h 2042"/>
                    <a:gd name="T108" fmla="*/ 1121 w 2259"/>
                    <a:gd name="T109" fmla="*/ 2027 h 2042"/>
                    <a:gd name="T110" fmla="*/ 384 w 2259"/>
                    <a:gd name="T111" fmla="*/ 1912 h 2042"/>
                    <a:gd name="T112" fmla="*/ 528 w 2259"/>
                    <a:gd name="T113" fmla="*/ 1869 h 2042"/>
                    <a:gd name="T114" fmla="*/ 416 w 2259"/>
                    <a:gd name="T115" fmla="*/ 2027 h 20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7" name="Freeform 125"/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17 w 2197"/>
                    <a:gd name="T1" fmla="*/ 768 h 783"/>
                    <a:gd name="T2" fmla="*/ 0 w 2197"/>
                    <a:gd name="T3" fmla="*/ 740 h 783"/>
                    <a:gd name="T4" fmla="*/ 242 w 2197"/>
                    <a:gd name="T5" fmla="*/ 740 h 783"/>
                    <a:gd name="T6" fmla="*/ 1027 w 2197"/>
                    <a:gd name="T7" fmla="*/ 753 h 783"/>
                    <a:gd name="T8" fmla="*/ 1138 w 2197"/>
                    <a:gd name="T9" fmla="*/ 740 h 783"/>
                    <a:gd name="T10" fmla="*/ 1155 w 2197"/>
                    <a:gd name="T11" fmla="*/ 740 h 783"/>
                    <a:gd name="T12" fmla="*/ 1155 w 2197"/>
                    <a:gd name="T13" fmla="*/ 551 h 783"/>
                    <a:gd name="T14" fmla="*/ 1155 w 2197"/>
                    <a:gd name="T15" fmla="*/ 536 h 783"/>
                    <a:gd name="T16" fmla="*/ 1395 w 2197"/>
                    <a:gd name="T17" fmla="*/ 536 h 783"/>
                    <a:gd name="T18" fmla="*/ 1508 w 2197"/>
                    <a:gd name="T19" fmla="*/ 521 h 783"/>
                    <a:gd name="T20" fmla="*/ 1604 w 2197"/>
                    <a:gd name="T21" fmla="*/ 508 h 783"/>
                    <a:gd name="T22" fmla="*/ 1716 w 2197"/>
                    <a:gd name="T23" fmla="*/ 478 h 783"/>
                    <a:gd name="T24" fmla="*/ 1812 w 2197"/>
                    <a:gd name="T25" fmla="*/ 434 h 783"/>
                    <a:gd name="T26" fmla="*/ 1909 w 2197"/>
                    <a:gd name="T27" fmla="*/ 377 h 783"/>
                    <a:gd name="T28" fmla="*/ 1988 w 2197"/>
                    <a:gd name="T29" fmla="*/ 319 h 783"/>
                    <a:gd name="T30" fmla="*/ 2053 w 2197"/>
                    <a:gd name="T31" fmla="*/ 247 h 783"/>
                    <a:gd name="T32" fmla="*/ 2117 w 2197"/>
                    <a:gd name="T33" fmla="*/ 159 h 783"/>
                    <a:gd name="T34" fmla="*/ 2180 w 2197"/>
                    <a:gd name="T35" fmla="*/ 0 h 783"/>
                    <a:gd name="T36" fmla="*/ 2197 w 2197"/>
                    <a:gd name="T37" fmla="*/ 15 h 783"/>
                    <a:gd name="T38" fmla="*/ 2197 w 2197"/>
                    <a:gd name="T39" fmla="*/ 43 h 783"/>
                    <a:gd name="T40" fmla="*/ 2180 w 2197"/>
                    <a:gd name="T41" fmla="*/ 87 h 783"/>
                    <a:gd name="T42" fmla="*/ 2165 w 2197"/>
                    <a:gd name="T43" fmla="*/ 159 h 783"/>
                    <a:gd name="T44" fmla="*/ 2117 w 2197"/>
                    <a:gd name="T45" fmla="*/ 217 h 783"/>
                    <a:gd name="T46" fmla="*/ 2053 w 2197"/>
                    <a:gd name="T47" fmla="*/ 291 h 783"/>
                    <a:gd name="T48" fmla="*/ 2005 w 2197"/>
                    <a:gd name="T49" fmla="*/ 347 h 783"/>
                    <a:gd name="T50" fmla="*/ 1940 w 2197"/>
                    <a:gd name="T51" fmla="*/ 406 h 783"/>
                    <a:gd name="T52" fmla="*/ 1861 w 2197"/>
                    <a:gd name="T53" fmla="*/ 449 h 783"/>
                    <a:gd name="T54" fmla="*/ 1781 w 2197"/>
                    <a:gd name="T55" fmla="*/ 493 h 783"/>
                    <a:gd name="T56" fmla="*/ 1700 w 2197"/>
                    <a:gd name="T57" fmla="*/ 508 h 783"/>
                    <a:gd name="T58" fmla="*/ 1556 w 2197"/>
                    <a:gd name="T59" fmla="*/ 551 h 783"/>
                    <a:gd name="T60" fmla="*/ 1491 w 2197"/>
                    <a:gd name="T61" fmla="*/ 564 h 783"/>
                    <a:gd name="T62" fmla="*/ 1412 w 2197"/>
                    <a:gd name="T63" fmla="*/ 564 h 783"/>
                    <a:gd name="T64" fmla="*/ 1203 w 2197"/>
                    <a:gd name="T65" fmla="*/ 579 h 783"/>
                    <a:gd name="T66" fmla="*/ 1188 w 2197"/>
                    <a:gd name="T67" fmla="*/ 594 h 783"/>
                    <a:gd name="T68" fmla="*/ 1188 w 2197"/>
                    <a:gd name="T69" fmla="*/ 783 h 783"/>
                    <a:gd name="T70" fmla="*/ 17 w 2197"/>
                    <a:gd name="T71" fmla="*/ 768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8" name="Freeform 126"/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>
                    <a:gd name="T0" fmla="*/ 0 w 48"/>
                    <a:gd name="T1" fmla="*/ 0 h 15"/>
                    <a:gd name="T2" fmla="*/ 16 w 48"/>
                    <a:gd name="T3" fmla="*/ 0 h 15"/>
                    <a:gd name="T4" fmla="*/ 48 w 48"/>
                    <a:gd name="T5" fmla="*/ 0 h 15"/>
                    <a:gd name="T6" fmla="*/ 33 w 48"/>
                    <a:gd name="T7" fmla="*/ 15 h 15"/>
                    <a:gd name="T8" fmla="*/ 0 w 48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9" name="Freeform 127"/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>
                    <a:gd name="T0" fmla="*/ 0 w 2261"/>
                    <a:gd name="T1" fmla="*/ 956 h 985"/>
                    <a:gd name="T2" fmla="*/ 17 w 2261"/>
                    <a:gd name="T3" fmla="*/ 926 h 985"/>
                    <a:gd name="T4" fmla="*/ 113 w 2261"/>
                    <a:gd name="T5" fmla="*/ 911 h 985"/>
                    <a:gd name="T6" fmla="*/ 1138 w 2261"/>
                    <a:gd name="T7" fmla="*/ 926 h 985"/>
                    <a:gd name="T8" fmla="*/ 1138 w 2261"/>
                    <a:gd name="T9" fmla="*/ 911 h 985"/>
                    <a:gd name="T10" fmla="*/ 1155 w 2261"/>
                    <a:gd name="T11" fmla="*/ 709 h 985"/>
                    <a:gd name="T12" fmla="*/ 1395 w 2261"/>
                    <a:gd name="T13" fmla="*/ 709 h 985"/>
                    <a:gd name="T14" fmla="*/ 1524 w 2261"/>
                    <a:gd name="T15" fmla="*/ 694 h 985"/>
                    <a:gd name="T16" fmla="*/ 1635 w 2261"/>
                    <a:gd name="T17" fmla="*/ 681 h 985"/>
                    <a:gd name="T18" fmla="*/ 1748 w 2261"/>
                    <a:gd name="T19" fmla="*/ 651 h 985"/>
                    <a:gd name="T20" fmla="*/ 1844 w 2261"/>
                    <a:gd name="T21" fmla="*/ 607 h 985"/>
                    <a:gd name="T22" fmla="*/ 1940 w 2261"/>
                    <a:gd name="T23" fmla="*/ 551 h 985"/>
                    <a:gd name="T24" fmla="*/ 1988 w 2261"/>
                    <a:gd name="T25" fmla="*/ 520 h 985"/>
                    <a:gd name="T26" fmla="*/ 2036 w 2261"/>
                    <a:gd name="T27" fmla="*/ 477 h 985"/>
                    <a:gd name="T28" fmla="*/ 2069 w 2261"/>
                    <a:gd name="T29" fmla="*/ 419 h 985"/>
                    <a:gd name="T30" fmla="*/ 2117 w 2261"/>
                    <a:gd name="T31" fmla="*/ 362 h 985"/>
                    <a:gd name="T32" fmla="*/ 2149 w 2261"/>
                    <a:gd name="T33" fmla="*/ 303 h 985"/>
                    <a:gd name="T34" fmla="*/ 2165 w 2261"/>
                    <a:gd name="T35" fmla="*/ 245 h 985"/>
                    <a:gd name="T36" fmla="*/ 2197 w 2261"/>
                    <a:gd name="T37" fmla="*/ 130 h 985"/>
                    <a:gd name="T38" fmla="*/ 2213 w 2261"/>
                    <a:gd name="T39" fmla="*/ 0 h 985"/>
                    <a:gd name="T40" fmla="*/ 2245 w 2261"/>
                    <a:gd name="T41" fmla="*/ 0 h 985"/>
                    <a:gd name="T42" fmla="*/ 2261 w 2261"/>
                    <a:gd name="T43" fmla="*/ 15 h 985"/>
                    <a:gd name="T44" fmla="*/ 2261 w 2261"/>
                    <a:gd name="T45" fmla="*/ 71 h 985"/>
                    <a:gd name="T46" fmla="*/ 2261 w 2261"/>
                    <a:gd name="T47" fmla="*/ 130 h 985"/>
                    <a:gd name="T48" fmla="*/ 2261 w 2261"/>
                    <a:gd name="T49" fmla="*/ 202 h 985"/>
                    <a:gd name="T50" fmla="*/ 2228 w 2261"/>
                    <a:gd name="T51" fmla="*/ 260 h 985"/>
                    <a:gd name="T52" fmla="*/ 2180 w 2261"/>
                    <a:gd name="T53" fmla="*/ 390 h 985"/>
                    <a:gd name="T54" fmla="*/ 2117 w 2261"/>
                    <a:gd name="T55" fmla="*/ 492 h 985"/>
                    <a:gd name="T56" fmla="*/ 2053 w 2261"/>
                    <a:gd name="T57" fmla="*/ 564 h 985"/>
                    <a:gd name="T58" fmla="*/ 1973 w 2261"/>
                    <a:gd name="T59" fmla="*/ 622 h 985"/>
                    <a:gd name="T60" fmla="*/ 1892 w 2261"/>
                    <a:gd name="T61" fmla="*/ 666 h 985"/>
                    <a:gd name="T62" fmla="*/ 1812 w 2261"/>
                    <a:gd name="T63" fmla="*/ 709 h 985"/>
                    <a:gd name="T64" fmla="*/ 1716 w 2261"/>
                    <a:gd name="T65" fmla="*/ 738 h 985"/>
                    <a:gd name="T66" fmla="*/ 1635 w 2261"/>
                    <a:gd name="T67" fmla="*/ 753 h 985"/>
                    <a:gd name="T68" fmla="*/ 1539 w 2261"/>
                    <a:gd name="T69" fmla="*/ 768 h 985"/>
                    <a:gd name="T70" fmla="*/ 1443 w 2261"/>
                    <a:gd name="T71" fmla="*/ 768 h 985"/>
                    <a:gd name="T72" fmla="*/ 1332 w 2261"/>
                    <a:gd name="T73" fmla="*/ 768 h 985"/>
                    <a:gd name="T74" fmla="*/ 1234 w 2261"/>
                    <a:gd name="T75" fmla="*/ 768 h 985"/>
                    <a:gd name="T76" fmla="*/ 1219 w 2261"/>
                    <a:gd name="T77" fmla="*/ 768 h 985"/>
                    <a:gd name="T78" fmla="*/ 1219 w 2261"/>
                    <a:gd name="T79" fmla="*/ 985 h 985"/>
                    <a:gd name="T80" fmla="*/ 1203 w 2261"/>
                    <a:gd name="T81" fmla="*/ 985 h 985"/>
                    <a:gd name="T82" fmla="*/ 17 w 2261"/>
                    <a:gd name="T83" fmla="*/ 970 h 985"/>
                    <a:gd name="T84" fmla="*/ 0 w 2261"/>
                    <a:gd name="T85" fmla="*/ 956 h 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0" name="Freeform 128"/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>
                    <a:gd name="T0" fmla="*/ 48 w 64"/>
                    <a:gd name="T1" fmla="*/ 217 h 275"/>
                    <a:gd name="T2" fmla="*/ 48 w 64"/>
                    <a:gd name="T3" fmla="*/ 158 h 275"/>
                    <a:gd name="T4" fmla="*/ 31 w 64"/>
                    <a:gd name="T5" fmla="*/ 102 h 275"/>
                    <a:gd name="T6" fmla="*/ 16 w 64"/>
                    <a:gd name="T7" fmla="*/ 58 h 275"/>
                    <a:gd name="T8" fmla="*/ 0 w 64"/>
                    <a:gd name="T9" fmla="*/ 15 h 275"/>
                    <a:gd name="T10" fmla="*/ 0 w 64"/>
                    <a:gd name="T11" fmla="*/ 0 h 275"/>
                    <a:gd name="T12" fmla="*/ 31 w 64"/>
                    <a:gd name="T13" fmla="*/ 58 h 275"/>
                    <a:gd name="T14" fmla="*/ 64 w 64"/>
                    <a:gd name="T15" fmla="*/ 115 h 275"/>
                    <a:gd name="T16" fmla="*/ 64 w 64"/>
                    <a:gd name="T17" fmla="*/ 188 h 275"/>
                    <a:gd name="T18" fmla="*/ 48 w 64"/>
                    <a:gd name="T19" fmla="*/ 260 h 275"/>
                    <a:gd name="T20" fmla="*/ 31 w 64"/>
                    <a:gd name="T21" fmla="*/ 275 h 275"/>
                    <a:gd name="T22" fmla="*/ 31 w 64"/>
                    <a:gd name="T23" fmla="*/ 260 h 275"/>
                    <a:gd name="T24" fmla="*/ 31 w 64"/>
                    <a:gd name="T25" fmla="*/ 245 h 275"/>
                    <a:gd name="T26" fmla="*/ 48 w 64"/>
                    <a:gd name="T27" fmla="*/ 217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1" name="Freeform 129"/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>
                    <a:gd name="T0" fmla="*/ 385 w 577"/>
                    <a:gd name="T1" fmla="*/ 464 h 522"/>
                    <a:gd name="T2" fmla="*/ 401 w 577"/>
                    <a:gd name="T3" fmla="*/ 464 h 522"/>
                    <a:gd name="T4" fmla="*/ 416 w 577"/>
                    <a:gd name="T5" fmla="*/ 464 h 522"/>
                    <a:gd name="T6" fmla="*/ 433 w 577"/>
                    <a:gd name="T7" fmla="*/ 449 h 522"/>
                    <a:gd name="T8" fmla="*/ 433 w 577"/>
                    <a:gd name="T9" fmla="*/ 435 h 522"/>
                    <a:gd name="T10" fmla="*/ 368 w 577"/>
                    <a:gd name="T11" fmla="*/ 405 h 522"/>
                    <a:gd name="T12" fmla="*/ 337 w 577"/>
                    <a:gd name="T13" fmla="*/ 362 h 522"/>
                    <a:gd name="T14" fmla="*/ 337 w 577"/>
                    <a:gd name="T15" fmla="*/ 349 h 522"/>
                    <a:gd name="T16" fmla="*/ 337 w 577"/>
                    <a:gd name="T17" fmla="*/ 334 h 522"/>
                    <a:gd name="T18" fmla="*/ 368 w 577"/>
                    <a:gd name="T19" fmla="*/ 319 h 522"/>
                    <a:gd name="T20" fmla="*/ 401 w 577"/>
                    <a:gd name="T21" fmla="*/ 334 h 522"/>
                    <a:gd name="T22" fmla="*/ 433 w 577"/>
                    <a:gd name="T23" fmla="*/ 349 h 522"/>
                    <a:gd name="T24" fmla="*/ 464 w 577"/>
                    <a:gd name="T25" fmla="*/ 392 h 522"/>
                    <a:gd name="T26" fmla="*/ 497 w 577"/>
                    <a:gd name="T27" fmla="*/ 392 h 522"/>
                    <a:gd name="T28" fmla="*/ 497 w 577"/>
                    <a:gd name="T29" fmla="*/ 377 h 522"/>
                    <a:gd name="T30" fmla="*/ 449 w 577"/>
                    <a:gd name="T31" fmla="*/ 305 h 522"/>
                    <a:gd name="T32" fmla="*/ 416 w 577"/>
                    <a:gd name="T33" fmla="*/ 290 h 522"/>
                    <a:gd name="T34" fmla="*/ 385 w 577"/>
                    <a:gd name="T35" fmla="*/ 262 h 522"/>
                    <a:gd name="T36" fmla="*/ 337 w 577"/>
                    <a:gd name="T37" fmla="*/ 262 h 522"/>
                    <a:gd name="T38" fmla="*/ 305 w 577"/>
                    <a:gd name="T39" fmla="*/ 275 h 522"/>
                    <a:gd name="T40" fmla="*/ 289 w 577"/>
                    <a:gd name="T41" fmla="*/ 290 h 522"/>
                    <a:gd name="T42" fmla="*/ 289 w 577"/>
                    <a:gd name="T43" fmla="*/ 305 h 522"/>
                    <a:gd name="T44" fmla="*/ 272 w 577"/>
                    <a:gd name="T45" fmla="*/ 349 h 522"/>
                    <a:gd name="T46" fmla="*/ 320 w 577"/>
                    <a:gd name="T47" fmla="*/ 405 h 522"/>
                    <a:gd name="T48" fmla="*/ 385 w 577"/>
                    <a:gd name="T49" fmla="*/ 449 h 522"/>
                    <a:gd name="T50" fmla="*/ 337 w 577"/>
                    <a:gd name="T51" fmla="*/ 435 h 522"/>
                    <a:gd name="T52" fmla="*/ 305 w 577"/>
                    <a:gd name="T53" fmla="*/ 405 h 522"/>
                    <a:gd name="T54" fmla="*/ 272 w 577"/>
                    <a:gd name="T55" fmla="*/ 377 h 522"/>
                    <a:gd name="T56" fmla="*/ 257 w 577"/>
                    <a:gd name="T57" fmla="*/ 334 h 522"/>
                    <a:gd name="T58" fmla="*/ 257 w 577"/>
                    <a:gd name="T59" fmla="*/ 319 h 522"/>
                    <a:gd name="T60" fmla="*/ 257 w 577"/>
                    <a:gd name="T61" fmla="*/ 305 h 522"/>
                    <a:gd name="T62" fmla="*/ 257 w 577"/>
                    <a:gd name="T63" fmla="*/ 275 h 522"/>
                    <a:gd name="T64" fmla="*/ 240 w 577"/>
                    <a:gd name="T65" fmla="*/ 262 h 522"/>
                    <a:gd name="T66" fmla="*/ 192 w 577"/>
                    <a:gd name="T67" fmla="*/ 290 h 522"/>
                    <a:gd name="T68" fmla="*/ 176 w 577"/>
                    <a:gd name="T69" fmla="*/ 290 h 522"/>
                    <a:gd name="T70" fmla="*/ 144 w 577"/>
                    <a:gd name="T71" fmla="*/ 290 h 522"/>
                    <a:gd name="T72" fmla="*/ 113 w 577"/>
                    <a:gd name="T73" fmla="*/ 275 h 522"/>
                    <a:gd name="T74" fmla="*/ 96 w 577"/>
                    <a:gd name="T75" fmla="*/ 262 h 522"/>
                    <a:gd name="T76" fmla="*/ 65 w 577"/>
                    <a:gd name="T77" fmla="*/ 188 h 522"/>
                    <a:gd name="T78" fmla="*/ 65 w 577"/>
                    <a:gd name="T79" fmla="*/ 145 h 522"/>
                    <a:gd name="T80" fmla="*/ 32 w 577"/>
                    <a:gd name="T81" fmla="*/ 73 h 522"/>
                    <a:gd name="T82" fmla="*/ 0 w 577"/>
                    <a:gd name="T83" fmla="*/ 0 h 522"/>
                    <a:gd name="T84" fmla="*/ 113 w 577"/>
                    <a:gd name="T85" fmla="*/ 58 h 522"/>
                    <a:gd name="T86" fmla="*/ 257 w 577"/>
                    <a:gd name="T87" fmla="*/ 101 h 522"/>
                    <a:gd name="T88" fmla="*/ 289 w 577"/>
                    <a:gd name="T89" fmla="*/ 132 h 522"/>
                    <a:gd name="T90" fmla="*/ 289 w 577"/>
                    <a:gd name="T91" fmla="*/ 145 h 522"/>
                    <a:gd name="T92" fmla="*/ 305 w 577"/>
                    <a:gd name="T93" fmla="*/ 175 h 522"/>
                    <a:gd name="T94" fmla="*/ 305 w 577"/>
                    <a:gd name="T95" fmla="*/ 188 h 522"/>
                    <a:gd name="T96" fmla="*/ 289 w 577"/>
                    <a:gd name="T97" fmla="*/ 203 h 522"/>
                    <a:gd name="T98" fmla="*/ 289 w 577"/>
                    <a:gd name="T99" fmla="*/ 232 h 522"/>
                    <a:gd name="T100" fmla="*/ 305 w 577"/>
                    <a:gd name="T101" fmla="*/ 247 h 522"/>
                    <a:gd name="T102" fmla="*/ 320 w 577"/>
                    <a:gd name="T103" fmla="*/ 232 h 522"/>
                    <a:gd name="T104" fmla="*/ 353 w 577"/>
                    <a:gd name="T105" fmla="*/ 232 h 522"/>
                    <a:gd name="T106" fmla="*/ 401 w 577"/>
                    <a:gd name="T107" fmla="*/ 262 h 522"/>
                    <a:gd name="T108" fmla="*/ 464 w 577"/>
                    <a:gd name="T109" fmla="*/ 319 h 522"/>
                    <a:gd name="T110" fmla="*/ 512 w 577"/>
                    <a:gd name="T111" fmla="*/ 362 h 522"/>
                    <a:gd name="T112" fmla="*/ 529 w 577"/>
                    <a:gd name="T113" fmla="*/ 405 h 522"/>
                    <a:gd name="T114" fmla="*/ 577 w 577"/>
                    <a:gd name="T115" fmla="*/ 522 h 522"/>
                    <a:gd name="T116" fmla="*/ 464 w 577"/>
                    <a:gd name="T117" fmla="*/ 492 h 522"/>
                    <a:gd name="T118" fmla="*/ 416 w 577"/>
                    <a:gd name="T119" fmla="*/ 479 h 522"/>
                    <a:gd name="T120" fmla="*/ 385 w 577"/>
                    <a:gd name="T121" fmla="*/ 464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2" name="Freeform 130"/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>
                    <a:gd name="T0" fmla="*/ 0 w 64"/>
                    <a:gd name="T1" fmla="*/ 28 h 43"/>
                    <a:gd name="T2" fmla="*/ 16 w 64"/>
                    <a:gd name="T3" fmla="*/ 0 h 43"/>
                    <a:gd name="T4" fmla="*/ 31 w 64"/>
                    <a:gd name="T5" fmla="*/ 0 h 43"/>
                    <a:gd name="T6" fmla="*/ 48 w 64"/>
                    <a:gd name="T7" fmla="*/ 0 h 43"/>
                    <a:gd name="T8" fmla="*/ 64 w 64"/>
                    <a:gd name="T9" fmla="*/ 15 h 43"/>
                    <a:gd name="T10" fmla="*/ 48 w 64"/>
                    <a:gd name="T11" fmla="*/ 28 h 43"/>
                    <a:gd name="T12" fmla="*/ 31 w 64"/>
                    <a:gd name="T13" fmla="*/ 43 h 43"/>
                    <a:gd name="T14" fmla="*/ 16 w 64"/>
                    <a:gd name="T15" fmla="*/ 43 h 43"/>
                    <a:gd name="T16" fmla="*/ 0 w 64"/>
                    <a:gd name="T17" fmla="*/ 2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3" name="Freeform 131"/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>
                    <a:gd name="T0" fmla="*/ 0 w 129"/>
                    <a:gd name="T1" fmla="*/ 145 h 189"/>
                    <a:gd name="T2" fmla="*/ 48 w 129"/>
                    <a:gd name="T3" fmla="*/ 117 h 189"/>
                    <a:gd name="T4" fmla="*/ 65 w 129"/>
                    <a:gd name="T5" fmla="*/ 102 h 189"/>
                    <a:gd name="T6" fmla="*/ 96 w 129"/>
                    <a:gd name="T7" fmla="*/ 102 h 189"/>
                    <a:gd name="T8" fmla="*/ 96 w 129"/>
                    <a:gd name="T9" fmla="*/ 87 h 189"/>
                    <a:gd name="T10" fmla="*/ 81 w 129"/>
                    <a:gd name="T11" fmla="*/ 74 h 189"/>
                    <a:gd name="T12" fmla="*/ 33 w 129"/>
                    <a:gd name="T13" fmla="*/ 59 h 189"/>
                    <a:gd name="T14" fmla="*/ 17 w 129"/>
                    <a:gd name="T15" fmla="*/ 30 h 189"/>
                    <a:gd name="T16" fmla="*/ 0 w 129"/>
                    <a:gd name="T17" fmla="*/ 0 h 189"/>
                    <a:gd name="T18" fmla="*/ 113 w 129"/>
                    <a:gd name="T19" fmla="*/ 44 h 189"/>
                    <a:gd name="T20" fmla="*/ 129 w 129"/>
                    <a:gd name="T21" fmla="*/ 59 h 189"/>
                    <a:gd name="T22" fmla="*/ 129 w 129"/>
                    <a:gd name="T23" fmla="*/ 74 h 189"/>
                    <a:gd name="T24" fmla="*/ 129 w 129"/>
                    <a:gd name="T25" fmla="*/ 102 h 189"/>
                    <a:gd name="T26" fmla="*/ 96 w 129"/>
                    <a:gd name="T27" fmla="*/ 130 h 189"/>
                    <a:gd name="T28" fmla="*/ 65 w 129"/>
                    <a:gd name="T29" fmla="*/ 145 h 189"/>
                    <a:gd name="T30" fmla="*/ 33 w 129"/>
                    <a:gd name="T31" fmla="*/ 160 h 189"/>
                    <a:gd name="T32" fmla="*/ 0 w 129"/>
                    <a:gd name="T33" fmla="*/ 189 h 189"/>
                    <a:gd name="T34" fmla="*/ 0 w 129"/>
                    <a:gd name="T35" fmla="*/ 174 h 189"/>
                    <a:gd name="T36" fmla="*/ 0 w 129"/>
                    <a:gd name="T37" fmla="*/ 145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4" name="Freeform 132"/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15 w 63"/>
                    <a:gd name="T3" fmla="*/ 0 h 44"/>
                    <a:gd name="T4" fmla="*/ 31 w 63"/>
                    <a:gd name="T5" fmla="*/ 0 h 44"/>
                    <a:gd name="T6" fmla="*/ 63 w 63"/>
                    <a:gd name="T7" fmla="*/ 29 h 44"/>
                    <a:gd name="T8" fmla="*/ 63 w 63"/>
                    <a:gd name="T9" fmla="*/ 44 h 44"/>
                    <a:gd name="T10" fmla="*/ 0 w 63"/>
                    <a:gd name="T1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5" name="Freeform 133"/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>
                    <a:gd name="T0" fmla="*/ 16 w 144"/>
                    <a:gd name="T1" fmla="*/ 0 h 130"/>
                    <a:gd name="T2" fmla="*/ 31 w 144"/>
                    <a:gd name="T3" fmla="*/ 0 h 130"/>
                    <a:gd name="T4" fmla="*/ 64 w 144"/>
                    <a:gd name="T5" fmla="*/ 0 h 130"/>
                    <a:gd name="T6" fmla="*/ 96 w 144"/>
                    <a:gd name="T7" fmla="*/ 15 h 130"/>
                    <a:gd name="T8" fmla="*/ 127 w 144"/>
                    <a:gd name="T9" fmla="*/ 71 h 130"/>
                    <a:gd name="T10" fmla="*/ 144 w 144"/>
                    <a:gd name="T11" fmla="*/ 130 h 130"/>
                    <a:gd name="T12" fmla="*/ 96 w 144"/>
                    <a:gd name="T13" fmla="*/ 101 h 130"/>
                    <a:gd name="T14" fmla="*/ 48 w 144"/>
                    <a:gd name="T15" fmla="*/ 71 h 130"/>
                    <a:gd name="T16" fmla="*/ 16 w 144"/>
                    <a:gd name="T17" fmla="*/ 71 h 130"/>
                    <a:gd name="T18" fmla="*/ 16 w 144"/>
                    <a:gd name="T19" fmla="*/ 43 h 130"/>
                    <a:gd name="T20" fmla="*/ 0 w 144"/>
                    <a:gd name="T21" fmla="*/ 28 h 130"/>
                    <a:gd name="T22" fmla="*/ 16 w 144"/>
                    <a:gd name="T23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6" name="Freeform 134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160 h 174"/>
                    <a:gd name="T2" fmla="*/ 0 w 113"/>
                    <a:gd name="T3" fmla="*/ 145 h 174"/>
                    <a:gd name="T4" fmla="*/ 17 w 113"/>
                    <a:gd name="T5" fmla="*/ 130 h 174"/>
                    <a:gd name="T6" fmla="*/ 32 w 113"/>
                    <a:gd name="T7" fmla="*/ 117 h 174"/>
                    <a:gd name="T8" fmla="*/ 48 w 113"/>
                    <a:gd name="T9" fmla="*/ 102 h 174"/>
                    <a:gd name="T10" fmla="*/ 65 w 113"/>
                    <a:gd name="T11" fmla="*/ 59 h 174"/>
                    <a:gd name="T12" fmla="*/ 65 w 113"/>
                    <a:gd name="T13" fmla="*/ 44 h 174"/>
                    <a:gd name="T14" fmla="*/ 48 w 113"/>
                    <a:gd name="T15" fmla="*/ 15 h 174"/>
                    <a:gd name="T16" fmla="*/ 32 w 113"/>
                    <a:gd name="T17" fmla="*/ 0 h 174"/>
                    <a:gd name="T18" fmla="*/ 65 w 113"/>
                    <a:gd name="T19" fmla="*/ 0 h 174"/>
                    <a:gd name="T20" fmla="*/ 80 w 113"/>
                    <a:gd name="T21" fmla="*/ 0 h 174"/>
                    <a:gd name="T22" fmla="*/ 97 w 113"/>
                    <a:gd name="T23" fmla="*/ 44 h 174"/>
                    <a:gd name="T24" fmla="*/ 113 w 113"/>
                    <a:gd name="T25" fmla="*/ 87 h 174"/>
                    <a:gd name="T26" fmla="*/ 97 w 113"/>
                    <a:gd name="T27" fmla="*/ 130 h 174"/>
                    <a:gd name="T28" fmla="*/ 80 w 113"/>
                    <a:gd name="T29" fmla="*/ 160 h 174"/>
                    <a:gd name="T30" fmla="*/ 48 w 113"/>
                    <a:gd name="T31" fmla="*/ 174 h 174"/>
                    <a:gd name="T32" fmla="*/ 32 w 113"/>
                    <a:gd name="T33" fmla="*/ 174 h 174"/>
                    <a:gd name="T34" fmla="*/ 0 w 113"/>
                    <a:gd name="T35" fmla="*/ 174 h 174"/>
                    <a:gd name="T36" fmla="*/ 0 w 113"/>
                    <a:gd name="T37" fmla="*/ 16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7" name="Freeform 135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160 h 174"/>
                    <a:gd name="T2" fmla="*/ 0 w 113"/>
                    <a:gd name="T3" fmla="*/ 145 h 174"/>
                    <a:gd name="T4" fmla="*/ 17 w 113"/>
                    <a:gd name="T5" fmla="*/ 130 h 174"/>
                    <a:gd name="T6" fmla="*/ 32 w 113"/>
                    <a:gd name="T7" fmla="*/ 117 h 174"/>
                    <a:gd name="T8" fmla="*/ 48 w 113"/>
                    <a:gd name="T9" fmla="*/ 102 h 174"/>
                    <a:gd name="T10" fmla="*/ 65 w 113"/>
                    <a:gd name="T11" fmla="*/ 59 h 174"/>
                    <a:gd name="T12" fmla="*/ 65 w 113"/>
                    <a:gd name="T13" fmla="*/ 44 h 174"/>
                    <a:gd name="T14" fmla="*/ 48 w 113"/>
                    <a:gd name="T15" fmla="*/ 15 h 174"/>
                    <a:gd name="T16" fmla="*/ 48 w 113"/>
                    <a:gd name="T17" fmla="*/ 15 h 174"/>
                    <a:gd name="T18" fmla="*/ 32 w 113"/>
                    <a:gd name="T19" fmla="*/ 0 h 174"/>
                    <a:gd name="T20" fmla="*/ 65 w 113"/>
                    <a:gd name="T21" fmla="*/ 0 h 174"/>
                    <a:gd name="T22" fmla="*/ 80 w 113"/>
                    <a:gd name="T23" fmla="*/ 0 h 174"/>
                    <a:gd name="T24" fmla="*/ 97 w 113"/>
                    <a:gd name="T25" fmla="*/ 44 h 174"/>
                    <a:gd name="T26" fmla="*/ 113 w 113"/>
                    <a:gd name="T27" fmla="*/ 87 h 174"/>
                    <a:gd name="T28" fmla="*/ 97 w 113"/>
                    <a:gd name="T29" fmla="*/ 130 h 174"/>
                    <a:gd name="T30" fmla="*/ 80 w 113"/>
                    <a:gd name="T31" fmla="*/ 160 h 174"/>
                    <a:gd name="T32" fmla="*/ 48 w 113"/>
                    <a:gd name="T33" fmla="*/ 174 h 174"/>
                    <a:gd name="T34" fmla="*/ 32 w 113"/>
                    <a:gd name="T35" fmla="*/ 174 h 174"/>
                    <a:gd name="T36" fmla="*/ 0 w 113"/>
                    <a:gd name="T37" fmla="*/ 174 h 174"/>
                    <a:gd name="T38" fmla="*/ 0 w 113"/>
                    <a:gd name="T39" fmla="*/ 16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noFill/>
                <a:ln w="5080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8" name="Freeform 136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117 h 160"/>
                    <a:gd name="T2" fmla="*/ 0 w 113"/>
                    <a:gd name="T3" fmla="*/ 87 h 160"/>
                    <a:gd name="T4" fmla="*/ 17 w 113"/>
                    <a:gd name="T5" fmla="*/ 87 h 160"/>
                    <a:gd name="T6" fmla="*/ 33 w 113"/>
                    <a:gd name="T7" fmla="*/ 87 h 160"/>
                    <a:gd name="T8" fmla="*/ 48 w 113"/>
                    <a:gd name="T9" fmla="*/ 102 h 160"/>
                    <a:gd name="T10" fmla="*/ 48 w 113"/>
                    <a:gd name="T11" fmla="*/ 117 h 160"/>
                    <a:gd name="T12" fmla="*/ 65 w 113"/>
                    <a:gd name="T13" fmla="*/ 117 h 160"/>
                    <a:gd name="T14" fmla="*/ 81 w 113"/>
                    <a:gd name="T15" fmla="*/ 102 h 160"/>
                    <a:gd name="T16" fmla="*/ 65 w 113"/>
                    <a:gd name="T17" fmla="*/ 74 h 160"/>
                    <a:gd name="T18" fmla="*/ 33 w 113"/>
                    <a:gd name="T19" fmla="*/ 59 h 160"/>
                    <a:gd name="T20" fmla="*/ 17 w 113"/>
                    <a:gd name="T21" fmla="*/ 30 h 160"/>
                    <a:gd name="T22" fmla="*/ 0 w 113"/>
                    <a:gd name="T23" fmla="*/ 0 h 160"/>
                    <a:gd name="T24" fmla="*/ 33 w 113"/>
                    <a:gd name="T25" fmla="*/ 0 h 160"/>
                    <a:gd name="T26" fmla="*/ 48 w 113"/>
                    <a:gd name="T27" fmla="*/ 15 h 160"/>
                    <a:gd name="T28" fmla="*/ 96 w 113"/>
                    <a:gd name="T29" fmla="*/ 59 h 160"/>
                    <a:gd name="T30" fmla="*/ 113 w 113"/>
                    <a:gd name="T31" fmla="*/ 102 h 160"/>
                    <a:gd name="T32" fmla="*/ 113 w 113"/>
                    <a:gd name="T33" fmla="*/ 130 h 160"/>
                    <a:gd name="T34" fmla="*/ 96 w 113"/>
                    <a:gd name="T35" fmla="*/ 145 h 160"/>
                    <a:gd name="T36" fmla="*/ 65 w 113"/>
                    <a:gd name="T37" fmla="*/ 160 h 160"/>
                    <a:gd name="T38" fmla="*/ 48 w 113"/>
                    <a:gd name="T39" fmla="*/ 160 h 160"/>
                    <a:gd name="T40" fmla="*/ 17 w 113"/>
                    <a:gd name="T41" fmla="*/ 145 h 160"/>
                    <a:gd name="T42" fmla="*/ 0 w 113"/>
                    <a:gd name="T43" fmla="*/ 117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9" name="Freeform 137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117 h 160"/>
                    <a:gd name="T2" fmla="*/ 0 w 113"/>
                    <a:gd name="T3" fmla="*/ 87 h 160"/>
                    <a:gd name="T4" fmla="*/ 17 w 113"/>
                    <a:gd name="T5" fmla="*/ 87 h 160"/>
                    <a:gd name="T6" fmla="*/ 33 w 113"/>
                    <a:gd name="T7" fmla="*/ 87 h 160"/>
                    <a:gd name="T8" fmla="*/ 48 w 113"/>
                    <a:gd name="T9" fmla="*/ 102 h 160"/>
                    <a:gd name="T10" fmla="*/ 48 w 113"/>
                    <a:gd name="T11" fmla="*/ 117 h 160"/>
                    <a:gd name="T12" fmla="*/ 65 w 113"/>
                    <a:gd name="T13" fmla="*/ 117 h 160"/>
                    <a:gd name="T14" fmla="*/ 81 w 113"/>
                    <a:gd name="T15" fmla="*/ 102 h 160"/>
                    <a:gd name="T16" fmla="*/ 65 w 113"/>
                    <a:gd name="T17" fmla="*/ 74 h 160"/>
                    <a:gd name="T18" fmla="*/ 33 w 113"/>
                    <a:gd name="T19" fmla="*/ 59 h 160"/>
                    <a:gd name="T20" fmla="*/ 17 w 113"/>
                    <a:gd name="T21" fmla="*/ 30 h 160"/>
                    <a:gd name="T22" fmla="*/ 0 w 113"/>
                    <a:gd name="T23" fmla="*/ 0 h 160"/>
                    <a:gd name="T24" fmla="*/ 33 w 113"/>
                    <a:gd name="T25" fmla="*/ 0 h 160"/>
                    <a:gd name="T26" fmla="*/ 48 w 113"/>
                    <a:gd name="T27" fmla="*/ 15 h 160"/>
                    <a:gd name="T28" fmla="*/ 96 w 113"/>
                    <a:gd name="T29" fmla="*/ 59 h 160"/>
                    <a:gd name="T30" fmla="*/ 113 w 113"/>
                    <a:gd name="T31" fmla="*/ 102 h 160"/>
                    <a:gd name="T32" fmla="*/ 113 w 113"/>
                    <a:gd name="T33" fmla="*/ 130 h 160"/>
                    <a:gd name="T34" fmla="*/ 96 w 113"/>
                    <a:gd name="T35" fmla="*/ 145 h 160"/>
                    <a:gd name="T36" fmla="*/ 65 w 113"/>
                    <a:gd name="T37" fmla="*/ 160 h 160"/>
                    <a:gd name="T38" fmla="*/ 48 w 113"/>
                    <a:gd name="T39" fmla="*/ 160 h 160"/>
                    <a:gd name="T40" fmla="*/ 17 w 113"/>
                    <a:gd name="T41" fmla="*/ 145 h 160"/>
                    <a:gd name="T42" fmla="*/ 0 w 113"/>
                    <a:gd name="T43" fmla="*/ 117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noFill/>
                <a:ln w="5080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0" name="Freeform 138"/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>
                    <a:gd name="T0" fmla="*/ 0 w 65"/>
                    <a:gd name="T1" fmla="*/ 13 h 43"/>
                    <a:gd name="T2" fmla="*/ 0 w 65"/>
                    <a:gd name="T3" fmla="*/ 0 h 43"/>
                    <a:gd name="T4" fmla="*/ 17 w 65"/>
                    <a:gd name="T5" fmla="*/ 0 h 43"/>
                    <a:gd name="T6" fmla="*/ 50 w 65"/>
                    <a:gd name="T7" fmla="*/ 13 h 43"/>
                    <a:gd name="T8" fmla="*/ 65 w 65"/>
                    <a:gd name="T9" fmla="*/ 28 h 43"/>
                    <a:gd name="T10" fmla="*/ 65 w 65"/>
                    <a:gd name="T11" fmla="*/ 43 h 43"/>
                    <a:gd name="T12" fmla="*/ 34 w 65"/>
                    <a:gd name="T13" fmla="*/ 28 h 43"/>
                    <a:gd name="T14" fmla="*/ 0 w 65"/>
                    <a:gd name="T15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1" name="Freeform 139"/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192 w 320"/>
                    <a:gd name="T1" fmla="*/ 87 h 115"/>
                    <a:gd name="T2" fmla="*/ 207 w 320"/>
                    <a:gd name="T3" fmla="*/ 115 h 115"/>
                    <a:gd name="T4" fmla="*/ 111 w 320"/>
                    <a:gd name="T5" fmla="*/ 72 h 115"/>
                    <a:gd name="T6" fmla="*/ 48 w 320"/>
                    <a:gd name="T7" fmla="*/ 72 h 115"/>
                    <a:gd name="T8" fmla="*/ 0 w 320"/>
                    <a:gd name="T9" fmla="*/ 72 h 115"/>
                    <a:gd name="T10" fmla="*/ 0 w 320"/>
                    <a:gd name="T11" fmla="*/ 59 h 115"/>
                    <a:gd name="T12" fmla="*/ 0 w 320"/>
                    <a:gd name="T13" fmla="*/ 44 h 115"/>
                    <a:gd name="T14" fmla="*/ 15 w 320"/>
                    <a:gd name="T15" fmla="*/ 15 h 115"/>
                    <a:gd name="T16" fmla="*/ 48 w 320"/>
                    <a:gd name="T17" fmla="*/ 0 h 115"/>
                    <a:gd name="T18" fmla="*/ 111 w 320"/>
                    <a:gd name="T19" fmla="*/ 0 h 115"/>
                    <a:gd name="T20" fmla="*/ 175 w 320"/>
                    <a:gd name="T21" fmla="*/ 0 h 115"/>
                    <a:gd name="T22" fmla="*/ 240 w 320"/>
                    <a:gd name="T23" fmla="*/ 0 h 115"/>
                    <a:gd name="T24" fmla="*/ 255 w 320"/>
                    <a:gd name="T25" fmla="*/ 0 h 115"/>
                    <a:gd name="T26" fmla="*/ 271 w 320"/>
                    <a:gd name="T27" fmla="*/ 0 h 115"/>
                    <a:gd name="T28" fmla="*/ 271 w 320"/>
                    <a:gd name="T29" fmla="*/ 15 h 115"/>
                    <a:gd name="T30" fmla="*/ 207 w 320"/>
                    <a:gd name="T31" fmla="*/ 15 h 115"/>
                    <a:gd name="T32" fmla="*/ 192 w 320"/>
                    <a:gd name="T33" fmla="*/ 15 h 115"/>
                    <a:gd name="T34" fmla="*/ 159 w 320"/>
                    <a:gd name="T35" fmla="*/ 29 h 115"/>
                    <a:gd name="T36" fmla="*/ 159 w 320"/>
                    <a:gd name="T37" fmla="*/ 59 h 115"/>
                    <a:gd name="T38" fmla="*/ 175 w 320"/>
                    <a:gd name="T39" fmla="*/ 72 h 115"/>
                    <a:gd name="T40" fmla="*/ 240 w 320"/>
                    <a:gd name="T41" fmla="*/ 87 h 115"/>
                    <a:gd name="T42" fmla="*/ 320 w 320"/>
                    <a:gd name="T43" fmla="*/ 115 h 115"/>
                    <a:gd name="T44" fmla="*/ 303 w 320"/>
                    <a:gd name="T45" fmla="*/ 115 h 115"/>
                    <a:gd name="T46" fmla="*/ 255 w 320"/>
                    <a:gd name="T47" fmla="*/ 102 h 115"/>
                    <a:gd name="T48" fmla="*/ 223 w 320"/>
                    <a:gd name="T49" fmla="*/ 87 h 115"/>
                    <a:gd name="T50" fmla="*/ 192 w 320"/>
                    <a:gd name="T51" fmla="*/ 8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2" name="Freeform 140"/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>
                    <a:gd name="T0" fmla="*/ 0 w 48"/>
                    <a:gd name="T1" fmla="*/ 13 h 43"/>
                    <a:gd name="T2" fmla="*/ 0 w 48"/>
                    <a:gd name="T3" fmla="*/ 0 h 43"/>
                    <a:gd name="T4" fmla="*/ 15 w 48"/>
                    <a:gd name="T5" fmla="*/ 0 h 43"/>
                    <a:gd name="T6" fmla="*/ 32 w 48"/>
                    <a:gd name="T7" fmla="*/ 0 h 43"/>
                    <a:gd name="T8" fmla="*/ 48 w 48"/>
                    <a:gd name="T9" fmla="*/ 13 h 43"/>
                    <a:gd name="T10" fmla="*/ 48 w 48"/>
                    <a:gd name="T11" fmla="*/ 28 h 43"/>
                    <a:gd name="T12" fmla="*/ 32 w 48"/>
                    <a:gd name="T13" fmla="*/ 43 h 43"/>
                    <a:gd name="T14" fmla="*/ 0 w 48"/>
                    <a:gd name="T15" fmla="*/ 43 h 43"/>
                    <a:gd name="T16" fmla="*/ 0 w 48"/>
                    <a:gd name="T17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3" name="Freeform 141"/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>
                    <a:gd name="T0" fmla="*/ 0 w 65"/>
                    <a:gd name="T1" fmla="*/ 28 h 58"/>
                    <a:gd name="T2" fmla="*/ 16 w 65"/>
                    <a:gd name="T3" fmla="*/ 15 h 58"/>
                    <a:gd name="T4" fmla="*/ 48 w 65"/>
                    <a:gd name="T5" fmla="*/ 0 h 58"/>
                    <a:gd name="T6" fmla="*/ 48 w 65"/>
                    <a:gd name="T7" fmla="*/ 15 h 58"/>
                    <a:gd name="T8" fmla="*/ 65 w 65"/>
                    <a:gd name="T9" fmla="*/ 15 h 58"/>
                    <a:gd name="T10" fmla="*/ 48 w 65"/>
                    <a:gd name="T11" fmla="*/ 58 h 58"/>
                    <a:gd name="T12" fmla="*/ 16 w 65"/>
                    <a:gd name="T13" fmla="*/ 43 h 58"/>
                    <a:gd name="T14" fmla="*/ 0 w 65"/>
                    <a:gd name="T15" fmla="*/ 2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4" name="Freeform 142"/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>
                    <a:gd name="T0" fmla="*/ 0 w 80"/>
                    <a:gd name="T1" fmla="*/ 28 h 58"/>
                    <a:gd name="T2" fmla="*/ 32 w 80"/>
                    <a:gd name="T3" fmla="*/ 0 h 58"/>
                    <a:gd name="T4" fmla="*/ 48 w 80"/>
                    <a:gd name="T5" fmla="*/ 0 h 58"/>
                    <a:gd name="T6" fmla="*/ 63 w 80"/>
                    <a:gd name="T7" fmla="*/ 0 h 58"/>
                    <a:gd name="T8" fmla="*/ 80 w 80"/>
                    <a:gd name="T9" fmla="*/ 15 h 58"/>
                    <a:gd name="T10" fmla="*/ 80 w 80"/>
                    <a:gd name="T11" fmla="*/ 43 h 58"/>
                    <a:gd name="T12" fmla="*/ 63 w 80"/>
                    <a:gd name="T13" fmla="*/ 43 h 58"/>
                    <a:gd name="T14" fmla="*/ 48 w 80"/>
                    <a:gd name="T15" fmla="*/ 58 h 58"/>
                    <a:gd name="T16" fmla="*/ 32 w 80"/>
                    <a:gd name="T17" fmla="*/ 43 h 58"/>
                    <a:gd name="T18" fmla="*/ 0 w 80"/>
                    <a:gd name="T19" fmla="*/ 2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5" name="Freeform 143"/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>
                    <a:gd name="T0" fmla="*/ 0 w 32"/>
                    <a:gd name="T1" fmla="*/ 15 h 15"/>
                    <a:gd name="T2" fmla="*/ 0 w 32"/>
                    <a:gd name="T3" fmla="*/ 0 h 15"/>
                    <a:gd name="T4" fmla="*/ 32 w 32"/>
                    <a:gd name="T5" fmla="*/ 0 h 15"/>
                    <a:gd name="T6" fmla="*/ 32 w 32"/>
                    <a:gd name="T7" fmla="*/ 15 h 15"/>
                    <a:gd name="T8" fmla="*/ 15 w 32"/>
                    <a:gd name="T9" fmla="*/ 15 h 15"/>
                    <a:gd name="T10" fmla="*/ 0 w 32"/>
                    <a:gd name="T11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6" name="Freeform 144"/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>
                    <a:gd name="T0" fmla="*/ 0 w 63"/>
                    <a:gd name="T1" fmla="*/ 15 h 15"/>
                    <a:gd name="T2" fmla="*/ 31 w 63"/>
                    <a:gd name="T3" fmla="*/ 0 h 15"/>
                    <a:gd name="T4" fmla="*/ 48 w 63"/>
                    <a:gd name="T5" fmla="*/ 0 h 15"/>
                    <a:gd name="T6" fmla="*/ 63 w 63"/>
                    <a:gd name="T7" fmla="*/ 15 h 15"/>
                    <a:gd name="T8" fmla="*/ 31 w 63"/>
                    <a:gd name="T9" fmla="*/ 15 h 15"/>
                    <a:gd name="T10" fmla="*/ 0 w 63"/>
                    <a:gd name="T11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7" name="Freeform 145"/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>
                    <a:gd name="T0" fmla="*/ 0 w 65"/>
                    <a:gd name="T1" fmla="*/ 14 h 29"/>
                    <a:gd name="T2" fmla="*/ 34 w 65"/>
                    <a:gd name="T3" fmla="*/ 0 h 29"/>
                    <a:gd name="T4" fmla="*/ 50 w 65"/>
                    <a:gd name="T5" fmla="*/ 0 h 29"/>
                    <a:gd name="T6" fmla="*/ 65 w 65"/>
                    <a:gd name="T7" fmla="*/ 0 h 29"/>
                    <a:gd name="T8" fmla="*/ 50 w 65"/>
                    <a:gd name="T9" fmla="*/ 29 h 29"/>
                    <a:gd name="T10" fmla="*/ 17 w 65"/>
                    <a:gd name="T11" fmla="*/ 29 h 29"/>
                    <a:gd name="T12" fmla="*/ 0 w 65"/>
                    <a:gd name="T1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8" name="Freeform 146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57 h 100"/>
                    <a:gd name="T2" fmla="*/ 0 w 223"/>
                    <a:gd name="T3" fmla="*/ 43 h 100"/>
                    <a:gd name="T4" fmla="*/ 31 w 223"/>
                    <a:gd name="T5" fmla="*/ 43 h 100"/>
                    <a:gd name="T6" fmla="*/ 48 w 223"/>
                    <a:gd name="T7" fmla="*/ 43 h 100"/>
                    <a:gd name="T8" fmla="*/ 96 w 223"/>
                    <a:gd name="T9" fmla="*/ 72 h 100"/>
                    <a:gd name="T10" fmla="*/ 144 w 223"/>
                    <a:gd name="T11" fmla="*/ 72 h 100"/>
                    <a:gd name="T12" fmla="*/ 160 w 223"/>
                    <a:gd name="T13" fmla="*/ 72 h 100"/>
                    <a:gd name="T14" fmla="*/ 175 w 223"/>
                    <a:gd name="T15" fmla="*/ 57 h 100"/>
                    <a:gd name="T16" fmla="*/ 160 w 223"/>
                    <a:gd name="T17" fmla="*/ 43 h 100"/>
                    <a:gd name="T18" fmla="*/ 144 w 223"/>
                    <a:gd name="T19" fmla="*/ 28 h 100"/>
                    <a:gd name="T20" fmla="*/ 127 w 223"/>
                    <a:gd name="T21" fmla="*/ 28 h 100"/>
                    <a:gd name="T22" fmla="*/ 112 w 223"/>
                    <a:gd name="T23" fmla="*/ 28 h 100"/>
                    <a:gd name="T24" fmla="*/ 112 w 223"/>
                    <a:gd name="T25" fmla="*/ 13 h 100"/>
                    <a:gd name="T26" fmla="*/ 112 w 223"/>
                    <a:gd name="T27" fmla="*/ 0 h 100"/>
                    <a:gd name="T28" fmla="*/ 144 w 223"/>
                    <a:gd name="T29" fmla="*/ 0 h 100"/>
                    <a:gd name="T30" fmla="*/ 175 w 223"/>
                    <a:gd name="T31" fmla="*/ 0 h 100"/>
                    <a:gd name="T32" fmla="*/ 208 w 223"/>
                    <a:gd name="T33" fmla="*/ 28 h 100"/>
                    <a:gd name="T34" fmla="*/ 223 w 223"/>
                    <a:gd name="T35" fmla="*/ 57 h 100"/>
                    <a:gd name="T36" fmla="*/ 208 w 223"/>
                    <a:gd name="T37" fmla="*/ 87 h 100"/>
                    <a:gd name="T38" fmla="*/ 192 w 223"/>
                    <a:gd name="T39" fmla="*/ 100 h 100"/>
                    <a:gd name="T40" fmla="*/ 144 w 223"/>
                    <a:gd name="T41" fmla="*/ 100 h 100"/>
                    <a:gd name="T42" fmla="*/ 79 w 223"/>
                    <a:gd name="T43" fmla="*/ 87 h 100"/>
                    <a:gd name="T44" fmla="*/ 0 w 223"/>
                    <a:gd name="T45" fmla="*/ 5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9" name="Freeform 147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57 h 100"/>
                    <a:gd name="T2" fmla="*/ 0 w 223"/>
                    <a:gd name="T3" fmla="*/ 43 h 100"/>
                    <a:gd name="T4" fmla="*/ 0 w 223"/>
                    <a:gd name="T5" fmla="*/ 43 h 100"/>
                    <a:gd name="T6" fmla="*/ 31 w 223"/>
                    <a:gd name="T7" fmla="*/ 43 h 100"/>
                    <a:gd name="T8" fmla="*/ 48 w 223"/>
                    <a:gd name="T9" fmla="*/ 43 h 100"/>
                    <a:gd name="T10" fmla="*/ 96 w 223"/>
                    <a:gd name="T11" fmla="*/ 72 h 100"/>
                    <a:gd name="T12" fmla="*/ 144 w 223"/>
                    <a:gd name="T13" fmla="*/ 72 h 100"/>
                    <a:gd name="T14" fmla="*/ 160 w 223"/>
                    <a:gd name="T15" fmla="*/ 72 h 100"/>
                    <a:gd name="T16" fmla="*/ 175 w 223"/>
                    <a:gd name="T17" fmla="*/ 57 h 100"/>
                    <a:gd name="T18" fmla="*/ 160 w 223"/>
                    <a:gd name="T19" fmla="*/ 43 h 100"/>
                    <a:gd name="T20" fmla="*/ 144 w 223"/>
                    <a:gd name="T21" fmla="*/ 28 h 100"/>
                    <a:gd name="T22" fmla="*/ 127 w 223"/>
                    <a:gd name="T23" fmla="*/ 28 h 100"/>
                    <a:gd name="T24" fmla="*/ 112 w 223"/>
                    <a:gd name="T25" fmla="*/ 28 h 100"/>
                    <a:gd name="T26" fmla="*/ 112 w 223"/>
                    <a:gd name="T27" fmla="*/ 13 h 100"/>
                    <a:gd name="T28" fmla="*/ 112 w 223"/>
                    <a:gd name="T29" fmla="*/ 0 h 100"/>
                    <a:gd name="T30" fmla="*/ 144 w 223"/>
                    <a:gd name="T31" fmla="*/ 0 h 100"/>
                    <a:gd name="T32" fmla="*/ 175 w 223"/>
                    <a:gd name="T33" fmla="*/ 0 h 100"/>
                    <a:gd name="T34" fmla="*/ 208 w 223"/>
                    <a:gd name="T35" fmla="*/ 28 h 100"/>
                    <a:gd name="T36" fmla="*/ 223 w 223"/>
                    <a:gd name="T37" fmla="*/ 57 h 100"/>
                    <a:gd name="T38" fmla="*/ 208 w 223"/>
                    <a:gd name="T39" fmla="*/ 87 h 100"/>
                    <a:gd name="T40" fmla="*/ 192 w 223"/>
                    <a:gd name="T41" fmla="*/ 100 h 100"/>
                    <a:gd name="T42" fmla="*/ 144 w 223"/>
                    <a:gd name="T43" fmla="*/ 100 h 100"/>
                    <a:gd name="T44" fmla="*/ 79 w 223"/>
                    <a:gd name="T45" fmla="*/ 87 h 100"/>
                    <a:gd name="T46" fmla="*/ 0 w 223"/>
                    <a:gd name="T47" fmla="*/ 5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5080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00" name="Freeform 148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17 w 176"/>
                    <a:gd name="T1" fmla="*/ 102 h 146"/>
                    <a:gd name="T2" fmla="*/ 0 w 176"/>
                    <a:gd name="T3" fmla="*/ 72 h 146"/>
                    <a:gd name="T4" fmla="*/ 17 w 176"/>
                    <a:gd name="T5" fmla="*/ 29 h 146"/>
                    <a:gd name="T6" fmla="*/ 48 w 176"/>
                    <a:gd name="T7" fmla="*/ 16 h 146"/>
                    <a:gd name="T8" fmla="*/ 96 w 176"/>
                    <a:gd name="T9" fmla="*/ 0 h 146"/>
                    <a:gd name="T10" fmla="*/ 128 w 176"/>
                    <a:gd name="T11" fmla="*/ 0 h 146"/>
                    <a:gd name="T12" fmla="*/ 161 w 176"/>
                    <a:gd name="T13" fmla="*/ 16 h 146"/>
                    <a:gd name="T14" fmla="*/ 176 w 176"/>
                    <a:gd name="T15" fmla="*/ 59 h 146"/>
                    <a:gd name="T16" fmla="*/ 161 w 176"/>
                    <a:gd name="T17" fmla="*/ 72 h 146"/>
                    <a:gd name="T18" fmla="*/ 144 w 176"/>
                    <a:gd name="T19" fmla="*/ 87 h 146"/>
                    <a:gd name="T20" fmla="*/ 128 w 176"/>
                    <a:gd name="T21" fmla="*/ 87 h 146"/>
                    <a:gd name="T22" fmla="*/ 128 w 176"/>
                    <a:gd name="T23" fmla="*/ 59 h 146"/>
                    <a:gd name="T24" fmla="*/ 128 w 176"/>
                    <a:gd name="T25" fmla="*/ 44 h 146"/>
                    <a:gd name="T26" fmla="*/ 113 w 176"/>
                    <a:gd name="T27" fmla="*/ 29 h 146"/>
                    <a:gd name="T28" fmla="*/ 96 w 176"/>
                    <a:gd name="T29" fmla="*/ 29 h 146"/>
                    <a:gd name="T30" fmla="*/ 80 w 176"/>
                    <a:gd name="T31" fmla="*/ 44 h 146"/>
                    <a:gd name="T32" fmla="*/ 65 w 176"/>
                    <a:gd name="T33" fmla="*/ 59 h 146"/>
                    <a:gd name="T34" fmla="*/ 48 w 176"/>
                    <a:gd name="T35" fmla="*/ 87 h 146"/>
                    <a:gd name="T36" fmla="*/ 65 w 176"/>
                    <a:gd name="T37" fmla="*/ 102 h 146"/>
                    <a:gd name="T38" fmla="*/ 96 w 176"/>
                    <a:gd name="T39" fmla="*/ 102 h 146"/>
                    <a:gd name="T40" fmla="*/ 113 w 176"/>
                    <a:gd name="T41" fmla="*/ 102 h 146"/>
                    <a:gd name="T42" fmla="*/ 113 w 176"/>
                    <a:gd name="T43" fmla="*/ 131 h 146"/>
                    <a:gd name="T44" fmla="*/ 96 w 176"/>
                    <a:gd name="T45" fmla="*/ 131 h 146"/>
                    <a:gd name="T46" fmla="*/ 80 w 176"/>
                    <a:gd name="T47" fmla="*/ 146 h 146"/>
                    <a:gd name="T48" fmla="*/ 48 w 176"/>
                    <a:gd name="T49" fmla="*/ 146 h 146"/>
                    <a:gd name="T50" fmla="*/ 32 w 176"/>
                    <a:gd name="T51" fmla="*/ 131 h 146"/>
                    <a:gd name="T52" fmla="*/ 17 w 176"/>
                    <a:gd name="T53" fmla="*/ 102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01" name="Freeform 149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17 w 176"/>
                    <a:gd name="T1" fmla="*/ 102 h 146"/>
                    <a:gd name="T2" fmla="*/ 0 w 176"/>
                    <a:gd name="T3" fmla="*/ 72 h 146"/>
                    <a:gd name="T4" fmla="*/ 17 w 176"/>
                    <a:gd name="T5" fmla="*/ 29 h 146"/>
                    <a:gd name="T6" fmla="*/ 48 w 176"/>
                    <a:gd name="T7" fmla="*/ 16 h 146"/>
                    <a:gd name="T8" fmla="*/ 96 w 176"/>
                    <a:gd name="T9" fmla="*/ 0 h 146"/>
                    <a:gd name="T10" fmla="*/ 128 w 176"/>
                    <a:gd name="T11" fmla="*/ 0 h 146"/>
                    <a:gd name="T12" fmla="*/ 161 w 176"/>
                    <a:gd name="T13" fmla="*/ 16 h 146"/>
                    <a:gd name="T14" fmla="*/ 176 w 176"/>
                    <a:gd name="T15" fmla="*/ 59 h 146"/>
                    <a:gd name="T16" fmla="*/ 161 w 176"/>
                    <a:gd name="T17" fmla="*/ 72 h 146"/>
                    <a:gd name="T18" fmla="*/ 144 w 176"/>
                    <a:gd name="T19" fmla="*/ 87 h 146"/>
                    <a:gd name="T20" fmla="*/ 128 w 176"/>
                    <a:gd name="T21" fmla="*/ 87 h 146"/>
                    <a:gd name="T22" fmla="*/ 128 w 176"/>
                    <a:gd name="T23" fmla="*/ 59 h 146"/>
                    <a:gd name="T24" fmla="*/ 128 w 176"/>
                    <a:gd name="T25" fmla="*/ 44 h 146"/>
                    <a:gd name="T26" fmla="*/ 113 w 176"/>
                    <a:gd name="T27" fmla="*/ 29 h 146"/>
                    <a:gd name="T28" fmla="*/ 96 w 176"/>
                    <a:gd name="T29" fmla="*/ 29 h 146"/>
                    <a:gd name="T30" fmla="*/ 80 w 176"/>
                    <a:gd name="T31" fmla="*/ 44 h 146"/>
                    <a:gd name="T32" fmla="*/ 65 w 176"/>
                    <a:gd name="T33" fmla="*/ 59 h 146"/>
                    <a:gd name="T34" fmla="*/ 48 w 176"/>
                    <a:gd name="T35" fmla="*/ 87 h 146"/>
                    <a:gd name="T36" fmla="*/ 65 w 176"/>
                    <a:gd name="T37" fmla="*/ 102 h 146"/>
                    <a:gd name="T38" fmla="*/ 65 w 176"/>
                    <a:gd name="T39" fmla="*/ 102 h 146"/>
                    <a:gd name="T40" fmla="*/ 96 w 176"/>
                    <a:gd name="T41" fmla="*/ 102 h 146"/>
                    <a:gd name="T42" fmla="*/ 96 w 176"/>
                    <a:gd name="T43" fmla="*/ 102 h 146"/>
                    <a:gd name="T44" fmla="*/ 113 w 176"/>
                    <a:gd name="T45" fmla="*/ 102 h 146"/>
                    <a:gd name="T46" fmla="*/ 113 w 176"/>
                    <a:gd name="T47" fmla="*/ 131 h 146"/>
                    <a:gd name="T48" fmla="*/ 96 w 176"/>
                    <a:gd name="T49" fmla="*/ 131 h 146"/>
                    <a:gd name="T50" fmla="*/ 80 w 176"/>
                    <a:gd name="T51" fmla="*/ 146 h 146"/>
                    <a:gd name="T52" fmla="*/ 48 w 176"/>
                    <a:gd name="T53" fmla="*/ 146 h 146"/>
                    <a:gd name="T54" fmla="*/ 32 w 176"/>
                    <a:gd name="T55" fmla="*/ 131 h 146"/>
                    <a:gd name="T56" fmla="*/ 17 w 176"/>
                    <a:gd name="T57" fmla="*/ 102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noFill/>
                <a:ln w="5080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02" name="Freeform 150"/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>
                    <a:gd name="T0" fmla="*/ 0 w 48"/>
                    <a:gd name="T1" fmla="*/ 2680 h 2695"/>
                    <a:gd name="T2" fmla="*/ 16 w 48"/>
                    <a:gd name="T3" fmla="*/ 145 h 2695"/>
                    <a:gd name="T4" fmla="*/ 16 w 48"/>
                    <a:gd name="T5" fmla="*/ 73 h 2695"/>
                    <a:gd name="T6" fmla="*/ 16 w 48"/>
                    <a:gd name="T7" fmla="*/ 30 h 2695"/>
                    <a:gd name="T8" fmla="*/ 33 w 48"/>
                    <a:gd name="T9" fmla="*/ 0 h 2695"/>
                    <a:gd name="T10" fmla="*/ 48 w 48"/>
                    <a:gd name="T11" fmla="*/ 160 h 2695"/>
                    <a:gd name="T12" fmla="*/ 33 w 48"/>
                    <a:gd name="T13" fmla="*/ 2695 h 2695"/>
                    <a:gd name="T14" fmla="*/ 16 w 48"/>
                    <a:gd name="T15" fmla="*/ 2695 h 2695"/>
                    <a:gd name="T16" fmla="*/ 0 w 48"/>
                    <a:gd name="T17" fmla="*/ 2695 h 2695"/>
                    <a:gd name="T18" fmla="*/ 0 w 48"/>
                    <a:gd name="T19" fmla="*/ 2680 h 2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03" name="Freeform 151"/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>
                    <a:gd name="T0" fmla="*/ 0 w 48"/>
                    <a:gd name="T1" fmla="*/ 0 h 2767"/>
                    <a:gd name="T2" fmla="*/ 48 w 48"/>
                    <a:gd name="T3" fmla="*/ 14 h 2767"/>
                    <a:gd name="T4" fmla="*/ 48 w 48"/>
                    <a:gd name="T5" fmla="*/ 29 h 2767"/>
                    <a:gd name="T6" fmla="*/ 48 w 48"/>
                    <a:gd name="T7" fmla="*/ 44 h 2767"/>
                    <a:gd name="T8" fmla="*/ 48 w 48"/>
                    <a:gd name="T9" fmla="*/ 87 h 2767"/>
                    <a:gd name="T10" fmla="*/ 48 w 48"/>
                    <a:gd name="T11" fmla="*/ 130 h 2767"/>
                    <a:gd name="T12" fmla="*/ 48 w 48"/>
                    <a:gd name="T13" fmla="*/ 189 h 2767"/>
                    <a:gd name="T14" fmla="*/ 48 w 48"/>
                    <a:gd name="T15" fmla="*/ 261 h 2767"/>
                    <a:gd name="T16" fmla="*/ 48 w 48"/>
                    <a:gd name="T17" fmla="*/ 347 h 2767"/>
                    <a:gd name="T18" fmla="*/ 48 w 48"/>
                    <a:gd name="T19" fmla="*/ 434 h 2767"/>
                    <a:gd name="T20" fmla="*/ 48 w 48"/>
                    <a:gd name="T21" fmla="*/ 536 h 2767"/>
                    <a:gd name="T22" fmla="*/ 48 w 48"/>
                    <a:gd name="T23" fmla="*/ 651 h 2767"/>
                    <a:gd name="T24" fmla="*/ 48 w 48"/>
                    <a:gd name="T25" fmla="*/ 883 h 2767"/>
                    <a:gd name="T26" fmla="*/ 48 w 48"/>
                    <a:gd name="T27" fmla="*/ 1130 h 2767"/>
                    <a:gd name="T28" fmla="*/ 48 w 48"/>
                    <a:gd name="T29" fmla="*/ 1376 h 2767"/>
                    <a:gd name="T30" fmla="*/ 48 w 48"/>
                    <a:gd name="T31" fmla="*/ 1623 h 2767"/>
                    <a:gd name="T32" fmla="*/ 48 w 48"/>
                    <a:gd name="T33" fmla="*/ 1868 h 2767"/>
                    <a:gd name="T34" fmla="*/ 48 w 48"/>
                    <a:gd name="T35" fmla="*/ 2101 h 2767"/>
                    <a:gd name="T36" fmla="*/ 31 w 48"/>
                    <a:gd name="T37" fmla="*/ 2202 h 2767"/>
                    <a:gd name="T38" fmla="*/ 31 w 48"/>
                    <a:gd name="T39" fmla="*/ 2303 h 2767"/>
                    <a:gd name="T40" fmla="*/ 31 w 48"/>
                    <a:gd name="T41" fmla="*/ 2404 h 2767"/>
                    <a:gd name="T42" fmla="*/ 31 w 48"/>
                    <a:gd name="T43" fmla="*/ 2491 h 2767"/>
                    <a:gd name="T44" fmla="*/ 31 w 48"/>
                    <a:gd name="T45" fmla="*/ 2550 h 2767"/>
                    <a:gd name="T46" fmla="*/ 31 w 48"/>
                    <a:gd name="T47" fmla="*/ 2621 h 2767"/>
                    <a:gd name="T48" fmla="*/ 31 w 48"/>
                    <a:gd name="T49" fmla="*/ 2665 h 2767"/>
                    <a:gd name="T50" fmla="*/ 31 w 48"/>
                    <a:gd name="T51" fmla="*/ 2708 h 2767"/>
                    <a:gd name="T52" fmla="*/ 31 w 48"/>
                    <a:gd name="T53" fmla="*/ 2723 h 2767"/>
                    <a:gd name="T54" fmla="*/ 31 w 48"/>
                    <a:gd name="T55" fmla="*/ 2738 h 2767"/>
                    <a:gd name="T56" fmla="*/ 0 w 48"/>
                    <a:gd name="T57" fmla="*/ 2767 h 2767"/>
                    <a:gd name="T58" fmla="*/ 0 w 48"/>
                    <a:gd name="T59" fmla="*/ 2752 h 2767"/>
                    <a:gd name="T60" fmla="*/ 0 w 48"/>
                    <a:gd name="T61" fmla="*/ 2723 h 2767"/>
                    <a:gd name="T62" fmla="*/ 0 w 48"/>
                    <a:gd name="T63" fmla="*/ 2695 h 2767"/>
                    <a:gd name="T64" fmla="*/ 0 w 48"/>
                    <a:gd name="T65" fmla="*/ 2636 h 2767"/>
                    <a:gd name="T66" fmla="*/ 0 w 48"/>
                    <a:gd name="T67" fmla="*/ 2578 h 2767"/>
                    <a:gd name="T68" fmla="*/ 0 w 48"/>
                    <a:gd name="T69" fmla="*/ 2506 h 2767"/>
                    <a:gd name="T70" fmla="*/ 0 w 48"/>
                    <a:gd name="T71" fmla="*/ 2419 h 2767"/>
                    <a:gd name="T72" fmla="*/ 0 w 48"/>
                    <a:gd name="T73" fmla="*/ 2333 h 2767"/>
                    <a:gd name="T74" fmla="*/ 0 w 48"/>
                    <a:gd name="T75" fmla="*/ 2231 h 2767"/>
                    <a:gd name="T76" fmla="*/ 0 w 48"/>
                    <a:gd name="T77" fmla="*/ 2116 h 2767"/>
                    <a:gd name="T78" fmla="*/ 0 w 48"/>
                    <a:gd name="T79" fmla="*/ 1883 h 2767"/>
                    <a:gd name="T80" fmla="*/ 0 w 48"/>
                    <a:gd name="T81" fmla="*/ 1636 h 2767"/>
                    <a:gd name="T82" fmla="*/ 0 w 48"/>
                    <a:gd name="T83" fmla="*/ 1376 h 2767"/>
                    <a:gd name="T84" fmla="*/ 0 w 48"/>
                    <a:gd name="T85" fmla="*/ 1115 h 2767"/>
                    <a:gd name="T86" fmla="*/ 0 w 48"/>
                    <a:gd name="T87" fmla="*/ 868 h 2767"/>
                    <a:gd name="T88" fmla="*/ 0 w 48"/>
                    <a:gd name="T89" fmla="*/ 638 h 2767"/>
                    <a:gd name="T90" fmla="*/ 0 w 48"/>
                    <a:gd name="T91" fmla="*/ 536 h 2767"/>
                    <a:gd name="T92" fmla="*/ 0 w 48"/>
                    <a:gd name="T93" fmla="*/ 419 h 2767"/>
                    <a:gd name="T94" fmla="*/ 0 w 48"/>
                    <a:gd name="T95" fmla="*/ 332 h 2767"/>
                    <a:gd name="T96" fmla="*/ 0 w 48"/>
                    <a:gd name="T97" fmla="*/ 246 h 2767"/>
                    <a:gd name="T98" fmla="*/ 0 w 48"/>
                    <a:gd name="T99" fmla="*/ 174 h 2767"/>
                    <a:gd name="T100" fmla="*/ 0 w 48"/>
                    <a:gd name="T101" fmla="*/ 115 h 2767"/>
                    <a:gd name="T102" fmla="*/ 0 w 48"/>
                    <a:gd name="T103" fmla="*/ 57 h 2767"/>
                    <a:gd name="T104" fmla="*/ 0 w 48"/>
                    <a:gd name="T105" fmla="*/ 29 h 2767"/>
                    <a:gd name="T106" fmla="*/ 0 w 48"/>
                    <a:gd name="T107" fmla="*/ 0 h 2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04" name="Freeform 152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48 w 288"/>
                    <a:gd name="T1" fmla="*/ 143 h 158"/>
                    <a:gd name="T2" fmla="*/ 64 w 288"/>
                    <a:gd name="T3" fmla="*/ 100 h 158"/>
                    <a:gd name="T4" fmla="*/ 64 w 288"/>
                    <a:gd name="T5" fmla="*/ 87 h 158"/>
                    <a:gd name="T6" fmla="*/ 64 w 288"/>
                    <a:gd name="T7" fmla="*/ 56 h 158"/>
                    <a:gd name="T8" fmla="*/ 48 w 288"/>
                    <a:gd name="T9" fmla="*/ 56 h 158"/>
                    <a:gd name="T10" fmla="*/ 33 w 288"/>
                    <a:gd name="T11" fmla="*/ 56 h 158"/>
                    <a:gd name="T12" fmla="*/ 16 w 288"/>
                    <a:gd name="T13" fmla="*/ 71 h 158"/>
                    <a:gd name="T14" fmla="*/ 0 w 288"/>
                    <a:gd name="T15" fmla="*/ 56 h 158"/>
                    <a:gd name="T16" fmla="*/ 16 w 288"/>
                    <a:gd name="T17" fmla="*/ 28 h 158"/>
                    <a:gd name="T18" fmla="*/ 33 w 288"/>
                    <a:gd name="T19" fmla="*/ 13 h 158"/>
                    <a:gd name="T20" fmla="*/ 48 w 288"/>
                    <a:gd name="T21" fmla="*/ 13 h 158"/>
                    <a:gd name="T22" fmla="*/ 64 w 288"/>
                    <a:gd name="T23" fmla="*/ 13 h 158"/>
                    <a:gd name="T24" fmla="*/ 81 w 288"/>
                    <a:gd name="T25" fmla="*/ 28 h 158"/>
                    <a:gd name="T26" fmla="*/ 96 w 288"/>
                    <a:gd name="T27" fmla="*/ 43 h 158"/>
                    <a:gd name="T28" fmla="*/ 96 w 288"/>
                    <a:gd name="T29" fmla="*/ 71 h 158"/>
                    <a:gd name="T30" fmla="*/ 96 w 288"/>
                    <a:gd name="T31" fmla="*/ 115 h 158"/>
                    <a:gd name="T32" fmla="*/ 161 w 288"/>
                    <a:gd name="T33" fmla="*/ 100 h 158"/>
                    <a:gd name="T34" fmla="*/ 225 w 288"/>
                    <a:gd name="T35" fmla="*/ 100 h 158"/>
                    <a:gd name="T36" fmla="*/ 240 w 288"/>
                    <a:gd name="T37" fmla="*/ 71 h 158"/>
                    <a:gd name="T38" fmla="*/ 240 w 288"/>
                    <a:gd name="T39" fmla="*/ 56 h 158"/>
                    <a:gd name="T40" fmla="*/ 240 w 288"/>
                    <a:gd name="T41" fmla="*/ 43 h 158"/>
                    <a:gd name="T42" fmla="*/ 225 w 288"/>
                    <a:gd name="T43" fmla="*/ 28 h 158"/>
                    <a:gd name="T44" fmla="*/ 209 w 288"/>
                    <a:gd name="T45" fmla="*/ 43 h 158"/>
                    <a:gd name="T46" fmla="*/ 192 w 288"/>
                    <a:gd name="T47" fmla="*/ 56 h 158"/>
                    <a:gd name="T48" fmla="*/ 177 w 288"/>
                    <a:gd name="T49" fmla="*/ 56 h 158"/>
                    <a:gd name="T50" fmla="*/ 161 w 288"/>
                    <a:gd name="T51" fmla="*/ 56 h 158"/>
                    <a:gd name="T52" fmla="*/ 161 w 288"/>
                    <a:gd name="T53" fmla="*/ 43 h 158"/>
                    <a:gd name="T54" fmla="*/ 177 w 288"/>
                    <a:gd name="T55" fmla="*/ 28 h 158"/>
                    <a:gd name="T56" fmla="*/ 192 w 288"/>
                    <a:gd name="T57" fmla="*/ 13 h 158"/>
                    <a:gd name="T58" fmla="*/ 225 w 288"/>
                    <a:gd name="T59" fmla="*/ 0 h 158"/>
                    <a:gd name="T60" fmla="*/ 240 w 288"/>
                    <a:gd name="T61" fmla="*/ 0 h 158"/>
                    <a:gd name="T62" fmla="*/ 273 w 288"/>
                    <a:gd name="T63" fmla="*/ 13 h 158"/>
                    <a:gd name="T64" fmla="*/ 288 w 288"/>
                    <a:gd name="T65" fmla="*/ 28 h 158"/>
                    <a:gd name="T66" fmla="*/ 288 w 288"/>
                    <a:gd name="T67" fmla="*/ 71 h 158"/>
                    <a:gd name="T68" fmla="*/ 273 w 288"/>
                    <a:gd name="T69" fmla="*/ 100 h 158"/>
                    <a:gd name="T70" fmla="*/ 225 w 288"/>
                    <a:gd name="T71" fmla="*/ 130 h 158"/>
                    <a:gd name="T72" fmla="*/ 192 w 288"/>
                    <a:gd name="T73" fmla="*/ 143 h 158"/>
                    <a:gd name="T74" fmla="*/ 144 w 288"/>
                    <a:gd name="T75" fmla="*/ 143 h 158"/>
                    <a:gd name="T76" fmla="*/ 96 w 288"/>
                    <a:gd name="T77" fmla="*/ 143 h 158"/>
                    <a:gd name="T78" fmla="*/ 96 w 288"/>
                    <a:gd name="T79" fmla="*/ 130 h 158"/>
                    <a:gd name="T80" fmla="*/ 64 w 288"/>
                    <a:gd name="T81" fmla="*/ 143 h 158"/>
                    <a:gd name="T82" fmla="*/ 64 w 288"/>
                    <a:gd name="T83" fmla="*/ 158 h 158"/>
                    <a:gd name="T84" fmla="*/ 48 w 288"/>
                    <a:gd name="T85" fmla="*/ 143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05" name="Freeform 153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48 w 288"/>
                    <a:gd name="T1" fmla="*/ 143 h 158"/>
                    <a:gd name="T2" fmla="*/ 64 w 288"/>
                    <a:gd name="T3" fmla="*/ 100 h 158"/>
                    <a:gd name="T4" fmla="*/ 64 w 288"/>
                    <a:gd name="T5" fmla="*/ 87 h 158"/>
                    <a:gd name="T6" fmla="*/ 64 w 288"/>
                    <a:gd name="T7" fmla="*/ 56 h 158"/>
                    <a:gd name="T8" fmla="*/ 64 w 288"/>
                    <a:gd name="T9" fmla="*/ 56 h 158"/>
                    <a:gd name="T10" fmla="*/ 48 w 288"/>
                    <a:gd name="T11" fmla="*/ 56 h 158"/>
                    <a:gd name="T12" fmla="*/ 33 w 288"/>
                    <a:gd name="T13" fmla="*/ 56 h 158"/>
                    <a:gd name="T14" fmla="*/ 16 w 288"/>
                    <a:gd name="T15" fmla="*/ 71 h 158"/>
                    <a:gd name="T16" fmla="*/ 16 w 288"/>
                    <a:gd name="T17" fmla="*/ 71 h 158"/>
                    <a:gd name="T18" fmla="*/ 0 w 288"/>
                    <a:gd name="T19" fmla="*/ 56 h 158"/>
                    <a:gd name="T20" fmla="*/ 16 w 288"/>
                    <a:gd name="T21" fmla="*/ 28 h 158"/>
                    <a:gd name="T22" fmla="*/ 33 w 288"/>
                    <a:gd name="T23" fmla="*/ 13 h 158"/>
                    <a:gd name="T24" fmla="*/ 48 w 288"/>
                    <a:gd name="T25" fmla="*/ 13 h 158"/>
                    <a:gd name="T26" fmla="*/ 64 w 288"/>
                    <a:gd name="T27" fmla="*/ 13 h 158"/>
                    <a:gd name="T28" fmla="*/ 81 w 288"/>
                    <a:gd name="T29" fmla="*/ 28 h 158"/>
                    <a:gd name="T30" fmla="*/ 96 w 288"/>
                    <a:gd name="T31" fmla="*/ 43 h 158"/>
                    <a:gd name="T32" fmla="*/ 96 w 288"/>
                    <a:gd name="T33" fmla="*/ 71 h 158"/>
                    <a:gd name="T34" fmla="*/ 96 w 288"/>
                    <a:gd name="T35" fmla="*/ 115 h 158"/>
                    <a:gd name="T36" fmla="*/ 161 w 288"/>
                    <a:gd name="T37" fmla="*/ 100 h 158"/>
                    <a:gd name="T38" fmla="*/ 225 w 288"/>
                    <a:gd name="T39" fmla="*/ 100 h 158"/>
                    <a:gd name="T40" fmla="*/ 240 w 288"/>
                    <a:gd name="T41" fmla="*/ 71 h 158"/>
                    <a:gd name="T42" fmla="*/ 240 w 288"/>
                    <a:gd name="T43" fmla="*/ 56 h 158"/>
                    <a:gd name="T44" fmla="*/ 240 w 288"/>
                    <a:gd name="T45" fmla="*/ 43 h 158"/>
                    <a:gd name="T46" fmla="*/ 225 w 288"/>
                    <a:gd name="T47" fmla="*/ 28 h 158"/>
                    <a:gd name="T48" fmla="*/ 209 w 288"/>
                    <a:gd name="T49" fmla="*/ 43 h 158"/>
                    <a:gd name="T50" fmla="*/ 192 w 288"/>
                    <a:gd name="T51" fmla="*/ 56 h 158"/>
                    <a:gd name="T52" fmla="*/ 177 w 288"/>
                    <a:gd name="T53" fmla="*/ 56 h 158"/>
                    <a:gd name="T54" fmla="*/ 161 w 288"/>
                    <a:gd name="T55" fmla="*/ 56 h 158"/>
                    <a:gd name="T56" fmla="*/ 161 w 288"/>
                    <a:gd name="T57" fmla="*/ 43 h 158"/>
                    <a:gd name="T58" fmla="*/ 177 w 288"/>
                    <a:gd name="T59" fmla="*/ 28 h 158"/>
                    <a:gd name="T60" fmla="*/ 192 w 288"/>
                    <a:gd name="T61" fmla="*/ 13 h 158"/>
                    <a:gd name="T62" fmla="*/ 225 w 288"/>
                    <a:gd name="T63" fmla="*/ 0 h 158"/>
                    <a:gd name="T64" fmla="*/ 240 w 288"/>
                    <a:gd name="T65" fmla="*/ 0 h 158"/>
                    <a:gd name="T66" fmla="*/ 273 w 288"/>
                    <a:gd name="T67" fmla="*/ 13 h 158"/>
                    <a:gd name="T68" fmla="*/ 288 w 288"/>
                    <a:gd name="T69" fmla="*/ 28 h 158"/>
                    <a:gd name="T70" fmla="*/ 288 w 288"/>
                    <a:gd name="T71" fmla="*/ 71 h 158"/>
                    <a:gd name="T72" fmla="*/ 273 w 288"/>
                    <a:gd name="T73" fmla="*/ 100 h 158"/>
                    <a:gd name="T74" fmla="*/ 225 w 288"/>
                    <a:gd name="T75" fmla="*/ 130 h 158"/>
                    <a:gd name="T76" fmla="*/ 192 w 288"/>
                    <a:gd name="T77" fmla="*/ 143 h 158"/>
                    <a:gd name="T78" fmla="*/ 144 w 288"/>
                    <a:gd name="T79" fmla="*/ 143 h 158"/>
                    <a:gd name="T80" fmla="*/ 96 w 288"/>
                    <a:gd name="T81" fmla="*/ 143 h 158"/>
                    <a:gd name="T82" fmla="*/ 96 w 288"/>
                    <a:gd name="T83" fmla="*/ 130 h 158"/>
                    <a:gd name="T84" fmla="*/ 64 w 288"/>
                    <a:gd name="T85" fmla="*/ 143 h 158"/>
                    <a:gd name="T86" fmla="*/ 64 w 288"/>
                    <a:gd name="T87" fmla="*/ 158 h 158"/>
                    <a:gd name="T88" fmla="*/ 48 w 288"/>
                    <a:gd name="T89" fmla="*/ 143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noFill/>
                <a:ln w="5080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06" name="Freeform 154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48 w 112"/>
                    <a:gd name="T1" fmla="*/ 100 h 100"/>
                    <a:gd name="T2" fmla="*/ 16 w 112"/>
                    <a:gd name="T3" fmla="*/ 28 h 100"/>
                    <a:gd name="T4" fmla="*/ 0 w 112"/>
                    <a:gd name="T5" fmla="*/ 13 h 100"/>
                    <a:gd name="T6" fmla="*/ 0 w 112"/>
                    <a:gd name="T7" fmla="*/ 0 h 100"/>
                    <a:gd name="T8" fmla="*/ 64 w 112"/>
                    <a:gd name="T9" fmla="*/ 13 h 100"/>
                    <a:gd name="T10" fmla="*/ 112 w 112"/>
                    <a:gd name="T11" fmla="*/ 43 h 100"/>
                    <a:gd name="T12" fmla="*/ 112 w 112"/>
                    <a:gd name="T13" fmla="*/ 56 h 100"/>
                    <a:gd name="T14" fmla="*/ 96 w 112"/>
                    <a:gd name="T15" fmla="*/ 56 h 100"/>
                    <a:gd name="T16" fmla="*/ 81 w 112"/>
                    <a:gd name="T17" fmla="*/ 87 h 100"/>
                    <a:gd name="T18" fmla="*/ 64 w 112"/>
                    <a:gd name="T19" fmla="*/ 100 h 100"/>
                    <a:gd name="T20" fmla="*/ 48 w 112"/>
                    <a:gd name="T21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07" name="Freeform 155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48 w 112"/>
                    <a:gd name="T1" fmla="*/ 100 h 100"/>
                    <a:gd name="T2" fmla="*/ 16 w 112"/>
                    <a:gd name="T3" fmla="*/ 28 h 100"/>
                    <a:gd name="T4" fmla="*/ 0 w 112"/>
                    <a:gd name="T5" fmla="*/ 13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64 w 112"/>
                    <a:gd name="T11" fmla="*/ 13 h 100"/>
                    <a:gd name="T12" fmla="*/ 112 w 112"/>
                    <a:gd name="T13" fmla="*/ 43 h 100"/>
                    <a:gd name="T14" fmla="*/ 112 w 112"/>
                    <a:gd name="T15" fmla="*/ 56 h 100"/>
                    <a:gd name="T16" fmla="*/ 96 w 112"/>
                    <a:gd name="T17" fmla="*/ 56 h 100"/>
                    <a:gd name="T18" fmla="*/ 81 w 112"/>
                    <a:gd name="T19" fmla="*/ 87 h 100"/>
                    <a:gd name="T20" fmla="*/ 64 w 112"/>
                    <a:gd name="T21" fmla="*/ 100 h 100"/>
                    <a:gd name="T22" fmla="*/ 48 w 112"/>
                    <a:gd name="T23" fmla="*/ 100 h 100"/>
                    <a:gd name="T24" fmla="*/ 48 w 112"/>
                    <a:gd name="T2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lnTo>
                        <a:pt x="48" y="100"/>
                      </a:lnTo>
                    </a:path>
                  </a:pathLst>
                </a:custGeom>
                <a:noFill/>
                <a:ln w="5080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08" name="Freeform 156"/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>
                    <a:gd name="T0" fmla="*/ 0 w 240"/>
                    <a:gd name="T1" fmla="*/ 202 h 230"/>
                    <a:gd name="T2" fmla="*/ 0 w 240"/>
                    <a:gd name="T3" fmla="*/ 187 h 230"/>
                    <a:gd name="T4" fmla="*/ 17 w 240"/>
                    <a:gd name="T5" fmla="*/ 173 h 230"/>
                    <a:gd name="T6" fmla="*/ 48 w 240"/>
                    <a:gd name="T7" fmla="*/ 130 h 230"/>
                    <a:gd name="T8" fmla="*/ 129 w 240"/>
                    <a:gd name="T9" fmla="*/ 57 h 230"/>
                    <a:gd name="T10" fmla="*/ 209 w 240"/>
                    <a:gd name="T11" fmla="*/ 0 h 230"/>
                    <a:gd name="T12" fmla="*/ 225 w 240"/>
                    <a:gd name="T13" fmla="*/ 13 h 230"/>
                    <a:gd name="T14" fmla="*/ 240 w 240"/>
                    <a:gd name="T15" fmla="*/ 28 h 230"/>
                    <a:gd name="T16" fmla="*/ 209 w 240"/>
                    <a:gd name="T17" fmla="*/ 72 h 230"/>
                    <a:gd name="T18" fmla="*/ 161 w 240"/>
                    <a:gd name="T19" fmla="*/ 130 h 230"/>
                    <a:gd name="T20" fmla="*/ 48 w 240"/>
                    <a:gd name="T21" fmla="*/ 217 h 230"/>
                    <a:gd name="T22" fmla="*/ 33 w 240"/>
                    <a:gd name="T23" fmla="*/ 230 h 230"/>
                    <a:gd name="T24" fmla="*/ 17 w 240"/>
                    <a:gd name="T25" fmla="*/ 230 h 230"/>
                    <a:gd name="T26" fmla="*/ 0 w 240"/>
                    <a:gd name="T27" fmla="*/ 202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09" name="Freeform 157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158 h 188"/>
                    <a:gd name="T2" fmla="*/ 0 w 113"/>
                    <a:gd name="T3" fmla="*/ 130 h 188"/>
                    <a:gd name="T4" fmla="*/ 0 w 113"/>
                    <a:gd name="T5" fmla="*/ 87 h 188"/>
                    <a:gd name="T6" fmla="*/ 16 w 113"/>
                    <a:gd name="T7" fmla="*/ 87 h 188"/>
                    <a:gd name="T8" fmla="*/ 16 w 113"/>
                    <a:gd name="T9" fmla="*/ 130 h 188"/>
                    <a:gd name="T10" fmla="*/ 33 w 113"/>
                    <a:gd name="T11" fmla="*/ 145 h 188"/>
                    <a:gd name="T12" fmla="*/ 48 w 113"/>
                    <a:gd name="T13" fmla="*/ 145 h 188"/>
                    <a:gd name="T14" fmla="*/ 64 w 113"/>
                    <a:gd name="T15" fmla="*/ 145 h 188"/>
                    <a:gd name="T16" fmla="*/ 81 w 113"/>
                    <a:gd name="T17" fmla="*/ 130 h 188"/>
                    <a:gd name="T18" fmla="*/ 64 w 113"/>
                    <a:gd name="T19" fmla="*/ 102 h 188"/>
                    <a:gd name="T20" fmla="*/ 48 w 113"/>
                    <a:gd name="T21" fmla="*/ 72 h 188"/>
                    <a:gd name="T22" fmla="*/ 16 w 113"/>
                    <a:gd name="T23" fmla="*/ 15 h 188"/>
                    <a:gd name="T24" fmla="*/ 16 w 113"/>
                    <a:gd name="T25" fmla="*/ 0 h 188"/>
                    <a:gd name="T26" fmla="*/ 33 w 113"/>
                    <a:gd name="T27" fmla="*/ 0 h 188"/>
                    <a:gd name="T28" fmla="*/ 64 w 113"/>
                    <a:gd name="T29" fmla="*/ 43 h 188"/>
                    <a:gd name="T30" fmla="*/ 96 w 113"/>
                    <a:gd name="T31" fmla="*/ 87 h 188"/>
                    <a:gd name="T32" fmla="*/ 113 w 113"/>
                    <a:gd name="T33" fmla="*/ 130 h 188"/>
                    <a:gd name="T34" fmla="*/ 96 w 113"/>
                    <a:gd name="T35" fmla="*/ 173 h 188"/>
                    <a:gd name="T36" fmla="*/ 81 w 113"/>
                    <a:gd name="T37" fmla="*/ 188 h 188"/>
                    <a:gd name="T38" fmla="*/ 48 w 113"/>
                    <a:gd name="T39" fmla="*/ 188 h 188"/>
                    <a:gd name="T40" fmla="*/ 16 w 113"/>
                    <a:gd name="T41" fmla="*/ 173 h 188"/>
                    <a:gd name="T42" fmla="*/ 0 w 113"/>
                    <a:gd name="T43" fmla="*/ 15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0" name="Freeform 158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158 h 188"/>
                    <a:gd name="T2" fmla="*/ 0 w 113"/>
                    <a:gd name="T3" fmla="*/ 130 h 188"/>
                    <a:gd name="T4" fmla="*/ 0 w 113"/>
                    <a:gd name="T5" fmla="*/ 87 h 188"/>
                    <a:gd name="T6" fmla="*/ 16 w 113"/>
                    <a:gd name="T7" fmla="*/ 87 h 188"/>
                    <a:gd name="T8" fmla="*/ 16 w 113"/>
                    <a:gd name="T9" fmla="*/ 130 h 188"/>
                    <a:gd name="T10" fmla="*/ 33 w 113"/>
                    <a:gd name="T11" fmla="*/ 145 h 188"/>
                    <a:gd name="T12" fmla="*/ 48 w 113"/>
                    <a:gd name="T13" fmla="*/ 145 h 188"/>
                    <a:gd name="T14" fmla="*/ 64 w 113"/>
                    <a:gd name="T15" fmla="*/ 145 h 188"/>
                    <a:gd name="T16" fmla="*/ 81 w 113"/>
                    <a:gd name="T17" fmla="*/ 130 h 188"/>
                    <a:gd name="T18" fmla="*/ 64 w 113"/>
                    <a:gd name="T19" fmla="*/ 102 h 188"/>
                    <a:gd name="T20" fmla="*/ 48 w 113"/>
                    <a:gd name="T21" fmla="*/ 72 h 188"/>
                    <a:gd name="T22" fmla="*/ 16 w 113"/>
                    <a:gd name="T23" fmla="*/ 15 h 188"/>
                    <a:gd name="T24" fmla="*/ 16 w 113"/>
                    <a:gd name="T25" fmla="*/ 0 h 188"/>
                    <a:gd name="T26" fmla="*/ 33 w 113"/>
                    <a:gd name="T27" fmla="*/ 0 h 188"/>
                    <a:gd name="T28" fmla="*/ 64 w 113"/>
                    <a:gd name="T29" fmla="*/ 43 h 188"/>
                    <a:gd name="T30" fmla="*/ 96 w 113"/>
                    <a:gd name="T31" fmla="*/ 87 h 188"/>
                    <a:gd name="T32" fmla="*/ 113 w 113"/>
                    <a:gd name="T33" fmla="*/ 130 h 188"/>
                    <a:gd name="T34" fmla="*/ 96 w 113"/>
                    <a:gd name="T35" fmla="*/ 173 h 188"/>
                    <a:gd name="T36" fmla="*/ 81 w 113"/>
                    <a:gd name="T37" fmla="*/ 188 h 188"/>
                    <a:gd name="T38" fmla="*/ 48 w 113"/>
                    <a:gd name="T39" fmla="*/ 188 h 188"/>
                    <a:gd name="T40" fmla="*/ 16 w 113"/>
                    <a:gd name="T41" fmla="*/ 173 h 188"/>
                    <a:gd name="T42" fmla="*/ 0 w 113"/>
                    <a:gd name="T43" fmla="*/ 15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noFill/>
                <a:ln w="5080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1" name="Freeform 159"/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87 h 87"/>
                    <a:gd name="T2" fmla="*/ 96 w 112"/>
                    <a:gd name="T3" fmla="*/ 0 h 87"/>
                    <a:gd name="T4" fmla="*/ 112 w 112"/>
                    <a:gd name="T5" fmla="*/ 0 h 87"/>
                    <a:gd name="T6" fmla="*/ 64 w 112"/>
                    <a:gd name="T7" fmla="*/ 59 h 87"/>
                    <a:gd name="T8" fmla="*/ 31 w 112"/>
                    <a:gd name="T9" fmla="*/ 74 h 87"/>
                    <a:gd name="T10" fmla="*/ 0 w 112"/>
                    <a:gd name="T11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2" name="Freeform 160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13 h 100"/>
                    <a:gd name="T2" fmla="*/ 0 w 175"/>
                    <a:gd name="T3" fmla="*/ 0 h 100"/>
                    <a:gd name="T4" fmla="*/ 16 w 175"/>
                    <a:gd name="T5" fmla="*/ 0 h 100"/>
                    <a:gd name="T6" fmla="*/ 64 w 175"/>
                    <a:gd name="T7" fmla="*/ 43 h 100"/>
                    <a:gd name="T8" fmla="*/ 96 w 175"/>
                    <a:gd name="T9" fmla="*/ 57 h 100"/>
                    <a:gd name="T10" fmla="*/ 112 w 175"/>
                    <a:gd name="T11" fmla="*/ 57 h 100"/>
                    <a:gd name="T12" fmla="*/ 127 w 175"/>
                    <a:gd name="T13" fmla="*/ 57 h 100"/>
                    <a:gd name="T14" fmla="*/ 144 w 175"/>
                    <a:gd name="T15" fmla="*/ 43 h 100"/>
                    <a:gd name="T16" fmla="*/ 127 w 175"/>
                    <a:gd name="T17" fmla="*/ 28 h 100"/>
                    <a:gd name="T18" fmla="*/ 112 w 175"/>
                    <a:gd name="T19" fmla="*/ 28 h 100"/>
                    <a:gd name="T20" fmla="*/ 112 w 175"/>
                    <a:gd name="T21" fmla="*/ 13 h 100"/>
                    <a:gd name="T22" fmla="*/ 127 w 175"/>
                    <a:gd name="T23" fmla="*/ 0 h 100"/>
                    <a:gd name="T24" fmla="*/ 144 w 175"/>
                    <a:gd name="T25" fmla="*/ 0 h 100"/>
                    <a:gd name="T26" fmla="*/ 175 w 175"/>
                    <a:gd name="T27" fmla="*/ 28 h 100"/>
                    <a:gd name="T28" fmla="*/ 175 w 175"/>
                    <a:gd name="T29" fmla="*/ 57 h 100"/>
                    <a:gd name="T30" fmla="*/ 175 w 175"/>
                    <a:gd name="T31" fmla="*/ 72 h 100"/>
                    <a:gd name="T32" fmla="*/ 160 w 175"/>
                    <a:gd name="T33" fmla="*/ 100 h 100"/>
                    <a:gd name="T34" fmla="*/ 144 w 175"/>
                    <a:gd name="T35" fmla="*/ 100 h 100"/>
                    <a:gd name="T36" fmla="*/ 96 w 175"/>
                    <a:gd name="T37" fmla="*/ 100 h 100"/>
                    <a:gd name="T38" fmla="*/ 48 w 175"/>
                    <a:gd name="T39" fmla="*/ 72 h 100"/>
                    <a:gd name="T40" fmla="*/ 31 w 175"/>
                    <a:gd name="T41" fmla="*/ 43 h 100"/>
                    <a:gd name="T42" fmla="*/ 0 w 175"/>
                    <a:gd name="T43" fmla="*/ 1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3" name="Freeform 161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13 h 100"/>
                    <a:gd name="T2" fmla="*/ 0 w 175"/>
                    <a:gd name="T3" fmla="*/ 0 h 100"/>
                    <a:gd name="T4" fmla="*/ 16 w 175"/>
                    <a:gd name="T5" fmla="*/ 0 h 100"/>
                    <a:gd name="T6" fmla="*/ 64 w 175"/>
                    <a:gd name="T7" fmla="*/ 43 h 100"/>
                    <a:gd name="T8" fmla="*/ 96 w 175"/>
                    <a:gd name="T9" fmla="*/ 57 h 100"/>
                    <a:gd name="T10" fmla="*/ 112 w 175"/>
                    <a:gd name="T11" fmla="*/ 57 h 100"/>
                    <a:gd name="T12" fmla="*/ 127 w 175"/>
                    <a:gd name="T13" fmla="*/ 57 h 100"/>
                    <a:gd name="T14" fmla="*/ 144 w 175"/>
                    <a:gd name="T15" fmla="*/ 43 h 100"/>
                    <a:gd name="T16" fmla="*/ 127 w 175"/>
                    <a:gd name="T17" fmla="*/ 28 h 100"/>
                    <a:gd name="T18" fmla="*/ 112 w 175"/>
                    <a:gd name="T19" fmla="*/ 28 h 100"/>
                    <a:gd name="T20" fmla="*/ 112 w 175"/>
                    <a:gd name="T21" fmla="*/ 13 h 100"/>
                    <a:gd name="T22" fmla="*/ 127 w 175"/>
                    <a:gd name="T23" fmla="*/ 0 h 100"/>
                    <a:gd name="T24" fmla="*/ 144 w 175"/>
                    <a:gd name="T25" fmla="*/ 0 h 100"/>
                    <a:gd name="T26" fmla="*/ 175 w 175"/>
                    <a:gd name="T27" fmla="*/ 28 h 100"/>
                    <a:gd name="T28" fmla="*/ 175 w 175"/>
                    <a:gd name="T29" fmla="*/ 57 h 100"/>
                    <a:gd name="T30" fmla="*/ 175 w 175"/>
                    <a:gd name="T31" fmla="*/ 72 h 100"/>
                    <a:gd name="T32" fmla="*/ 160 w 175"/>
                    <a:gd name="T33" fmla="*/ 100 h 100"/>
                    <a:gd name="T34" fmla="*/ 144 w 175"/>
                    <a:gd name="T35" fmla="*/ 100 h 100"/>
                    <a:gd name="T36" fmla="*/ 96 w 175"/>
                    <a:gd name="T37" fmla="*/ 100 h 100"/>
                    <a:gd name="T38" fmla="*/ 48 w 175"/>
                    <a:gd name="T39" fmla="*/ 72 h 100"/>
                    <a:gd name="T40" fmla="*/ 31 w 175"/>
                    <a:gd name="T41" fmla="*/ 43 h 100"/>
                    <a:gd name="T42" fmla="*/ 0 w 175"/>
                    <a:gd name="T43" fmla="*/ 1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5080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4" name="Freeform 162"/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31 w 48"/>
                    <a:gd name="T3" fmla="*/ 15 h 87"/>
                    <a:gd name="T4" fmla="*/ 48 w 48"/>
                    <a:gd name="T5" fmla="*/ 30 h 87"/>
                    <a:gd name="T6" fmla="*/ 48 w 48"/>
                    <a:gd name="T7" fmla="*/ 87 h 87"/>
                    <a:gd name="T8" fmla="*/ 0 w 48"/>
                    <a:gd name="T9" fmla="*/ 44 h 87"/>
                    <a:gd name="T10" fmla="*/ 0 w 48"/>
                    <a:gd name="T11" fmla="*/ 30 h 87"/>
                    <a:gd name="T12" fmla="*/ 0 w 48"/>
                    <a:gd name="T13" fmla="*/ 15 h 87"/>
                    <a:gd name="T14" fmla="*/ 0 w 48"/>
                    <a:gd name="T1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5" name="Freeform 163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146 h 161"/>
                    <a:gd name="T2" fmla="*/ 0 w 129"/>
                    <a:gd name="T3" fmla="*/ 131 h 161"/>
                    <a:gd name="T4" fmla="*/ 0 w 129"/>
                    <a:gd name="T5" fmla="*/ 102 h 161"/>
                    <a:gd name="T6" fmla="*/ 0 w 129"/>
                    <a:gd name="T7" fmla="*/ 74 h 161"/>
                    <a:gd name="T8" fmla="*/ 16 w 129"/>
                    <a:gd name="T9" fmla="*/ 59 h 161"/>
                    <a:gd name="T10" fmla="*/ 33 w 129"/>
                    <a:gd name="T11" fmla="*/ 59 h 161"/>
                    <a:gd name="T12" fmla="*/ 33 w 129"/>
                    <a:gd name="T13" fmla="*/ 74 h 161"/>
                    <a:gd name="T14" fmla="*/ 33 w 129"/>
                    <a:gd name="T15" fmla="*/ 102 h 161"/>
                    <a:gd name="T16" fmla="*/ 33 w 129"/>
                    <a:gd name="T17" fmla="*/ 131 h 161"/>
                    <a:gd name="T18" fmla="*/ 48 w 129"/>
                    <a:gd name="T19" fmla="*/ 131 h 161"/>
                    <a:gd name="T20" fmla="*/ 64 w 129"/>
                    <a:gd name="T21" fmla="*/ 131 h 161"/>
                    <a:gd name="T22" fmla="*/ 96 w 129"/>
                    <a:gd name="T23" fmla="*/ 102 h 161"/>
                    <a:gd name="T24" fmla="*/ 96 w 129"/>
                    <a:gd name="T25" fmla="*/ 59 h 161"/>
                    <a:gd name="T26" fmla="*/ 96 w 129"/>
                    <a:gd name="T27" fmla="*/ 0 h 161"/>
                    <a:gd name="T28" fmla="*/ 112 w 129"/>
                    <a:gd name="T29" fmla="*/ 0 h 161"/>
                    <a:gd name="T30" fmla="*/ 129 w 129"/>
                    <a:gd name="T31" fmla="*/ 30 h 161"/>
                    <a:gd name="T32" fmla="*/ 129 w 129"/>
                    <a:gd name="T33" fmla="*/ 74 h 161"/>
                    <a:gd name="T34" fmla="*/ 129 w 129"/>
                    <a:gd name="T35" fmla="*/ 102 h 161"/>
                    <a:gd name="T36" fmla="*/ 112 w 129"/>
                    <a:gd name="T37" fmla="*/ 146 h 161"/>
                    <a:gd name="T38" fmla="*/ 81 w 129"/>
                    <a:gd name="T39" fmla="*/ 161 h 161"/>
                    <a:gd name="T40" fmla="*/ 64 w 129"/>
                    <a:gd name="T41" fmla="*/ 161 h 161"/>
                    <a:gd name="T42" fmla="*/ 33 w 129"/>
                    <a:gd name="T43" fmla="*/ 161 h 161"/>
                    <a:gd name="T44" fmla="*/ 0 w 129"/>
                    <a:gd name="T45" fmla="*/ 146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6" name="Freeform 164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146 h 161"/>
                    <a:gd name="T2" fmla="*/ 0 w 129"/>
                    <a:gd name="T3" fmla="*/ 131 h 161"/>
                    <a:gd name="T4" fmla="*/ 0 w 129"/>
                    <a:gd name="T5" fmla="*/ 102 h 161"/>
                    <a:gd name="T6" fmla="*/ 0 w 129"/>
                    <a:gd name="T7" fmla="*/ 74 h 161"/>
                    <a:gd name="T8" fmla="*/ 16 w 129"/>
                    <a:gd name="T9" fmla="*/ 59 h 161"/>
                    <a:gd name="T10" fmla="*/ 33 w 129"/>
                    <a:gd name="T11" fmla="*/ 59 h 161"/>
                    <a:gd name="T12" fmla="*/ 33 w 129"/>
                    <a:gd name="T13" fmla="*/ 74 h 161"/>
                    <a:gd name="T14" fmla="*/ 33 w 129"/>
                    <a:gd name="T15" fmla="*/ 102 h 161"/>
                    <a:gd name="T16" fmla="*/ 33 w 129"/>
                    <a:gd name="T17" fmla="*/ 131 h 161"/>
                    <a:gd name="T18" fmla="*/ 48 w 129"/>
                    <a:gd name="T19" fmla="*/ 131 h 161"/>
                    <a:gd name="T20" fmla="*/ 64 w 129"/>
                    <a:gd name="T21" fmla="*/ 131 h 161"/>
                    <a:gd name="T22" fmla="*/ 96 w 129"/>
                    <a:gd name="T23" fmla="*/ 102 h 161"/>
                    <a:gd name="T24" fmla="*/ 96 w 129"/>
                    <a:gd name="T25" fmla="*/ 59 h 161"/>
                    <a:gd name="T26" fmla="*/ 96 w 129"/>
                    <a:gd name="T27" fmla="*/ 0 h 161"/>
                    <a:gd name="T28" fmla="*/ 112 w 129"/>
                    <a:gd name="T29" fmla="*/ 0 h 161"/>
                    <a:gd name="T30" fmla="*/ 112 w 129"/>
                    <a:gd name="T31" fmla="*/ 0 h 161"/>
                    <a:gd name="T32" fmla="*/ 129 w 129"/>
                    <a:gd name="T33" fmla="*/ 30 h 161"/>
                    <a:gd name="T34" fmla="*/ 129 w 129"/>
                    <a:gd name="T35" fmla="*/ 74 h 161"/>
                    <a:gd name="T36" fmla="*/ 129 w 129"/>
                    <a:gd name="T37" fmla="*/ 102 h 161"/>
                    <a:gd name="T38" fmla="*/ 112 w 129"/>
                    <a:gd name="T39" fmla="*/ 146 h 161"/>
                    <a:gd name="T40" fmla="*/ 81 w 129"/>
                    <a:gd name="T41" fmla="*/ 161 h 161"/>
                    <a:gd name="T42" fmla="*/ 64 w 129"/>
                    <a:gd name="T43" fmla="*/ 161 h 161"/>
                    <a:gd name="T44" fmla="*/ 33 w 129"/>
                    <a:gd name="T45" fmla="*/ 161 h 161"/>
                    <a:gd name="T46" fmla="*/ 0 w 129"/>
                    <a:gd name="T47" fmla="*/ 146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noFill/>
                <a:ln w="5080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7" name="Freeform 165"/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724 h 768"/>
                    <a:gd name="T2" fmla="*/ 48 w 866"/>
                    <a:gd name="T3" fmla="*/ 724 h 768"/>
                    <a:gd name="T4" fmla="*/ 96 w 866"/>
                    <a:gd name="T5" fmla="*/ 696 h 768"/>
                    <a:gd name="T6" fmla="*/ 129 w 866"/>
                    <a:gd name="T7" fmla="*/ 522 h 768"/>
                    <a:gd name="T8" fmla="*/ 257 w 866"/>
                    <a:gd name="T9" fmla="*/ 420 h 768"/>
                    <a:gd name="T10" fmla="*/ 432 w 866"/>
                    <a:gd name="T11" fmla="*/ 434 h 768"/>
                    <a:gd name="T12" fmla="*/ 626 w 866"/>
                    <a:gd name="T13" fmla="*/ 566 h 768"/>
                    <a:gd name="T14" fmla="*/ 465 w 866"/>
                    <a:gd name="T15" fmla="*/ 333 h 768"/>
                    <a:gd name="T16" fmla="*/ 449 w 866"/>
                    <a:gd name="T17" fmla="*/ 217 h 768"/>
                    <a:gd name="T18" fmla="*/ 545 w 866"/>
                    <a:gd name="T19" fmla="*/ 116 h 768"/>
                    <a:gd name="T20" fmla="*/ 689 w 866"/>
                    <a:gd name="T21" fmla="*/ 86 h 768"/>
                    <a:gd name="T22" fmla="*/ 818 w 866"/>
                    <a:gd name="T23" fmla="*/ 43 h 768"/>
                    <a:gd name="T24" fmla="*/ 770 w 866"/>
                    <a:gd name="T25" fmla="*/ 43 h 768"/>
                    <a:gd name="T26" fmla="*/ 833 w 866"/>
                    <a:gd name="T27" fmla="*/ 0 h 768"/>
                    <a:gd name="T28" fmla="*/ 866 w 866"/>
                    <a:gd name="T29" fmla="*/ 30 h 768"/>
                    <a:gd name="T30" fmla="*/ 785 w 866"/>
                    <a:gd name="T31" fmla="*/ 101 h 768"/>
                    <a:gd name="T32" fmla="*/ 705 w 866"/>
                    <a:gd name="T33" fmla="*/ 145 h 768"/>
                    <a:gd name="T34" fmla="*/ 770 w 866"/>
                    <a:gd name="T35" fmla="*/ 188 h 768"/>
                    <a:gd name="T36" fmla="*/ 770 w 866"/>
                    <a:gd name="T37" fmla="*/ 275 h 768"/>
                    <a:gd name="T38" fmla="*/ 657 w 866"/>
                    <a:gd name="T39" fmla="*/ 318 h 768"/>
                    <a:gd name="T40" fmla="*/ 593 w 866"/>
                    <a:gd name="T41" fmla="*/ 275 h 768"/>
                    <a:gd name="T42" fmla="*/ 641 w 866"/>
                    <a:gd name="T43" fmla="*/ 275 h 768"/>
                    <a:gd name="T44" fmla="*/ 689 w 866"/>
                    <a:gd name="T45" fmla="*/ 232 h 768"/>
                    <a:gd name="T46" fmla="*/ 609 w 866"/>
                    <a:gd name="T47" fmla="*/ 173 h 768"/>
                    <a:gd name="T48" fmla="*/ 528 w 866"/>
                    <a:gd name="T49" fmla="*/ 203 h 768"/>
                    <a:gd name="T50" fmla="*/ 513 w 866"/>
                    <a:gd name="T51" fmla="*/ 362 h 768"/>
                    <a:gd name="T52" fmla="*/ 578 w 866"/>
                    <a:gd name="T53" fmla="*/ 464 h 768"/>
                    <a:gd name="T54" fmla="*/ 561 w 866"/>
                    <a:gd name="T55" fmla="*/ 377 h 768"/>
                    <a:gd name="T56" fmla="*/ 545 w 866"/>
                    <a:gd name="T57" fmla="*/ 275 h 768"/>
                    <a:gd name="T58" fmla="*/ 609 w 866"/>
                    <a:gd name="T59" fmla="*/ 449 h 768"/>
                    <a:gd name="T60" fmla="*/ 850 w 866"/>
                    <a:gd name="T61" fmla="*/ 681 h 768"/>
                    <a:gd name="T62" fmla="*/ 528 w 866"/>
                    <a:gd name="T63" fmla="*/ 551 h 768"/>
                    <a:gd name="T64" fmla="*/ 321 w 866"/>
                    <a:gd name="T65" fmla="*/ 492 h 768"/>
                    <a:gd name="T66" fmla="*/ 513 w 866"/>
                    <a:gd name="T67" fmla="*/ 522 h 768"/>
                    <a:gd name="T68" fmla="*/ 465 w 866"/>
                    <a:gd name="T69" fmla="*/ 477 h 768"/>
                    <a:gd name="T70" fmla="*/ 305 w 866"/>
                    <a:gd name="T71" fmla="*/ 449 h 768"/>
                    <a:gd name="T72" fmla="*/ 209 w 866"/>
                    <a:gd name="T73" fmla="*/ 536 h 768"/>
                    <a:gd name="T74" fmla="*/ 257 w 866"/>
                    <a:gd name="T75" fmla="*/ 609 h 768"/>
                    <a:gd name="T76" fmla="*/ 321 w 866"/>
                    <a:gd name="T77" fmla="*/ 579 h 768"/>
                    <a:gd name="T78" fmla="*/ 369 w 866"/>
                    <a:gd name="T79" fmla="*/ 579 h 768"/>
                    <a:gd name="T80" fmla="*/ 336 w 866"/>
                    <a:gd name="T81" fmla="*/ 681 h 768"/>
                    <a:gd name="T82" fmla="*/ 209 w 866"/>
                    <a:gd name="T83" fmla="*/ 696 h 768"/>
                    <a:gd name="T84" fmla="*/ 161 w 866"/>
                    <a:gd name="T85" fmla="*/ 622 h 768"/>
                    <a:gd name="T86" fmla="*/ 129 w 866"/>
                    <a:gd name="T87" fmla="*/ 637 h 768"/>
                    <a:gd name="T88" fmla="*/ 129 w 866"/>
                    <a:gd name="T89" fmla="*/ 709 h 768"/>
                    <a:gd name="T90" fmla="*/ 64 w 866"/>
                    <a:gd name="T91" fmla="*/ 76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8" name="Freeform 166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17 w 17"/>
                    <a:gd name="T2" fmla="*/ 0 w 1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9" name="Freeform 167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17 w 17"/>
                    <a:gd name="T3" fmla="*/ 17 w 17"/>
                    <a:gd name="T4" fmla="*/ 17 w 17"/>
                    <a:gd name="T5" fmla="*/ 0 w 1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5080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0" name="Freeform 168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87 h 102"/>
                    <a:gd name="T2" fmla="*/ 48 w 161"/>
                    <a:gd name="T3" fmla="*/ 73 h 102"/>
                    <a:gd name="T4" fmla="*/ 129 w 161"/>
                    <a:gd name="T5" fmla="*/ 0 h 102"/>
                    <a:gd name="T6" fmla="*/ 144 w 161"/>
                    <a:gd name="T7" fmla="*/ 15 h 102"/>
                    <a:gd name="T8" fmla="*/ 161 w 161"/>
                    <a:gd name="T9" fmla="*/ 30 h 102"/>
                    <a:gd name="T10" fmla="*/ 144 w 161"/>
                    <a:gd name="T11" fmla="*/ 73 h 102"/>
                    <a:gd name="T12" fmla="*/ 129 w 161"/>
                    <a:gd name="T13" fmla="*/ 102 h 102"/>
                    <a:gd name="T14" fmla="*/ 96 w 161"/>
                    <a:gd name="T15" fmla="*/ 102 h 102"/>
                    <a:gd name="T16" fmla="*/ 65 w 161"/>
                    <a:gd name="T17" fmla="*/ 102 h 102"/>
                    <a:gd name="T18" fmla="*/ 0 w 161"/>
                    <a:gd name="T19" fmla="*/ 102 h 102"/>
                    <a:gd name="T20" fmla="*/ 0 w 161"/>
                    <a:gd name="T21" fmla="*/ 87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1" name="Freeform 169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87 h 102"/>
                    <a:gd name="T2" fmla="*/ 48 w 161"/>
                    <a:gd name="T3" fmla="*/ 73 h 102"/>
                    <a:gd name="T4" fmla="*/ 129 w 161"/>
                    <a:gd name="T5" fmla="*/ 0 h 102"/>
                    <a:gd name="T6" fmla="*/ 144 w 161"/>
                    <a:gd name="T7" fmla="*/ 15 h 102"/>
                    <a:gd name="T8" fmla="*/ 161 w 161"/>
                    <a:gd name="T9" fmla="*/ 30 h 102"/>
                    <a:gd name="T10" fmla="*/ 144 w 161"/>
                    <a:gd name="T11" fmla="*/ 73 h 102"/>
                    <a:gd name="T12" fmla="*/ 129 w 161"/>
                    <a:gd name="T13" fmla="*/ 102 h 102"/>
                    <a:gd name="T14" fmla="*/ 96 w 161"/>
                    <a:gd name="T15" fmla="*/ 102 h 102"/>
                    <a:gd name="T16" fmla="*/ 65 w 161"/>
                    <a:gd name="T17" fmla="*/ 102 h 102"/>
                    <a:gd name="T18" fmla="*/ 0 w 161"/>
                    <a:gd name="T19" fmla="*/ 102 h 102"/>
                    <a:gd name="T20" fmla="*/ 0 w 161"/>
                    <a:gd name="T21" fmla="*/ 87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5080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2" name="Freeform 170"/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15 w 15"/>
                    <a:gd name="T3" fmla="*/ 15 h 73"/>
                    <a:gd name="T4" fmla="*/ 15 w 15"/>
                    <a:gd name="T5" fmla="*/ 30 h 73"/>
                    <a:gd name="T6" fmla="*/ 15 w 15"/>
                    <a:gd name="T7" fmla="*/ 58 h 73"/>
                    <a:gd name="T8" fmla="*/ 0 w 15"/>
                    <a:gd name="T9" fmla="*/ 73 h 73"/>
                    <a:gd name="T10" fmla="*/ 0 w 15"/>
                    <a:gd name="T11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3" name="Freeform 171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72 h 87"/>
                    <a:gd name="T2" fmla="*/ 0 w 175"/>
                    <a:gd name="T3" fmla="*/ 44 h 87"/>
                    <a:gd name="T4" fmla="*/ 15 w 175"/>
                    <a:gd name="T5" fmla="*/ 29 h 87"/>
                    <a:gd name="T6" fmla="*/ 48 w 175"/>
                    <a:gd name="T7" fmla="*/ 0 h 87"/>
                    <a:gd name="T8" fmla="*/ 79 w 175"/>
                    <a:gd name="T9" fmla="*/ 0 h 87"/>
                    <a:gd name="T10" fmla="*/ 96 w 175"/>
                    <a:gd name="T11" fmla="*/ 14 h 87"/>
                    <a:gd name="T12" fmla="*/ 79 w 175"/>
                    <a:gd name="T13" fmla="*/ 14 h 87"/>
                    <a:gd name="T14" fmla="*/ 48 w 175"/>
                    <a:gd name="T15" fmla="*/ 29 h 87"/>
                    <a:gd name="T16" fmla="*/ 48 w 175"/>
                    <a:gd name="T17" fmla="*/ 44 h 87"/>
                    <a:gd name="T18" fmla="*/ 48 w 175"/>
                    <a:gd name="T19" fmla="*/ 57 h 87"/>
                    <a:gd name="T20" fmla="*/ 79 w 175"/>
                    <a:gd name="T21" fmla="*/ 57 h 87"/>
                    <a:gd name="T22" fmla="*/ 111 w 175"/>
                    <a:gd name="T23" fmla="*/ 44 h 87"/>
                    <a:gd name="T24" fmla="*/ 159 w 175"/>
                    <a:gd name="T25" fmla="*/ 0 h 87"/>
                    <a:gd name="T26" fmla="*/ 175 w 175"/>
                    <a:gd name="T27" fmla="*/ 0 h 87"/>
                    <a:gd name="T28" fmla="*/ 175 w 175"/>
                    <a:gd name="T29" fmla="*/ 14 h 87"/>
                    <a:gd name="T30" fmla="*/ 159 w 175"/>
                    <a:gd name="T31" fmla="*/ 44 h 87"/>
                    <a:gd name="T32" fmla="*/ 144 w 175"/>
                    <a:gd name="T33" fmla="*/ 72 h 87"/>
                    <a:gd name="T34" fmla="*/ 111 w 175"/>
                    <a:gd name="T35" fmla="*/ 87 h 87"/>
                    <a:gd name="T36" fmla="*/ 79 w 175"/>
                    <a:gd name="T37" fmla="*/ 87 h 87"/>
                    <a:gd name="T38" fmla="*/ 31 w 175"/>
                    <a:gd name="T39" fmla="*/ 87 h 87"/>
                    <a:gd name="T40" fmla="*/ 0 w 175"/>
                    <a:gd name="T41" fmla="*/ 7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4" name="Freeform 172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72 h 87"/>
                    <a:gd name="T2" fmla="*/ 0 w 175"/>
                    <a:gd name="T3" fmla="*/ 44 h 87"/>
                    <a:gd name="T4" fmla="*/ 15 w 175"/>
                    <a:gd name="T5" fmla="*/ 29 h 87"/>
                    <a:gd name="T6" fmla="*/ 48 w 175"/>
                    <a:gd name="T7" fmla="*/ 0 h 87"/>
                    <a:gd name="T8" fmla="*/ 48 w 175"/>
                    <a:gd name="T9" fmla="*/ 0 h 87"/>
                    <a:gd name="T10" fmla="*/ 79 w 175"/>
                    <a:gd name="T11" fmla="*/ 0 h 87"/>
                    <a:gd name="T12" fmla="*/ 96 w 175"/>
                    <a:gd name="T13" fmla="*/ 14 h 87"/>
                    <a:gd name="T14" fmla="*/ 79 w 175"/>
                    <a:gd name="T15" fmla="*/ 14 h 87"/>
                    <a:gd name="T16" fmla="*/ 48 w 175"/>
                    <a:gd name="T17" fmla="*/ 29 h 87"/>
                    <a:gd name="T18" fmla="*/ 48 w 175"/>
                    <a:gd name="T19" fmla="*/ 44 h 87"/>
                    <a:gd name="T20" fmla="*/ 48 w 175"/>
                    <a:gd name="T21" fmla="*/ 57 h 87"/>
                    <a:gd name="T22" fmla="*/ 79 w 175"/>
                    <a:gd name="T23" fmla="*/ 57 h 87"/>
                    <a:gd name="T24" fmla="*/ 111 w 175"/>
                    <a:gd name="T25" fmla="*/ 44 h 87"/>
                    <a:gd name="T26" fmla="*/ 159 w 175"/>
                    <a:gd name="T27" fmla="*/ 0 h 87"/>
                    <a:gd name="T28" fmla="*/ 175 w 175"/>
                    <a:gd name="T29" fmla="*/ 0 h 87"/>
                    <a:gd name="T30" fmla="*/ 175 w 175"/>
                    <a:gd name="T31" fmla="*/ 14 h 87"/>
                    <a:gd name="T32" fmla="*/ 175 w 175"/>
                    <a:gd name="T33" fmla="*/ 14 h 87"/>
                    <a:gd name="T34" fmla="*/ 159 w 175"/>
                    <a:gd name="T35" fmla="*/ 44 h 87"/>
                    <a:gd name="T36" fmla="*/ 144 w 175"/>
                    <a:gd name="T37" fmla="*/ 72 h 87"/>
                    <a:gd name="T38" fmla="*/ 111 w 175"/>
                    <a:gd name="T39" fmla="*/ 87 h 87"/>
                    <a:gd name="T40" fmla="*/ 79 w 175"/>
                    <a:gd name="T41" fmla="*/ 87 h 87"/>
                    <a:gd name="T42" fmla="*/ 31 w 175"/>
                    <a:gd name="T43" fmla="*/ 87 h 87"/>
                    <a:gd name="T44" fmla="*/ 0 w 175"/>
                    <a:gd name="T45" fmla="*/ 7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5080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5" name="Freeform 173"/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5080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6" name="Freeform 174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44 h 87"/>
                    <a:gd name="T2" fmla="*/ 0 w 112"/>
                    <a:gd name="T3" fmla="*/ 29 h 87"/>
                    <a:gd name="T4" fmla="*/ 16 w 112"/>
                    <a:gd name="T5" fmla="*/ 0 h 87"/>
                    <a:gd name="T6" fmla="*/ 33 w 112"/>
                    <a:gd name="T7" fmla="*/ 0 h 87"/>
                    <a:gd name="T8" fmla="*/ 33 w 112"/>
                    <a:gd name="T9" fmla="*/ 14 h 87"/>
                    <a:gd name="T10" fmla="*/ 33 w 112"/>
                    <a:gd name="T11" fmla="*/ 29 h 87"/>
                    <a:gd name="T12" fmla="*/ 33 w 112"/>
                    <a:gd name="T13" fmla="*/ 44 h 87"/>
                    <a:gd name="T14" fmla="*/ 33 w 112"/>
                    <a:gd name="T15" fmla="*/ 57 h 87"/>
                    <a:gd name="T16" fmla="*/ 48 w 112"/>
                    <a:gd name="T17" fmla="*/ 57 h 87"/>
                    <a:gd name="T18" fmla="*/ 64 w 112"/>
                    <a:gd name="T19" fmla="*/ 44 h 87"/>
                    <a:gd name="T20" fmla="*/ 81 w 112"/>
                    <a:gd name="T21" fmla="*/ 29 h 87"/>
                    <a:gd name="T22" fmla="*/ 96 w 112"/>
                    <a:gd name="T23" fmla="*/ 29 h 87"/>
                    <a:gd name="T24" fmla="*/ 112 w 112"/>
                    <a:gd name="T25" fmla="*/ 44 h 87"/>
                    <a:gd name="T26" fmla="*/ 96 w 112"/>
                    <a:gd name="T27" fmla="*/ 57 h 87"/>
                    <a:gd name="T28" fmla="*/ 81 w 112"/>
                    <a:gd name="T29" fmla="*/ 72 h 87"/>
                    <a:gd name="T30" fmla="*/ 33 w 112"/>
                    <a:gd name="T31" fmla="*/ 87 h 87"/>
                    <a:gd name="T32" fmla="*/ 16 w 112"/>
                    <a:gd name="T33" fmla="*/ 87 h 87"/>
                    <a:gd name="T34" fmla="*/ 16 w 112"/>
                    <a:gd name="T35" fmla="*/ 72 h 87"/>
                    <a:gd name="T36" fmla="*/ 0 w 112"/>
                    <a:gd name="T37" fmla="*/ 4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7" name="Freeform 175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44 h 87"/>
                    <a:gd name="T2" fmla="*/ 0 w 112"/>
                    <a:gd name="T3" fmla="*/ 29 h 87"/>
                    <a:gd name="T4" fmla="*/ 16 w 112"/>
                    <a:gd name="T5" fmla="*/ 0 h 87"/>
                    <a:gd name="T6" fmla="*/ 33 w 112"/>
                    <a:gd name="T7" fmla="*/ 0 h 87"/>
                    <a:gd name="T8" fmla="*/ 33 w 112"/>
                    <a:gd name="T9" fmla="*/ 14 h 87"/>
                    <a:gd name="T10" fmla="*/ 33 w 112"/>
                    <a:gd name="T11" fmla="*/ 29 h 87"/>
                    <a:gd name="T12" fmla="*/ 33 w 112"/>
                    <a:gd name="T13" fmla="*/ 44 h 87"/>
                    <a:gd name="T14" fmla="*/ 33 w 112"/>
                    <a:gd name="T15" fmla="*/ 57 h 87"/>
                    <a:gd name="T16" fmla="*/ 48 w 112"/>
                    <a:gd name="T17" fmla="*/ 57 h 87"/>
                    <a:gd name="T18" fmla="*/ 64 w 112"/>
                    <a:gd name="T19" fmla="*/ 44 h 87"/>
                    <a:gd name="T20" fmla="*/ 81 w 112"/>
                    <a:gd name="T21" fmla="*/ 29 h 87"/>
                    <a:gd name="T22" fmla="*/ 96 w 112"/>
                    <a:gd name="T23" fmla="*/ 29 h 87"/>
                    <a:gd name="T24" fmla="*/ 112 w 112"/>
                    <a:gd name="T25" fmla="*/ 44 h 87"/>
                    <a:gd name="T26" fmla="*/ 96 w 112"/>
                    <a:gd name="T27" fmla="*/ 57 h 87"/>
                    <a:gd name="T28" fmla="*/ 81 w 112"/>
                    <a:gd name="T29" fmla="*/ 72 h 87"/>
                    <a:gd name="T30" fmla="*/ 33 w 112"/>
                    <a:gd name="T31" fmla="*/ 87 h 87"/>
                    <a:gd name="T32" fmla="*/ 16 w 112"/>
                    <a:gd name="T33" fmla="*/ 87 h 87"/>
                    <a:gd name="T34" fmla="*/ 16 w 112"/>
                    <a:gd name="T35" fmla="*/ 72 h 87"/>
                    <a:gd name="T36" fmla="*/ 0 w 112"/>
                    <a:gd name="T37" fmla="*/ 4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5080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8" name="Freeform 176"/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13 h 28"/>
                    <a:gd name="T2" fmla="*/ 0 w 48"/>
                    <a:gd name="T3" fmla="*/ 0 h 28"/>
                    <a:gd name="T4" fmla="*/ 15 w 48"/>
                    <a:gd name="T5" fmla="*/ 0 h 28"/>
                    <a:gd name="T6" fmla="*/ 48 w 48"/>
                    <a:gd name="T7" fmla="*/ 0 h 28"/>
                    <a:gd name="T8" fmla="*/ 48 w 48"/>
                    <a:gd name="T9" fmla="*/ 13 h 28"/>
                    <a:gd name="T10" fmla="*/ 31 w 48"/>
                    <a:gd name="T11" fmla="*/ 28 h 28"/>
                    <a:gd name="T12" fmla="*/ 15 w 48"/>
                    <a:gd name="T13" fmla="*/ 28 h 28"/>
                    <a:gd name="T14" fmla="*/ 0 w 48"/>
                    <a:gd name="T15" fmla="*/ 1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9" name="Freeform 177"/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1882 h 1897"/>
                    <a:gd name="T2" fmla="*/ 64 w 866"/>
                    <a:gd name="T3" fmla="*/ 1853 h 1897"/>
                    <a:gd name="T4" fmla="*/ 144 w 866"/>
                    <a:gd name="T5" fmla="*/ 1825 h 1897"/>
                    <a:gd name="T6" fmla="*/ 225 w 866"/>
                    <a:gd name="T7" fmla="*/ 1781 h 1897"/>
                    <a:gd name="T8" fmla="*/ 288 w 866"/>
                    <a:gd name="T9" fmla="*/ 1738 h 1897"/>
                    <a:gd name="T10" fmla="*/ 352 w 866"/>
                    <a:gd name="T11" fmla="*/ 1695 h 1897"/>
                    <a:gd name="T12" fmla="*/ 417 w 866"/>
                    <a:gd name="T13" fmla="*/ 1636 h 1897"/>
                    <a:gd name="T14" fmla="*/ 465 w 866"/>
                    <a:gd name="T15" fmla="*/ 1564 h 1897"/>
                    <a:gd name="T16" fmla="*/ 497 w 866"/>
                    <a:gd name="T17" fmla="*/ 1506 h 1897"/>
                    <a:gd name="T18" fmla="*/ 528 w 866"/>
                    <a:gd name="T19" fmla="*/ 1433 h 1897"/>
                    <a:gd name="T20" fmla="*/ 561 w 866"/>
                    <a:gd name="T21" fmla="*/ 1317 h 1897"/>
                    <a:gd name="T22" fmla="*/ 576 w 866"/>
                    <a:gd name="T23" fmla="*/ 1187 h 1897"/>
                    <a:gd name="T24" fmla="*/ 576 w 866"/>
                    <a:gd name="T25" fmla="*/ 940 h 1897"/>
                    <a:gd name="T26" fmla="*/ 833 w 866"/>
                    <a:gd name="T27" fmla="*/ 940 h 1897"/>
                    <a:gd name="T28" fmla="*/ 849 w 866"/>
                    <a:gd name="T29" fmla="*/ 912 h 1897"/>
                    <a:gd name="T30" fmla="*/ 849 w 866"/>
                    <a:gd name="T31" fmla="*/ 87 h 1897"/>
                    <a:gd name="T32" fmla="*/ 849 w 866"/>
                    <a:gd name="T33" fmla="*/ 0 h 1897"/>
                    <a:gd name="T34" fmla="*/ 866 w 866"/>
                    <a:gd name="T35" fmla="*/ 0 h 1897"/>
                    <a:gd name="T36" fmla="*/ 866 w 866"/>
                    <a:gd name="T37" fmla="*/ 174 h 1897"/>
                    <a:gd name="T38" fmla="*/ 866 w 866"/>
                    <a:gd name="T39" fmla="*/ 955 h 1897"/>
                    <a:gd name="T40" fmla="*/ 737 w 866"/>
                    <a:gd name="T41" fmla="*/ 970 h 1897"/>
                    <a:gd name="T42" fmla="*/ 624 w 866"/>
                    <a:gd name="T43" fmla="*/ 970 h 1897"/>
                    <a:gd name="T44" fmla="*/ 624 w 866"/>
                    <a:gd name="T45" fmla="*/ 985 h 1897"/>
                    <a:gd name="T46" fmla="*/ 624 w 866"/>
                    <a:gd name="T47" fmla="*/ 1144 h 1897"/>
                    <a:gd name="T48" fmla="*/ 609 w 866"/>
                    <a:gd name="T49" fmla="*/ 1302 h 1897"/>
                    <a:gd name="T50" fmla="*/ 576 w 866"/>
                    <a:gd name="T51" fmla="*/ 1389 h 1897"/>
                    <a:gd name="T52" fmla="*/ 545 w 866"/>
                    <a:gd name="T53" fmla="*/ 1463 h 1897"/>
                    <a:gd name="T54" fmla="*/ 513 w 866"/>
                    <a:gd name="T55" fmla="*/ 1534 h 1897"/>
                    <a:gd name="T56" fmla="*/ 480 w 866"/>
                    <a:gd name="T57" fmla="*/ 1608 h 1897"/>
                    <a:gd name="T58" fmla="*/ 384 w 866"/>
                    <a:gd name="T59" fmla="*/ 1708 h 1897"/>
                    <a:gd name="T60" fmla="*/ 273 w 866"/>
                    <a:gd name="T61" fmla="*/ 1795 h 1897"/>
                    <a:gd name="T62" fmla="*/ 208 w 866"/>
                    <a:gd name="T63" fmla="*/ 1825 h 1897"/>
                    <a:gd name="T64" fmla="*/ 144 w 866"/>
                    <a:gd name="T65" fmla="*/ 1853 h 1897"/>
                    <a:gd name="T66" fmla="*/ 79 w 866"/>
                    <a:gd name="T67" fmla="*/ 1882 h 1897"/>
                    <a:gd name="T68" fmla="*/ 16 w 866"/>
                    <a:gd name="T69" fmla="*/ 1897 h 1897"/>
                    <a:gd name="T70" fmla="*/ 0 w 866"/>
                    <a:gd name="T71" fmla="*/ 1882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0" name="Freeform 178"/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1927 h 1984"/>
                    <a:gd name="T2" fmla="*/ 0 w 1073"/>
                    <a:gd name="T3" fmla="*/ 1912 h 1984"/>
                    <a:gd name="T4" fmla="*/ 96 w 1073"/>
                    <a:gd name="T5" fmla="*/ 1912 h 1984"/>
                    <a:gd name="T6" fmla="*/ 192 w 1073"/>
                    <a:gd name="T7" fmla="*/ 1883 h 1984"/>
                    <a:gd name="T8" fmla="*/ 288 w 1073"/>
                    <a:gd name="T9" fmla="*/ 1853 h 1984"/>
                    <a:gd name="T10" fmla="*/ 384 w 1073"/>
                    <a:gd name="T11" fmla="*/ 1825 h 1984"/>
                    <a:gd name="T12" fmla="*/ 464 w 1073"/>
                    <a:gd name="T13" fmla="*/ 1767 h 1984"/>
                    <a:gd name="T14" fmla="*/ 545 w 1073"/>
                    <a:gd name="T15" fmla="*/ 1723 h 1984"/>
                    <a:gd name="T16" fmla="*/ 608 w 1073"/>
                    <a:gd name="T17" fmla="*/ 1651 h 1984"/>
                    <a:gd name="T18" fmla="*/ 656 w 1073"/>
                    <a:gd name="T19" fmla="*/ 1565 h 1984"/>
                    <a:gd name="T20" fmla="*/ 689 w 1073"/>
                    <a:gd name="T21" fmla="*/ 1491 h 1984"/>
                    <a:gd name="T22" fmla="*/ 720 w 1073"/>
                    <a:gd name="T23" fmla="*/ 1419 h 1984"/>
                    <a:gd name="T24" fmla="*/ 737 w 1073"/>
                    <a:gd name="T25" fmla="*/ 1261 h 1984"/>
                    <a:gd name="T26" fmla="*/ 737 w 1073"/>
                    <a:gd name="T27" fmla="*/ 955 h 1984"/>
                    <a:gd name="T28" fmla="*/ 1009 w 1073"/>
                    <a:gd name="T29" fmla="*/ 942 h 1984"/>
                    <a:gd name="T30" fmla="*/ 1009 w 1073"/>
                    <a:gd name="T31" fmla="*/ 463 h 1984"/>
                    <a:gd name="T32" fmla="*/ 1025 w 1073"/>
                    <a:gd name="T33" fmla="*/ 14 h 1984"/>
                    <a:gd name="T34" fmla="*/ 1025 w 1073"/>
                    <a:gd name="T35" fmla="*/ 0 h 1984"/>
                    <a:gd name="T36" fmla="*/ 1042 w 1073"/>
                    <a:gd name="T37" fmla="*/ 0 h 1984"/>
                    <a:gd name="T38" fmla="*/ 1057 w 1073"/>
                    <a:gd name="T39" fmla="*/ 0 h 1984"/>
                    <a:gd name="T40" fmla="*/ 1073 w 1073"/>
                    <a:gd name="T41" fmla="*/ 29 h 1984"/>
                    <a:gd name="T42" fmla="*/ 1073 w 1073"/>
                    <a:gd name="T43" fmla="*/ 44 h 1984"/>
                    <a:gd name="T44" fmla="*/ 1073 w 1073"/>
                    <a:gd name="T45" fmla="*/ 115 h 1984"/>
                    <a:gd name="T46" fmla="*/ 1073 w 1073"/>
                    <a:gd name="T47" fmla="*/ 999 h 1984"/>
                    <a:gd name="T48" fmla="*/ 1073 w 1073"/>
                    <a:gd name="T49" fmla="*/ 1014 h 1984"/>
                    <a:gd name="T50" fmla="*/ 817 w 1073"/>
                    <a:gd name="T51" fmla="*/ 1014 h 1984"/>
                    <a:gd name="T52" fmla="*/ 817 w 1073"/>
                    <a:gd name="T53" fmla="*/ 1029 h 1984"/>
                    <a:gd name="T54" fmla="*/ 817 w 1073"/>
                    <a:gd name="T55" fmla="*/ 1144 h 1984"/>
                    <a:gd name="T56" fmla="*/ 817 w 1073"/>
                    <a:gd name="T57" fmla="*/ 1261 h 1984"/>
                    <a:gd name="T58" fmla="*/ 800 w 1073"/>
                    <a:gd name="T59" fmla="*/ 1376 h 1984"/>
                    <a:gd name="T60" fmla="*/ 769 w 1073"/>
                    <a:gd name="T61" fmla="*/ 1491 h 1984"/>
                    <a:gd name="T62" fmla="*/ 720 w 1073"/>
                    <a:gd name="T63" fmla="*/ 1593 h 1984"/>
                    <a:gd name="T64" fmla="*/ 672 w 1073"/>
                    <a:gd name="T65" fmla="*/ 1695 h 1984"/>
                    <a:gd name="T66" fmla="*/ 576 w 1073"/>
                    <a:gd name="T67" fmla="*/ 1782 h 1984"/>
                    <a:gd name="T68" fmla="*/ 528 w 1073"/>
                    <a:gd name="T69" fmla="*/ 1825 h 1984"/>
                    <a:gd name="T70" fmla="*/ 480 w 1073"/>
                    <a:gd name="T71" fmla="*/ 1853 h 1984"/>
                    <a:gd name="T72" fmla="*/ 416 w 1073"/>
                    <a:gd name="T73" fmla="*/ 1883 h 1984"/>
                    <a:gd name="T74" fmla="*/ 368 w 1073"/>
                    <a:gd name="T75" fmla="*/ 1912 h 1984"/>
                    <a:gd name="T76" fmla="*/ 240 w 1073"/>
                    <a:gd name="T77" fmla="*/ 1955 h 1984"/>
                    <a:gd name="T78" fmla="*/ 15 w 1073"/>
                    <a:gd name="T79" fmla="*/ 1984 h 1984"/>
                    <a:gd name="T80" fmla="*/ 0 w 1073"/>
                    <a:gd name="T81" fmla="*/ 1927 h 1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1" name="Freeform 179"/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>
                    <a:gd name="T0" fmla="*/ 0 w 64"/>
                    <a:gd name="T1" fmla="*/ 30 h 58"/>
                    <a:gd name="T2" fmla="*/ 0 w 64"/>
                    <a:gd name="T3" fmla="*/ 15 h 58"/>
                    <a:gd name="T4" fmla="*/ 0 w 64"/>
                    <a:gd name="T5" fmla="*/ 0 h 58"/>
                    <a:gd name="T6" fmla="*/ 16 w 64"/>
                    <a:gd name="T7" fmla="*/ 0 h 58"/>
                    <a:gd name="T8" fmla="*/ 31 w 64"/>
                    <a:gd name="T9" fmla="*/ 0 h 58"/>
                    <a:gd name="T10" fmla="*/ 64 w 64"/>
                    <a:gd name="T11" fmla="*/ 58 h 58"/>
                    <a:gd name="T12" fmla="*/ 31 w 64"/>
                    <a:gd name="T13" fmla="*/ 58 h 58"/>
                    <a:gd name="T14" fmla="*/ 0 w 64"/>
                    <a:gd name="T15" fmla="*/ 3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2" name="Freeform 180"/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>
                    <a:gd name="T0" fmla="*/ 0 w 320"/>
                    <a:gd name="T1" fmla="*/ 260 h 304"/>
                    <a:gd name="T2" fmla="*/ 49 w 320"/>
                    <a:gd name="T3" fmla="*/ 230 h 304"/>
                    <a:gd name="T4" fmla="*/ 80 w 320"/>
                    <a:gd name="T5" fmla="*/ 230 h 304"/>
                    <a:gd name="T6" fmla="*/ 113 w 320"/>
                    <a:gd name="T7" fmla="*/ 245 h 304"/>
                    <a:gd name="T8" fmla="*/ 145 w 320"/>
                    <a:gd name="T9" fmla="*/ 245 h 304"/>
                    <a:gd name="T10" fmla="*/ 161 w 320"/>
                    <a:gd name="T11" fmla="*/ 245 h 304"/>
                    <a:gd name="T12" fmla="*/ 176 w 320"/>
                    <a:gd name="T13" fmla="*/ 245 h 304"/>
                    <a:gd name="T14" fmla="*/ 193 w 320"/>
                    <a:gd name="T15" fmla="*/ 230 h 304"/>
                    <a:gd name="T16" fmla="*/ 113 w 320"/>
                    <a:gd name="T17" fmla="*/ 202 h 304"/>
                    <a:gd name="T18" fmla="*/ 97 w 320"/>
                    <a:gd name="T19" fmla="*/ 174 h 304"/>
                    <a:gd name="T20" fmla="*/ 80 w 320"/>
                    <a:gd name="T21" fmla="*/ 144 h 304"/>
                    <a:gd name="T22" fmla="*/ 49 w 320"/>
                    <a:gd name="T23" fmla="*/ 57 h 304"/>
                    <a:gd name="T24" fmla="*/ 97 w 320"/>
                    <a:gd name="T25" fmla="*/ 57 h 304"/>
                    <a:gd name="T26" fmla="*/ 128 w 320"/>
                    <a:gd name="T27" fmla="*/ 72 h 304"/>
                    <a:gd name="T28" fmla="*/ 161 w 320"/>
                    <a:gd name="T29" fmla="*/ 87 h 304"/>
                    <a:gd name="T30" fmla="*/ 193 w 320"/>
                    <a:gd name="T31" fmla="*/ 115 h 304"/>
                    <a:gd name="T32" fmla="*/ 209 w 320"/>
                    <a:gd name="T33" fmla="*/ 130 h 304"/>
                    <a:gd name="T34" fmla="*/ 224 w 320"/>
                    <a:gd name="T35" fmla="*/ 159 h 304"/>
                    <a:gd name="T36" fmla="*/ 224 w 320"/>
                    <a:gd name="T37" fmla="*/ 174 h 304"/>
                    <a:gd name="T38" fmla="*/ 241 w 320"/>
                    <a:gd name="T39" fmla="*/ 187 h 304"/>
                    <a:gd name="T40" fmla="*/ 257 w 320"/>
                    <a:gd name="T41" fmla="*/ 187 h 304"/>
                    <a:gd name="T42" fmla="*/ 241 w 320"/>
                    <a:gd name="T43" fmla="*/ 130 h 304"/>
                    <a:gd name="T44" fmla="*/ 241 w 320"/>
                    <a:gd name="T45" fmla="*/ 87 h 304"/>
                    <a:gd name="T46" fmla="*/ 257 w 320"/>
                    <a:gd name="T47" fmla="*/ 28 h 304"/>
                    <a:gd name="T48" fmla="*/ 289 w 320"/>
                    <a:gd name="T49" fmla="*/ 0 h 304"/>
                    <a:gd name="T50" fmla="*/ 305 w 320"/>
                    <a:gd name="T51" fmla="*/ 13 h 304"/>
                    <a:gd name="T52" fmla="*/ 320 w 320"/>
                    <a:gd name="T53" fmla="*/ 43 h 304"/>
                    <a:gd name="T54" fmla="*/ 320 w 320"/>
                    <a:gd name="T55" fmla="*/ 87 h 304"/>
                    <a:gd name="T56" fmla="*/ 305 w 320"/>
                    <a:gd name="T57" fmla="*/ 187 h 304"/>
                    <a:gd name="T58" fmla="*/ 305 w 320"/>
                    <a:gd name="T59" fmla="*/ 217 h 304"/>
                    <a:gd name="T60" fmla="*/ 289 w 320"/>
                    <a:gd name="T61" fmla="*/ 245 h 304"/>
                    <a:gd name="T62" fmla="*/ 272 w 320"/>
                    <a:gd name="T63" fmla="*/ 245 h 304"/>
                    <a:gd name="T64" fmla="*/ 257 w 320"/>
                    <a:gd name="T65" fmla="*/ 245 h 304"/>
                    <a:gd name="T66" fmla="*/ 241 w 320"/>
                    <a:gd name="T67" fmla="*/ 245 h 304"/>
                    <a:gd name="T68" fmla="*/ 241 w 320"/>
                    <a:gd name="T69" fmla="*/ 274 h 304"/>
                    <a:gd name="T70" fmla="*/ 241 w 320"/>
                    <a:gd name="T71" fmla="*/ 289 h 304"/>
                    <a:gd name="T72" fmla="*/ 145 w 320"/>
                    <a:gd name="T73" fmla="*/ 304 h 304"/>
                    <a:gd name="T74" fmla="*/ 113 w 320"/>
                    <a:gd name="T75" fmla="*/ 304 h 304"/>
                    <a:gd name="T76" fmla="*/ 65 w 320"/>
                    <a:gd name="T77" fmla="*/ 304 h 304"/>
                    <a:gd name="T78" fmla="*/ 0 w 320"/>
                    <a:gd name="T79" fmla="*/ 26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3" name="Freeform 181"/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31 w 144"/>
                    <a:gd name="T1" fmla="*/ 87 h 130"/>
                    <a:gd name="T2" fmla="*/ 0 w 144"/>
                    <a:gd name="T3" fmla="*/ 44 h 130"/>
                    <a:gd name="T4" fmla="*/ 0 w 144"/>
                    <a:gd name="T5" fmla="*/ 15 h 130"/>
                    <a:gd name="T6" fmla="*/ 31 w 144"/>
                    <a:gd name="T7" fmla="*/ 0 h 130"/>
                    <a:gd name="T8" fmla="*/ 48 w 144"/>
                    <a:gd name="T9" fmla="*/ 15 h 130"/>
                    <a:gd name="T10" fmla="*/ 96 w 144"/>
                    <a:gd name="T11" fmla="*/ 44 h 130"/>
                    <a:gd name="T12" fmla="*/ 144 w 144"/>
                    <a:gd name="T13" fmla="*/ 130 h 130"/>
                    <a:gd name="T14" fmla="*/ 96 w 144"/>
                    <a:gd name="T15" fmla="*/ 102 h 130"/>
                    <a:gd name="T16" fmla="*/ 31 w 144"/>
                    <a:gd name="T17" fmla="*/ 8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4" name="Freeform 182"/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15 h 58"/>
                    <a:gd name="T2" fmla="*/ 16 w 64"/>
                    <a:gd name="T3" fmla="*/ 0 h 58"/>
                    <a:gd name="T4" fmla="*/ 31 w 64"/>
                    <a:gd name="T5" fmla="*/ 0 h 58"/>
                    <a:gd name="T6" fmla="*/ 64 w 64"/>
                    <a:gd name="T7" fmla="*/ 43 h 58"/>
                    <a:gd name="T8" fmla="*/ 48 w 64"/>
                    <a:gd name="T9" fmla="*/ 58 h 58"/>
                    <a:gd name="T10" fmla="*/ 16 w 64"/>
                    <a:gd name="T11" fmla="*/ 58 h 58"/>
                    <a:gd name="T12" fmla="*/ 0 w 64"/>
                    <a:gd name="T13" fmla="*/ 1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5" name="Freeform 183"/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43 h 43"/>
                    <a:gd name="T2" fmla="*/ 17 w 65"/>
                    <a:gd name="T3" fmla="*/ 15 h 43"/>
                    <a:gd name="T4" fmla="*/ 33 w 65"/>
                    <a:gd name="T5" fmla="*/ 0 h 43"/>
                    <a:gd name="T6" fmla="*/ 48 w 65"/>
                    <a:gd name="T7" fmla="*/ 15 h 43"/>
                    <a:gd name="T8" fmla="*/ 65 w 65"/>
                    <a:gd name="T9" fmla="*/ 28 h 43"/>
                    <a:gd name="T10" fmla="*/ 48 w 65"/>
                    <a:gd name="T11" fmla="*/ 43 h 43"/>
                    <a:gd name="T12" fmla="*/ 33 w 65"/>
                    <a:gd name="T13" fmla="*/ 43 h 43"/>
                    <a:gd name="T14" fmla="*/ 17 w 65"/>
                    <a:gd name="T15" fmla="*/ 43 h 43"/>
                    <a:gd name="T16" fmla="*/ 0 w 65"/>
                    <a:gd name="T17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6" name="Freeform 184"/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32 w 207"/>
                    <a:gd name="T3" fmla="*/ 15 h 102"/>
                    <a:gd name="T4" fmla="*/ 63 w 207"/>
                    <a:gd name="T5" fmla="*/ 30 h 102"/>
                    <a:gd name="T6" fmla="*/ 111 w 207"/>
                    <a:gd name="T7" fmla="*/ 58 h 102"/>
                    <a:gd name="T8" fmla="*/ 144 w 207"/>
                    <a:gd name="T9" fmla="*/ 30 h 102"/>
                    <a:gd name="T10" fmla="*/ 159 w 207"/>
                    <a:gd name="T11" fmla="*/ 15 h 102"/>
                    <a:gd name="T12" fmla="*/ 176 w 207"/>
                    <a:gd name="T13" fmla="*/ 0 h 102"/>
                    <a:gd name="T14" fmla="*/ 207 w 207"/>
                    <a:gd name="T15" fmla="*/ 0 h 102"/>
                    <a:gd name="T16" fmla="*/ 176 w 207"/>
                    <a:gd name="T17" fmla="*/ 30 h 102"/>
                    <a:gd name="T18" fmla="*/ 159 w 207"/>
                    <a:gd name="T19" fmla="*/ 73 h 102"/>
                    <a:gd name="T20" fmla="*/ 128 w 207"/>
                    <a:gd name="T21" fmla="*/ 102 h 102"/>
                    <a:gd name="T22" fmla="*/ 111 w 207"/>
                    <a:gd name="T23" fmla="*/ 102 h 102"/>
                    <a:gd name="T24" fmla="*/ 80 w 207"/>
                    <a:gd name="T25" fmla="*/ 102 h 102"/>
                    <a:gd name="T26" fmla="*/ 32 w 207"/>
                    <a:gd name="T27" fmla="*/ 58 h 102"/>
                    <a:gd name="T28" fmla="*/ 0 w 207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7" name="Freeform 185"/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43 h 72"/>
                    <a:gd name="T2" fmla="*/ 17 w 81"/>
                    <a:gd name="T3" fmla="*/ 13 h 72"/>
                    <a:gd name="T4" fmla="*/ 33 w 81"/>
                    <a:gd name="T5" fmla="*/ 0 h 72"/>
                    <a:gd name="T6" fmla="*/ 48 w 81"/>
                    <a:gd name="T7" fmla="*/ 13 h 72"/>
                    <a:gd name="T8" fmla="*/ 81 w 81"/>
                    <a:gd name="T9" fmla="*/ 28 h 72"/>
                    <a:gd name="T10" fmla="*/ 65 w 81"/>
                    <a:gd name="T11" fmla="*/ 43 h 72"/>
                    <a:gd name="T12" fmla="*/ 65 w 81"/>
                    <a:gd name="T13" fmla="*/ 57 h 72"/>
                    <a:gd name="T14" fmla="*/ 33 w 81"/>
                    <a:gd name="T15" fmla="*/ 72 h 72"/>
                    <a:gd name="T16" fmla="*/ 17 w 81"/>
                    <a:gd name="T17" fmla="*/ 57 h 72"/>
                    <a:gd name="T18" fmla="*/ 0 w 81"/>
                    <a:gd name="T19" fmla="*/ 43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8" name="Freeform 186"/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>
                    <a:gd name="T0" fmla="*/ 0 w 48"/>
                    <a:gd name="T1" fmla="*/ 43 h 58"/>
                    <a:gd name="T2" fmla="*/ 17 w 48"/>
                    <a:gd name="T3" fmla="*/ 15 h 58"/>
                    <a:gd name="T4" fmla="*/ 33 w 48"/>
                    <a:gd name="T5" fmla="*/ 0 h 58"/>
                    <a:gd name="T6" fmla="*/ 48 w 48"/>
                    <a:gd name="T7" fmla="*/ 0 h 58"/>
                    <a:gd name="T8" fmla="*/ 48 w 48"/>
                    <a:gd name="T9" fmla="*/ 15 h 58"/>
                    <a:gd name="T10" fmla="*/ 48 w 48"/>
                    <a:gd name="T11" fmla="*/ 30 h 58"/>
                    <a:gd name="T12" fmla="*/ 17 w 48"/>
                    <a:gd name="T13" fmla="*/ 58 h 58"/>
                    <a:gd name="T14" fmla="*/ 0 w 48"/>
                    <a:gd name="T15" fmla="*/ 4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9" name="Freeform 187"/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>
                    <a:gd name="T0" fmla="*/ 16 w 48"/>
                    <a:gd name="T1" fmla="*/ 0 h 56"/>
                    <a:gd name="T2" fmla="*/ 31 w 48"/>
                    <a:gd name="T3" fmla="*/ 28 h 56"/>
                    <a:gd name="T4" fmla="*/ 48 w 48"/>
                    <a:gd name="T5" fmla="*/ 56 h 56"/>
                    <a:gd name="T6" fmla="*/ 31 w 48"/>
                    <a:gd name="T7" fmla="*/ 56 h 56"/>
                    <a:gd name="T8" fmla="*/ 16 w 48"/>
                    <a:gd name="T9" fmla="*/ 28 h 56"/>
                    <a:gd name="T10" fmla="*/ 0 w 48"/>
                    <a:gd name="T11" fmla="*/ 13 h 56"/>
                    <a:gd name="T12" fmla="*/ 16 w 48"/>
                    <a:gd name="T1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0" name="Freeform 188"/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>
                    <a:gd name="T0" fmla="*/ 0 w 31"/>
                    <a:gd name="T1" fmla="*/ 28 h 44"/>
                    <a:gd name="T2" fmla="*/ 0 w 31"/>
                    <a:gd name="T3" fmla="*/ 13 h 44"/>
                    <a:gd name="T4" fmla="*/ 16 w 31"/>
                    <a:gd name="T5" fmla="*/ 0 h 44"/>
                    <a:gd name="T6" fmla="*/ 31 w 31"/>
                    <a:gd name="T7" fmla="*/ 13 h 44"/>
                    <a:gd name="T8" fmla="*/ 31 w 31"/>
                    <a:gd name="T9" fmla="*/ 28 h 44"/>
                    <a:gd name="T10" fmla="*/ 16 w 31"/>
                    <a:gd name="T11" fmla="*/ 44 h 44"/>
                    <a:gd name="T12" fmla="*/ 0 w 31"/>
                    <a:gd name="T13" fmla="*/ 44 h 44"/>
                    <a:gd name="T14" fmla="*/ 0 w 31"/>
                    <a:gd name="T15" fmla="*/ 2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1" name="Freeform 189"/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15 h 30"/>
                    <a:gd name="T2" fmla="*/ 17 w 48"/>
                    <a:gd name="T3" fmla="*/ 0 h 30"/>
                    <a:gd name="T4" fmla="*/ 33 w 48"/>
                    <a:gd name="T5" fmla="*/ 0 h 30"/>
                    <a:gd name="T6" fmla="*/ 48 w 48"/>
                    <a:gd name="T7" fmla="*/ 15 h 30"/>
                    <a:gd name="T8" fmla="*/ 33 w 48"/>
                    <a:gd name="T9" fmla="*/ 30 h 30"/>
                    <a:gd name="T10" fmla="*/ 17 w 48"/>
                    <a:gd name="T11" fmla="*/ 30 h 30"/>
                    <a:gd name="T12" fmla="*/ 0 w 48"/>
                    <a:gd name="T1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2" name="Freeform 190"/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>
                    <a:gd name="T0" fmla="*/ 0 w 225"/>
                    <a:gd name="T1" fmla="*/ 44 h 189"/>
                    <a:gd name="T2" fmla="*/ 0 w 225"/>
                    <a:gd name="T3" fmla="*/ 0 h 189"/>
                    <a:gd name="T4" fmla="*/ 16 w 225"/>
                    <a:gd name="T5" fmla="*/ 0 h 189"/>
                    <a:gd name="T6" fmla="*/ 16 w 225"/>
                    <a:gd name="T7" fmla="*/ 15 h 189"/>
                    <a:gd name="T8" fmla="*/ 48 w 225"/>
                    <a:gd name="T9" fmla="*/ 72 h 189"/>
                    <a:gd name="T10" fmla="*/ 64 w 225"/>
                    <a:gd name="T11" fmla="*/ 102 h 189"/>
                    <a:gd name="T12" fmla="*/ 96 w 225"/>
                    <a:gd name="T13" fmla="*/ 131 h 189"/>
                    <a:gd name="T14" fmla="*/ 112 w 225"/>
                    <a:gd name="T15" fmla="*/ 131 h 189"/>
                    <a:gd name="T16" fmla="*/ 144 w 225"/>
                    <a:gd name="T17" fmla="*/ 131 h 189"/>
                    <a:gd name="T18" fmla="*/ 208 w 225"/>
                    <a:gd name="T19" fmla="*/ 0 h 189"/>
                    <a:gd name="T20" fmla="*/ 225 w 225"/>
                    <a:gd name="T21" fmla="*/ 15 h 189"/>
                    <a:gd name="T22" fmla="*/ 208 w 225"/>
                    <a:gd name="T23" fmla="*/ 29 h 189"/>
                    <a:gd name="T24" fmla="*/ 208 w 225"/>
                    <a:gd name="T25" fmla="*/ 44 h 189"/>
                    <a:gd name="T26" fmla="*/ 177 w 225"/>
                    <a:gd name="T27" fmla="*/ 116 h 189"/>
                    <a:gd name="T28" fmla="*/ 129 w 225"/>
                    <a:gd name="T29" fmla="*/ 189 h 189"/>
                    <a:gd name="T30" fmla="*/ 81 w 225"/>
                    <a:gd name="T31" fmla="*/ 159 h 189"/>
                    <a:gd name="T32" fmla="*/ 48 w 225"/>
                    <a:gd name="T33" fmla="*/ 131 h 189"/>
                    <a:gd name="T34" fmla="*/ 0 w 225"/>
                    <a:gd name="T35" fmla="*/ 44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3" name="Freeform 191"/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16 w 129"/>
                    <a:gd name="T1" fmla="*/ 144 h 202"/>
                    <a:gd name="T2" fmla="*/ 0 w 129"/>
                    <a:gd name="T3" fmla="*/ 100 h 202"/>
                    <a:gd name="T4" fmla="*/ 0 w 129"/>
                    <a:gd name="T5" fmla="*/ 72 h 202"/>
                    <a:gd name="T6" fmla="*/ 33 w 129"/>
                    <a:gd name="T7" fmla="*/ 57 h 202"/>
                    <a:gd name="T8" fmla="*/ 48 w 129"/>
                    <a:gd name="T9" fmla="*/ 57 h 202"/>
                    <a:gd name="T10" fmla="*/ 48 w 129"/>
                    <a:gd name="T11" fmla="*/ 44 h 202"/>
                    <a:gd name="T12" fmla="*/ 64 w 129"/>
                    <a:gd name="T13" fmla="*/ 13 h 202"/>
                    <a:gd name="T14" fmla="*/ 81 w 129"/>
                    <a:gd name="T15" fmla="*/ 0 h 202"/>
                    <a:gd name="T16" fmla="*/ 81 w 129"/>
                    <a:gd name="T17" fmla="*/ 28 h 202"/>
                    <a:gd name="T18" fmla="*/ 96 w 129"/>
                    <a:gd name="T19" fmla="*/ 44 h 202"/>
                    <a:gd name="T20" fmla="*/ 129 w 129"/>
                    <a:gd name="T21" fmla="*/ 87 h 202"/>
                    <a:gd name="T22" fmla="*/ 96 w 129"/>
                    <a:gd name="T23" fmla="*/ 144 h 202"/>
                    <a:gd name="T24" fmla="*/ 64 w 129"/>
                    <a:gd name="T25" fmla="*/ 202 h 202"/>
                    <a:gd name="T26" fmla="*/ 48 w 129"/>
                    <a:gd name="T27" fmla="*/ 202 h 202"/>
                    <a:gd name="T28" fmla="*/ 33 w 129"/>
                    <a:gd name="T29" fmla="*/ 174 h 202"/>
                    <a:gd name="T30" fmla="*/ 16 w 129"/>
                    <a:gd name="T31" fmla="*/ 144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4" name="Freeform 192"/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>
                    <a:gd name="T0" fmla="*/ 0 w 65"/>
                    <a:gd name="T1" fmla="*/ 44 h 72"/>
                    <a:gd name="T2" fmla="*/ 0 w 65"/>
                    <a:gd name="T3" fmla="*/ 14 h 72"/>
                    <a:gd name="T4" fmla="*/ 17 w 65"/>
                    <a:gd name="T5" fmla="*/ 0 h 72"/>
                    <a:gd name="T6" fmla="*/ 49 w 65"/>
                    <a:gd name="T7" fmla="*/ 0 h 72"/>
                    <a:gd name="T8" fmla="*/ 65 w 65"/>
                    <a:gd name="T9" fmla="*/ 29 h 72"/>
                    <a:gd name="T10" fmla="*/ 65 w 65"/>
                    <a:gd name="T11" fmla="*/ 44 h 72"/>
                    <a:gd name="T12" fmla="*/ 32 w 65"/>
                    <a:gd name="T13" fmla="*/ 72 h 72"/>
                    <a:gd name="T14" fmla="*/ 17 w 65"/>
                    <a:gd name="T15" fmla="*/ 57 h 72"/>
                    <a:gd name="T16" fmla="*/ 0 w 65"/>
                    <a:gd name="T17" fmla="*/ 44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5" name="Freeform 193"/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44 h 57"/>
                    <a:gd name="T2" fmla="*/ 16 w 48"/>
                    <a:gd name="T3" fmla="*/ 29 h 57"/>
                    <a:gd name="T4" fmla="*/ 31 w 48"/>
                    <a:gd name="T5" fmla="*/ 0 h 57"/>
                    <a:gd name="T6" fmla="*/ 48 w 48"/>
                    <a:gd name="T7" fmla="*/ 14 h 57"/>
                    <a:gd name="T8" fmla="*/ 48 w 48"/>
                    <a:gd name="T9" fmla="*/ 29 h 57"/>
                    <a:gd name="T10" fmla="*/ 48 w 48"/>
                    <a:gd name="T11" fmla="*/ 44 h 57"/>
                    <a:gd name="T12" fmla="*/ 48 w 48"/>
                    <a:gd name="T13" fmla="*/ 57 h 57"/>
                    <a:gd name="T14" fmla="*/ 16 w 48"/>
                    <a:gd name="T15" fmla="*/ 57 h 57"/>
                    <a:gd name="T16" fmla="*/ 0 w 48"/>
                    <a:gd name="T17" fmla="*/ 4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6" name="Freeform 194"/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>
                    <a:gd name="T0" fmla="*/ 161 w 209"/>
                    <a:gd name="T1" fmla="*/ 421 h 449"/>
                    <a:gd name="T2" fmla="*/ 144 w 209"/>
                    <a:gd name="T3" fmla="*/ 393 h 449"/>
                    <a:gd name="T4" fmla="*/ 129 w 209"/>
                    <a:gd name="T5" fmla="*/ 393 h 449"/>
                    <a:gd name="T6" fmla="*/ 112 w 209"/>
                    <a:gd name="T7" fmla="*/ 406 h 449"/>
                    <a:gd name="T8" fmla="*/ 112 w 209"/>
                    <a:gd name="T9" fmla="*/ 436 h 449"/>
                    <a:gd name="T10" fmla="*/ 81 w 209"/>
                    <a:gd name="T11" fmla="*/ 436 h 449"/>
                    <a:gd name="T12" fmla="*/ 96 w 209"/>
                    <a:gd name="T13" fmla="*/ 406 h 449"/>
                    <a:gd name="T14" fmla="*/ 112 w 209"/>
                    <a:gd name="T15" fmla="*/ 362 h 449"/>
                    <a:gd name="T16" fmla="*/ 112 w 209"/>
                    <a:gd name="T17" fmla="*/ 334 h 449"/>
                    <a:gd name="T18" fmla="*/ 112 w 209"/>
                    <a:gd name="T19" fmla="*/ 319 h 449"/>
                    <a:gd name="T20" fmla="*/ 96 w 209"/>
                    <a:gd name="T21" fmla="*/ 291 h 449"/>
                    <a:gd name="T22" fmla="*/ 81 w 209"/>
                    <a:gd name="T23" fmla="*/ 306 h 449"/>
                    <a:gd name="T24" fmla="*/ 81 w 209"/>
                    <a:gd name="T25" fmla="*/ 319 h 449"/>
                    <a:gd name="T26" fmla="*/ 81 w 209"/>
                    <a:gd name="T27" fmla="*/ 349 h 449"/>
                    <a:gd name="T28" fmla="*/ 64 w 209"/>
                    <a:gd name="T29" fmla="*/ 377 h 449"/>
                    <a:gd name="T30" fmla="*/ 48 w 209"/>
                    <a:gd name="T31" fmla="*/ 393 h 449"/>
                    <a:gd name="T32" fmla="*/ 33 w 209"/>
                    <a:gd name="T33" fmla="*/ 393 h 449"/>
                    <a:gd name="T34" fmla="*/ 33 w 209"/>
                    <a:gd name="T35" fmla="*/ 362 h 449"/>
                    <a:gd name="T36" fmla="*/ 81 w 209"/>
                    <a:gd name="T37" fmla="*/ 291 h 449"/>
                    <a:gd name="T38" fmla="*/ 112 w 209"/>
                    <a:gd name="T39" fmla="*/ 247 h 449"/>
                    <a:gd name="T40" fmla="*/ 112 w 209"/>
                    <a:gd name="T41" fmla="*/ 189 h 449"/>
                    <a:gd name="T42" fmla="*/ 96 w 209"/>
                    <a:gd name="T43" fmla="*/ 189 h 449"/>
                    <a:gd name="T44" fmla="*/ 81 w 209"/>
                    <a:gd name="T45" fmla="*/ 247 h 449"/>
                    <a:gd name="T46" fmla="*/ 48 w 209"/>
                    <a:gd name="T47" fmla="*/ 291 h 449"/>
                    <a:gd name="T48" fmla="*/ 33 w 209"/>
                    <a:gd name="T49" fmla="*/ 306 h 449"/>
                    <a:gd name="T50" fmla="*/ 0 w 209"/>
                    <a:gd name="T51" fmla="*/ 319 h 449"/>
                    <a:gd name="T52" fmla="*/ 0 w 209"/>
                    <a:gd name="T53" fmla="*/ 306 h 449"/>
                    <a:gd name="T54" fmla="*/ 81 w 209"/>
                    <a:gd name="T55" fmla="*/ 189 h 449"/>
                    <a:gd name="T56" fmla="*/ 112 w 209"/>
                    <a:gd name="T57" fmla="*/ 130 h 449"/>
                    <a:gd name="T58" fmla="*/ 112 w 209"/>
                    <a:gd name="T59" fmla="*/ 74 h 449"/>
                    <a:gd name="T60" fmla="*/ 112 w 209"/>
                    <a:gd name="T61" fmla="*/ 59 h 449"/>
                    <a:gd name="T62" fmla="*/ 96 w 209"/>
                    <a:gd name="T63" fmla="*/ 74 h 449"/>
                    <a:gd name="T64" fmla="*/ 48 w 209"/>
                    <a:gd name="T65" fmla="*/ 160 h 449"/>
                    <a:gd name="T66" fmla="*/ 33 w 209"/>
                    <a:gd name="T67" fmla="*/ 204 h 449"/>
                    <a:gd name="T68" fmla="*/ 0 w 209"/>
                    <a:gd name="T69" fmla="*/ 232 h 449"/>
                    <a:gd name="T70" fmla="*/ 0 w 209"/>
                    <a:gd name="T71" fmla="*/ 189 h 449"/>
                    <a:gd name="T72" fmla="*/ 33 w 209"/>
                    <a:gd name="T73" fmla="*/ 174 h 449"/>
                    <a:gd name="T74" fmla="*/ 48 w 209"/>
                    <a:gd name="T75" fmla="*/ 145 h 449"/>
                    <a:gd name="T76" fmla="*/ 48 w 209"/>
                    <a:gd name="T77" fmla="*/ 130 h 449"/>
                    <a:gd name="T78" fmla="*/ 48 w 209"/>
                    <a:gd name="T79" fmla="*/ 117 h 449"/>
                    <a:gd name="T80" fmla="*/ 33 w 209"/>
                    <a:gd name="T81" fmla="*/ 87 h 449"/>
                    <a:gd name="T82" fmla="*/ 16 w 209"/>
                    <a:gd name="T83" fmla="*/ 74 h 449"/>
                    <a:gd name="T84" fmla="*/ 16 w 209"/>
                    <a:gd name="T85" fmla="*/ 59 h 449"/>
                    <a:gd name="T86" fmla="*/ 16 w 209"/>
                    <a:gd name="T87" fmla="*/ 44 h 449"/>
                    <a:gd name="T88" fmla="*/ 33 w 209"/>
                    <a:gd name="T89" fmla="*/ 30 h 449"/>
                    <a:gd name="T90" fmla="*/ 48 w 209"/>
                    <a:gd name="T91" fmla="*/ 0 h 449"/>
                    <a:gd name="T92" fmla="*/ 64 w 209"/>
                    <a:gd name="T93" fmla="*/ 0 h 449"/>
                    <a:gd name="T94" fmla="*/ 81 w 209"/>
                    <a:gd name="T95" fmla="*/ 0 h 449"/>
                    <a:gd name="T96" fmla="*/ 129 w 209"/>
                    <a:gd name="T97" fmla="*/ 15 h 449"/>
                    <a:gd name="T98" fmla="*/ 144 w 209"/>
                    <a:gd name="T99" fmla="*/ 30 h 449"/>
                    <a:gd name="T100" fmla="*/ 144 w 209"/>
                    <a:gd name="T101" fmla="*/ 44 h 449"/>
                    <a:gd name="T102" fmla="*/ 161 w 209"/>
                    <a:gd name="T103" fmla="*/ 87 h 449"/>
                    <a:gd name="T104" fmla="*/ 161 w 209"/>
                    <a:gd name="T105" fmla="*/ 130 h 449"/>
                    <a:gd name="T106" fmla="*/ 129 w 209"/>
                    <a:gd name="T107" fmla="*/ 219 h 449"/>
                    <a:gd name="T108" fmla="*/ 129 w 209"/>
                    <a:gd name="T109" fmla="*/ 306 h 449"/>
                    <a:gd name="T110" fmla="*/ 129 w 209"/>
                    <a:gd name="T111" fmla="*/ 349 h 449"/>
                    <a:gd name="T112" fmla="*/ 161 w 209"/>
                    <a:gd name="T113" fmla="*/ 393 h 449"/>
                    <a:gd name="T114" fmla="*/ 177 w 209"/>
                    <a:gd name="T115" fmla="*/ 421 h 449"/>
                    <a:gd name="T116" fmla="*/ 209 w 209"/>
                    <a:gd name="T117" fmla="*/ 449 h 449"/>
                    <a:gd name="T118" fmla="*/ 192 w 209"/>
                    <a:gd name="T119" fmla="*/ 449 h 449"/>
                    <a:gd name="T120" fmla="*/ 177 w 209"/>
                    <a:gd name="T121" fmla="*/ 449 h 449"/>
                    <a:gd name="T122" fmla="*/ 161 w 209"/>
                    <a:gd name="T123" fmla="*/ 436 h 449"/>
                    <a:gd name="T124" fmla="*/ 161 w 209"/>
                    <a:gd name="T125" fmla="*/ 421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7" name="Freeform 195"/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462 h 462"/>
                    <a:gd name="T2" fmla="*/ 32 w 209"/>
                    <a:gd name="T3" fmla="*/ 419 h 462"/>
                    <a:gd name="T4" fmla="*/ 48 w 209"/>
                    <a:gd name="T5" fmla="*/ 390 h 462"/>
                    <a:gd name="T6" fmla="*/ 65 w 209"/>
                    <a:gd name="T7" fmla="*/ 347 h 462"/>
                    <a:gd name="T8" fmla="*/ 65 w 209"/>
                    <a:gd name="T9" fmla="*/ 304 h 462"/>
                    <a:gd name="T10" fmla="*/ 32 w 209"/>
                    <a:gd name="T11" fmla="*/ 130 h 462"/>
                    <a:gd name="T12" fmla="*/ 32 w 209"/>
                    <a:gd name="T13" fmla="*/ 87 h 462"/>
                    <a:gd name="T14" fmla="*/ 48 w 209"/>
                    <a:gd name="T15" fmla="*/ 57 h 462"/>
                    <a:gd name="T16" fmla="*/ 65 w 209"/>
                    <a:gd name="T17" fmla="*/ 28 h 462"/>
                    <a:gd name="T18" fmla="*/ 80 w 209"/>
                    <a:gd name="T19" fmla="*/ 13 h 462"/>
                    <a:gd name="T20" fmla="*/ 128 w 209"/>
                    <a:gd name="T21" fmla="*/ 0 h 462"/>
                    <a:gd name="T22" fmla="*/ 209 w 209"/>
                    <a:gd name="T23" fmla="*/ 72 h 462"/>
                    <a:gd name="T24" fmla="*/ 192 w 209"/>
                    <a:gd name="T25" fmla="*/ 72 h 462"/>
                    <a:gd name="T26" fmla="*/ 161 w 209"/>
                    <a:gd name="T27" fmla="*/ 87 h 462"/>
                    <a:gd name="T28" fmla="*/ 144 w 209"/>
                    <a:gd name="T29" fmla="*/ 115 h 462"/>
                    <a:gd name="T30" fmla="*/ 144 w 209"/>
                    <a:gd name="T31" fmla="*/ 130 h 462"/>
                    <a:gd name="T32" fmla="*/ 144 w 209"/>
                    <a:gd name="T33" fmla="*/ 158 h 462"/>
                    <a:gd name="T34" fmla="*/ 161 w 209"/>
                    <a:gd name="T35" fmla="*/ 173 h 462"/>
                    <a:gd name="T36" fmla="*/ 176 w 209"/>
                    <a:gd name="T37" fmla="*/ 187 h 462"/>
                    <a:gd name="T38" fmla="*/ 176 w 209"/>
                    <a:gd name="T39" fmla="*/ 260 h 462"/>
                    <a:gd name="T40" fmla="*/ 161 w 209"/>
                    <a:gd name="T41" fmla="*/ 232 h 462"/>
                    <a:gd name="T42" fmla="*/ 144 w 209"/>
                    <a:gd name="T43" fmla="*/ 217 h 462"/>
                    <a:gd name="T44" fmla="*/ 128 w 209"/>
                    <a:gd name="T45" fmla="*/ 173 h 462"/>
                    <a:gd name="T46" fmla="*/ 96 w 209"/>
                    <a:gd name="T47" fmla="*/ 72 h 462"/>
                    <a:gd name="T48" fmla="*/ 80 w 209"/>
                    <a:gd name="T49" fmla="*/ 72 h 462"/>
                    <a:gd name="T50" fmla="*/ 80 w 209"/>
                    <a:gd name="T51" fmla="*/ 87 h 462"/>
                    <a:gd name="T52" fmla="*/ 65 w 209"/>
                    <a:gd name="T53" fmla="*/ 115 h 462"/>
                    <a:gd name="T54" fmla="*/ 80 w 209"/>
                    <a:gd name="T55" fmla="*/ 158 h 462"/>
                    <a:gd name="T56" fmla="*/ 113 w 209"/>
                    <a:gd name="T57" fmla="*/ 232 h 462"/>
                    <a:gd name="T58" fmla="*/ 144 w 209"/>
                    <a:gd name="T59" fmla="*/ 275 h 462"/>
                    <a:gd name="T60" fmla="*/ 176 w 209"/>
                    <a:gd name="T61" fmla="*/ 319 h 462"/>
                    <a:gd name="T62" fmla="*/ 176 w 209"/>
                    <a:gd name="T63" fmla="*/ 332 h 462"/>
                    <a:gd name="T64" fmla="*/ 144 w 209"/>
                    <a:gd name="T65" fmla="*/ 332 h 462"/>
                    <a:gd name="T66" fmla="*/ 128 w 209"/>
                    <a:gd name="T67" fmla="*/ 304 h 462"/>
                    <a:gd name="T68" fmla="*/ 96 w 209"/>
                    <a:gd name="T69" fmla="*/ 260 h 462"/>
                    <a:gd name="T70" fmla="*/ 80 w 209"/>
                    <a:gd name="T71" fmla="*/ 260 h 462"/>
                    <a:gd name="T72" fmla="*/ 80 w 209"/>
                    <a:gd name="T73" fmla="*/ 289 h 462"/>
                    <a:gd name="T74" fmla="*/ 96 w 209"/>
                    <a:gd name="T75" fmla="*/ 332 h 462"/>
                    <a:gd name="T76" fmla="*/ 144 w 209"/>
                    <a:gd name="T77" fmla="*/ 375 h 462"/>
                    <a:gd name="T78" fmla="*/ 144 w 209"/>
                    <a:gd name="T79" fmla="*/ 406 h 462"/>
                    <a:gd name="T80" fmla="*/ 128 w 209"/>
                    <a:gd name="T81" fmla="*/ 406 h 462"/>
                    <a:gd name="T82" fmla="*/ 113 w 209"/>
                    <a:gd name="T83" fmla="*/ 390 h 462"/>
                    <a:gd name="T84" fmla="*/ 96 w 209"/>
                    <a:gd name="T85" fmla="*/ 375 h 462"/>
                    <a:gd name="T86" fmla="*/ 96 w 209"/>
                    <a:gd name="T87" fmla="*/ 362 h 462"/>
                    <a:gd name="T88" fmla="*/ 80 w 209"/>
                    <a:gd name="T89" fmla="*/ 347 h 462"/>
                    <a:gd name="T90" fmla="*/ 80 w 209"/>
                    <a:gd name="T91" fmla="*/ 375 h 462"/>
                    <a:gd name="T92" fmla="*/ 80 w 209"/>
                    <a:gd name="T93" fmla="*/ 406 h 462"/>
                    <a:gd name="T94" fmla="*/ 96 w 209"/>
                    <a:gd name="T95" fmla="*/ 419 h 462"/>
                    <a:gd name="T96" fmla="*/ 80 w 209"/>
                    <a:gd name="T97" fmla="*/ 434 h 462"/>
                    <a:gd name="T98" fmla="*/ 80 w 209"/>
                    <a:gd name="T99" fmla="*/ 449 h 462"/>
                    <a:gd name="T100" fmla="*/ 48 w 209"/>
                    <a:gd name="T101" fmla="*/ 434 h 462"/>
                    <a:gd name="T102" fmla="*/ 32 w 209"/>
                    <a:gd name="T103" fmla="*/ 449 h 462"/>
                    <a:gd name="T104" fmla="*/ 15 w 209"/>
                    <a:gd name="T105" fmla="*/ 462 h 462"/>
                    <a:gd name="T106" fmla="*/ 0 w 209"/>
                    <a:gd name="T107" fmla="*/ 462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8" name="Freeform 196"/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96 w 96"/>
                    <a:gd name="T3" fmla="*/ 0 h 87"/>
                    <a:gd name="T4" fmla="*/ 96 w 96"/>
                    <a:gd name="T5" fmla="*/ 15 h 87"/>
                    <a:gd name="T6" fmla="*/ 96 w 96"/>
                    <a:gd name="T7" fmla="*/ 44 h 87"/>
                    <a:gd name="T8" fmla="*/ 63 w 96"/>
                    <a:gd name="T9" fmla="*/ 87 h 87"/>
                    <a:gd name="T10" fmla="*/ 48 w 96"/>
                    <a:gd name="T11" fmla="*/ 87 h 87"/>
                    <a:gd name="T12" fmla="*/ 31 w 96"/>
                    <a:gd name="T13" fmla="*/ 72 h 87"/>
                    <a:gd name="T14" fmla="*/ 15 w 96"/>
                    <a:gd name="T15" fmla="*/ 44 h 87"/>
                    <a:gd name="T16" fmla="*/ 0 w 96"/>
                    <a:gd name="T17" fmla="*/ 15 h 87"/>
                    <a:gd name="T18" fmla="*/ 0 w 96"/>
                    <a:gd name="T19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9" name="Freeform 197"/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15 h 15"/>
                    <a:gd name="T2" fmla="*/ 81 w 177"/>
                    <a:gd name="T3" fmla="*/ 0 h 15"/>
                    <a:gd name="T4" fmla="*/ 129 w 177"/>
                    <a:gd name="T5" fmla="*/ 0 h 15"/>
                    <a:gd name="T6" fmla="*/ 177 w 177"/>
                    <a:gd name="T7" fmla="*/ 15 h 15"/>
                    <a:gd name="T8" fmla="*/ 81 w 177"/>
                    <a:gd name="T9" fmla="*/ 15 h 15"/>
                    <a:gd name="T10" fmla="*/ 33 w 177"/>
                    <a:gd name="T11" fmla="*/ 15 h 15"/>
                    <a:gd name="T12" fmla="*/ 0 w 177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50" name="Freeform 198"/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43 h 72"/>
                    <a:gd name="T2" fmla="*/ 0 w 288"/>
                    <a:gd name="T3" fmla="*/ 13 h 72"/>
                    <a:gd name="T4" fmla="*/ 15 w 288"/>
                    <a:gd name="T5" fmla="*/ 0 h 72"/>
                    <a:gd name="T6" fmla="*/ 271 w 288"/>
                    <a:gd name="T7" fmla="*/ 0 h 72"/>
                    <a:gd name="T8" fmla="*/ 288 w 288"/>
                    <a:gd name="T9" fmla="*/ 28 h 72"/>
                    <a:gd name="T10" fmla="*/ 288 w 288"/>
                    <a:gd name="T11" fmla="*/ 43 h 72"/>
                    <a:gd name="T12" fmla="*/ 271 w 288"/>
                    <a:gd name="T13" fmla="*/ 72 h 72"/>
                    <a:gd name="T14" fmla="*/ 31 w 288"/>
                    <a:gd name="T15" fmla="*/ 72 h 72"/>
                    <a:gd name="T16" fmla="*/ 0 w 288"/>
                    <a:gd name="T17" fmla="*/ 57 h 72"/>
                    <a:gd name="T18" fmla="*/ 0 w 288"/>
                    <a:gd name="T19" fmla="*/ 43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51" name="Freeform 199"/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96 w 175"/>
                    <a:gd name="T3" fmla="*/ 0 h 15"/>
                    <a:gd name="T4" fmla="*/ 175 w 175"/>
                    <a:gd name="T5" fmla="*/ 0 h 15"/>
                    <a:gd name="T6" fmla="*/ 175 w 175"/>
                    <a:gd name="T7" fmla="*/ 15 h 15"/>
                    <a:gd name="T8" fmla="*/ 96 w 175"/>
                    <a:gd name="T9" fmla="*/ 15 h 15"/>
                    <a:gd name="T10" fmla="*/ 0 w 175"/>
                    <a:gd name="T11" fmla="*/ 15 h 15"/>
                    <a:gd name="T12" fmla="*/ 0 w 175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99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952" name="Line 200"/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3" name="Line 201"/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54" name="Group 202"/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74955" name="Freeform 203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3890 w 4856"/>
                  <a:gd name="T1" fmla="*/ 70 h 4355"/>
                  <a:gd name="T2" fmla="*/ 4025 w 4856"/>
                  <a:gd name="T3" fmla="*/ 0 h 4355"/>
                  <a:gd name="T4" fmla="*/ 4210 w 4856"/>
                  <a:gd name="T5" fmla="*/ 105 h 4355"/>
                  <a:gd name="T6" fmla="*/ 4528 w 4856"/>
                  <a:gd name="T7" fmla="*/ 105 h 4355"/>
                  <a:gd name="T8" fmla="*/ 4653 w 4856"/>
                  <a:gd name="T9" fmla="*/ 105 h 4355"/>
                  <a:gd name="T10" fmla="*/ 4770 w 4856"/>
                  <a:gd name="T11" fmla="*/ 87 h 4355"/>
                  <a:gd name="T12" fmla="*/ 4856 w 4856"/>
                  <a:gd name="T13" fmla="*/ 376 h 4355"/>
                  <a:gd name="T14" fmla="*/ 4749 w 4856"/>
                  <a:gd name="T15" fmla="*/ 419 h 4355"/>
                  <a:gd name="T16" fmla="*/ 4635 w 4856"/>
                  <a:gd name="T17" fmla="*/ 368 h 4355"/>
                  <a:gd name="T18" fmla="*/ 4528 w 4856"/>
                  <a:gd name="T19" fmla="*/ 428 h 4355"/>
                  <a:gd name="T20" fmla="*/ 4228 w 4856"/>
                  <a:gd name="T21" fmla="*/ 428 h 4355"/>
                  <a:gd name="T22" fmla="*/ 4016 w 4856"/>
                  <a:gd name="T23" fmla="*/ 489 h 4355"/>
                  <a:gd name="T24" fmla="*/ 3148 w 4856"/>
                  <a:gd name="T25" fmla="*/ 419 h 4355"/>
                  <a:gd name="T26" fmla="*/ 3301 w 4856"/>
                  <a:gd name="T27" fmla="*/ 489 h 4355"/>
                  <a:gd name="T28" fmla="*/ 3379 w 4856"/>
                  <a:gd name="T29" fmla="*/ 515 h 4355"/>
                  <a:gd name="T30" fmla="*/ 3273 w 4856"/>
                  <a:gd name="T31" fmla="*/ 560 h 4355"/>
                  <a:gd name="T32" fmla="*/ 2944 w 4856"/>
                  <a:gd name="T33" fmla="*/ 611 h 4355"/>
                  <a:gd name="T34" fmla="*/ 2798 w 4856"/>
                  <a:gd name="T35" fmla="*/ 560 h 4355"/>
                  <a:gd name="T36" fmla="*/ 2307 w 4856"/>
                  <a:gd name="T37" fmla="*/ 663 h 4355"/>
                  <a:gd name="T38" fmla="*/ 1901 w 4856"/>
                  <a:gd name="T39" fmla="*/ 855 h 4355"/>
                  <a:gd name="T40" fmla="*/ 1814 w 4856"/>
                  <a:gd name="T41" fmla="*/ 1144 h 4355"/>
                  <a:gd name="T42" fmla="*/ 1853 w 4856"/>
                  <a:gd name="T43" fmla="*/ 995 h 4355"/>
                  <a:gd name="T44" fmla="*/ 2026 w 4856"/>
                  <a:gd name="T45" fmla="*/ 1074 h 4355"/>
                  <a:gd name="T46" fmla="*/ 2133 w 4856"/>
                  <a:gd name="T47" fmla="*/ 1169 h 4355"/>
                  <a:gd name="T48" fmla="*/ 2037 w 4856"/>
                  <a:gd name="T49" fmla="*/ 1247 h 4355"/>
                  <a:gd name="T50" fmla="*/ 1999 w 4856"/>
                  <a:gd name="T51" fmla="*/ 1501 h 4355"/>
                  <a:gd name="T52" fmla="*/ 1939 w 4856"/>
                  <a:gd name="T53" fmla="*/ 1615 h 4355"/>
                  <a:gd name="T54" fmla="*/ 2008 w 4856"/>
                  <a:gd name="T55" fmla="*/ 1807 h 4355"/>
                  <a:gd name="T56" fmla="*/ 1679 w 4856"/>
                  <a:gd name="T57" fmla="*/ 1850 h 4355"/>
                  <a:gd name="T58" fmla="*/ 1439 w 4856"/>
                  <a:gd name="T59" fmla="*/ 1824 h 4355"/>
                  <a:gd name="T60" fmla="*/ 1274 w 4856"/>
                  <a:gd name="T61" fmla="*/ 1929 h 4355"/>
                  <a:gd name="T62" fmla="*/ 1197 w 4856"/>
                  <a:gd name="T63" fmla="*/ 1834 h 4355"/>
                  <a:gd name="T64" fmla="*/ 1188 w 4856"/>
                  <a:gd name="T65" fmla="*/ 1710 h 4355"/>
                  <a:gd name="T66" fmla="*/ 1215 w 4856"/>
                  <a:gd name="T67" fmla="*/ 1658 h 4355"/>
                  <a:gd name="T68" fmla="*/ 1080 w 4856"/>
                  <a:gd name="T69" fmla="*/ 1658 h 4355"/>
                  <a:gd name="T70" fmla="*/ 820 w 4856"/>
                  <a:gd name="T71" fmla="*/ 1937 h 4355"/>
                  <a:gd name="T72" fmla="*/ 733 w 4856"/>
                  <a:gd name="T73" fmla="*/ 2523 h 4355"/>
                  <a:gd name="T74" fmla="*/ 694 w 4856"/>
                  <a:gd name="T75" fmla="*/ 2618 h 4355"/>
                  <a:gd name="T76" fmla="*/ 790 w 4856"/>
                  <a:gd name="T77" fmla="*/ 2767 h 4355"/>
                  <a:gd name="T78" fmla="*/ 694 w 4856"/>
                  <a:gd name="T79" fmla="*/ 2986 h 4355"/>
                  <a:gd name="T80" fmla="*/ 608 w 4856"/>
                  <a:gd name="T81" fmla="*/ 2932 h 4355"/>
                  <a:gd name="T82" fmla="*/ 502 w 4856"/>
                  <a:gd name="T83" fmla="*/ 3116 h 4355"/>
                  <a:gd name="T84" fmla="*/ 589 w 4856"/>
                  <a:gd name="T85" fmla="*/ 3578 h 4355"/>
                  <a:gd name="T86" fmla="*/ 482 w 4856"/>
                  <a:gd name="T87" fmla="*/ 3744 h 4355"/>
                  <a:gd name="T88" fmla="*/ 473 w 4856"/>
                  <a:gd name="T89" fmla="*/ 4049 h 4355"/>
                  <a:gd name="T90" fmla="*/ 473 w 4856"/>
                  <a:gd name="T91" fmla="*/ 4171 h 4355"/>
                  <a:gd name="T92" fmla="*/ 452 w 4856"/>
                  <a:gd name="T93" fmla="*/ 4295 h 4355"/>
                  <a:gd name="T94" fmla="*/ 164 w 4856"/>
                  <a:gd name="T95" fmla="*/ 4295 h 4355"/>
                  <a:gd name="T96" fmla="*/ 114 w 4856"/>
                  <a:gd name="T97" fmla="*/ 4189 h 4355"/>
                  <a:gd name="T98" fmla="*/ 135 w 4856"/>
                  <a:gd name="T99" fmla="*/ 4067 h 4355"/>
                  <a:gd name="T100" fmla="*/ 105 w 4856"/>
                  <a:gd name="T101" fmla="*/ 3700 h 4355"/>
                  <a:gd name="T102" fmla="*/ 9 w 4856"/>
                  <a:gd name="T103" fmla="*/ 3570 h 4355"/>
                  <a:gd name="T104" fmla="*/ 96 w 4856"/>
                  <a:gd name="T105" fmla="*/ 3430 h 4355"/>
                  <a:gd name="T106" fmla="*/ 0 w 4856"/>
                  <a:gd name="T107" fmla="*/ 515 h 4355"/>
                  <a:gd name="T108" fmla="*/ 18 w 4856"/>
                  <a:gd name="T109" fmla="*/ 271 h 4355"/>
                  <a:gd name="T110" fmla="*/ 144 w 4856"/>
                  <a:gd name="T111" fmla="*/ 27 h 4355"/>
                  <a:gd name="T112" fmla="*/ 512 w 4856"/>
                  <a:gd name="T113" fmla="*/ 0 h 4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6" name="Freeform 204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3890 w 4856"/>
                  <a:gd name="T1" fmla="*/ 70 h 4355"/>
                  <a:gd name="T2" fmla="*/ 4025 w 4856"/>
                  <a:gd name="T3" fmla="*/ 0 h 4355"/>
                  <a:gd name="T4" fmla="*/ 4210 w 4856"/>
                  <a:gd name="T5" fmla="*/ 105 h 4355"/>
                  <a:gd name="T6" fmla="*/ 4528 w 4856"/>
                  <a:gd name="T7" fmla="*/ 105 h 4355"/>
                  <a:gd name="T8" fmla="*/ 4653 w 4856"/>
                  <a:gd name="T9" fmla="*/ 105 h 4355"/>
                  <a:gd name="T10" fmla="*/ 4770 w 4856"/>
                  <a:gd name="T11" fmla="*/ 87 h 4355"/>
                  <a:gd name="T12" fmla="*/ 4856 w 4856"/>
                  <a:gd name="T13" fmla="*/ 376 h 4355"/>
                  <a:gd name="T14" fmla="*/ 4749 w 4856"/>
                  <a:gd name="T15" fmla="*/ 419 h 4355"/>
                  <a:gd name="T16" fmla="*/ 4635 w 4856"/>
                  <a:gd name="T17" fmla="*/ 368 h 4355"/>
                  <a:gd name="T18" fmla="*/ 4528 w 4856"/>
                  <a:gd name="T19" fmla="*/ 428 h 4355"/>
                  <a:gd name="T20" fmla="*/ 4228 w 4856"/>
                  <a:gd name="T21" fmla="*/ 428 h 4355"/>
                  <a:gd name="T22" fmla="*/ 4016 w 4856"/>
                  <a:gd name="T23" fmla="*/ 489 h 4355"/>
                  <a:gd name="T24" fmla="*/ 3148 w 4856"/>
                  <a:gd name="T25" fmla="*/ 419 h 4355"/>
                  <a:gd name="T26" fmla="*/ 3301 w 4856"/>
                  <a:gd name="T27" fmla="*/ 489 h 4355"/>
                  <a:gd name="T28" fmla="*/ 3379 w 4856"/>
                  <a:gd name="T29" fmla="*/ 515 h 4355"/>
                  <a:gd name="T30" fmla="*/ 3273 w 4856"/>
                  <a:gd name="T31" fmla="*/ 560 h 4355"/>
                  <a:gd name="T32" fmla="*/ 2944 w 4856"/>
                  <a:gd name="T33" fmla="*/ 611 h 4355"/>
                  <a:gd name="T34" fmla="*/ 2798 w 4856"/>
                  <a:gd name="T35" fmla="*/ 560 h 4355"/>
                  <a:gd name="T36" fmla="*/ 2307 w 4856"/>
                  <a:gd name="T37" fmla="*/ 663 h 4355"/>
                  <a:gd name="T38" fmla="*/ 1901 w 4856"/>
                  <a:gd name="T39" fmla="*/ 855 h 4355"/>
                  <a:gd name="T40" fmla="*/ 1814 w 4856"/>
                  <a:gd name="T41" fmla="*/ 1144 h 4355"/>
                  <a:gd name="T42" fmla="*/ 1853 w 4856"/>
                  <a:gd name="T43" fmla="*/ 995 h 4355"/>
                  <a:gd name="T44" fmla="*/ 2026 w 4856"/>
                  <a:gd name="T45" fmla="*/ 1074 h 4355"/>
                  <a:gd name="T46" fmla="*/ 2133 w 4856"/>
                  <a:gd name="T47" fmla="*/ 1169 h 4355"/>
                  <a:gd name="T48" fmla="*/ 2037 w 4856"/>
                  <a:gd name="T49" fmla="*/ 1247 h 4355"/>
                  <a:gd name="T50" fmla="*/ 1999 w 4856"/>
                  <a:gd name="T51" fmla="*/ 1501 h 4355"/>
                  <a:gd name="T52" fmla="*/ 1939 w 4856"/>
                  <a:gd name="T53" fmla="*/ 1615 h 4355"/>
                  <a:gd name="T54" fmla="*/ 2008 w 4856"/>
                  <a:gd name="T55" fmla="*/ 1807 h 4355"/>
                  <a:gd name="T56" fmla="*/ 1679 w 4856"/>
                  <a:gd name="T57" fmla="*/ 1850 h 4355"/>
                  <a:gd name="T58" fmla="*/ 1439 w 4856"/>
                  <a:gd name="T59" fmla="*/ 1824 h 4355"/>
                  <a:gd name="T60" fmla="*/ 1274 w 4856"/>
                  <a:gd name="T61" fmla="*/ 1929 h 4355"/>
                  <a:gd name="T62" fmla="*/ 1197 w 4856"/>
                  <a:gd name="T63" fmla="*/ 1834 h 4355"/>
                  <a:gd name="T64" fmla="*/ 1188 w 4856"/>
                  <a:gd name="T65" fmla="*/ 1710 h 4355"/>
                  <a:gd name="T66" fmla="*/ 1215 w 4856"/>
                  <a:gd name="T67" fmla="*/ 1658 h 4355"/>
                  <a:gd name="T68" fmla="*/ 1080 w 4856"/>
                  <a:gd name="T69" fmla="*/ 1658 h 4355"/>
                  <a:gd name="T70" fmla="*/ 820 w 4856"/>
                  <a:gd name="T71" fmla="*/ 1937 h 4355"/>
                  <a:gd name="T72" fmla="*/ 733 w 4856"/>
                  <a:gd name="T73" fmla="*/ 2523 h 4355"/>
                  <a:gd name="T74" fmla="*/ 694 w 4856"/>
                  <a:gd name="T75" fmla="*/ 2618 h 4355"/>
                  <a:gd name="T76" fmla="*/ 790 w 4856"/>
                  <a:gd name="T77" fmla="*/ 2767 h 4355"/>
                  <a:gd name="T78" fmla="*/ 694 w 4856"/>
                  <a:gd name="T79" fmla="*/ 2986 h 4355"/>
                  <a:gd name="T80" fmla="*/ 608 w 4856"/>
                  <a:gd name="T81" fmla="*/ 2932 h 4355"/>
                  <a:gd name="T82" fmla="*/ 502 w 4856"/>
                  <a:gd name="T83" fmla="*/ 3116 h 4355"/>
                  <a:gd name="T84" fmla="*/ 589 w 4856"/>
                  <a:gd name="T85" fmla="*/ 3578 h 4355"/>
                  <a:gd name="T86" fmla="*/ 482 w 4856"/>
                  <a:gd name="T87" fmla="*/ 3744 h 4355"/>
                  <a:gd name="T88" fmla="*/ 473 w 4856"/>
                  <a:gd name="T89" fmla="*/ 4049 h 4355"/>
                  <a:gd name="T90" fmla="*/ 473 w 4856"/>
                  <a:gd name="T91" fmla="*/ 4171 h 4355"/>
                  <a:gd name="T92" fmla="*/ 452 w 4856"/>
                  <a:gd name="T93" fmla="*/ 4295 h 4355"/>
                  <a:gd name="T94" fmla="*/ 164 w 4856"/>
                  <a:gd name="T95" fmla="*/ 4295 h 4355"/>
                  <a:gd name="T96" fmla="*/ 114 w 4856"/>
                  <a:gd name="T97" fmla="*/ 4189 h 4355"/>
                  <a:gd name="T98" fmla="*/ 135 w 4856"/>
                  <a:gd name="T99" fmla="*/ 4067 h 4355"/>
                  <a:gd name="T100" fmla="*/ 105 w 4856"/>
                  <a:gd name="T101" fmla="*/ 3700 h 4355"/>
                  <a:gd name="T102" fmla="*/ 9 w 4856"/>
                  <a:gd name="T103" fmla="*/ 3570 h 4355"/>
                  <a:gd name="T104" fmla="*/ 96 w 4856"/>
                  <a:gd name="T105" fmla="*/ 3430 h 4355"/>
                  <a:gd name="T106" fmla="*/ 0 w 4856"/>
                  <a:gd name="T107" fmla="*/ 515 h 4355"/>
                  <a:gd name="T108" fmla="*/ 18 w 4856"/>
                  <a:gd name="T109" fmla="*/ 271 h 4355"/>
                  <a:gd name="T110" fmla="*/ 144 w 4856"/>
                  <a:gd name="T111" fmla="*/ 27 h 4355"/>
                  <a:gd name="T112" fmla="*/ 512 w 4856"/>
                  <a:gd name="T113" fmla="*/ 0 h 4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7" name="Freeform 205"/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310 w 310"/>
                  <a:gd name="T1" fmla="*/ 60 h 78"/>
                  <a:gd name="T2" fmla="*/ 290 w 310"/>
                  <a:gd name="T3" fmla="*/ 78 h 78"/>
                  <a:gd name="T4" fmla="*/ 262 w 310"/>
                  <a:gd name="T5" fmla="*/ 60 h 78"/>
                  <a:gd name="T6" fmla="*/ 203 w 310"/>
                  <a:gd name="T7" fmla="*/ 43 h 78"/>
                  <a:gd name="T8" fmla="*/ 136 w 310"/>
                  <a:gd name="T9" fmla="*/ 35 h 78"/>
                  <a:gd name="T10" fmla="*/ 77 w 310"/>
                  <a:gd name="T11" fmla="*/ 35 h 78"/>
                  <a:gd name="T12" fmla="*/ 20 w 310"/>
                  <a:gd name="T13" fmla="*/ 43 h 78"/>
                  <a:gd name="T14" fmla="*/ 0 w 310"/>
                  <a:gd name="T15" fmla="*/ 43 h 78"/>
                  <a:gd name="T16" fmla="*/ 38 w 310"/>
                  <a:gd name="T17" fmla="*/ 17 h 78"/>
                  <a:gd name="T18" fmla="*/ 88 w 310"/>
                  <a:gd name="T19" fmla="*/ 8 h 78"/>
                  <a:gd name="T20" fmla="*/ 125 w 310"/>
                  <a:gd name="T21" fmla="*/ 0 h 78"/>
                  <a:gd name="T22" fmla="*/ 175 w 310"/>
                  <a:gd name="T23" fmla="*/ 8 h 78"/>
                  <a:gd name="T24" fmla="*/ 242 w 310"/>
                  <a:gd name="T25" fmla="*/ 35 h 78"/>
                  <a:gd name="T26" fmla="*/ 310 w 310"/>
                  <a:gd name="T27" fmla="*/ 6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8" name="Freeform 206"/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>
                  <a:gd name="T0" fmla="*/ 454 w 502"/>
                  <a:gd name="T1" fmla="*/ 147 h 444"/>
                  <a:gd name="T2" fmla="*/ 482 w 502"/>
                  <a:gd name="T3" fmla="*/ 182 h 444"/>
                  <a:gd name="T4" fmla="*/ 491 w 502"/>
                  <a:gd name="T5" fmla="*/ 217 h 444"/>
                  <a:gd name="T6" fmla="*/ 502 w 502"/>
                  <a:gd name="T7" fmla="*/ 306 h 444"/>
                  <a:gd name="T8" fmla="*/ 502 w 502"/>
                  <a:gd name="T9" fmla="*/ 314 h 444"/>
                  <a:gd name="T10" fmla="*/ 491 w 502"/>
                  <a:gd name="T11" fmla="*/ 306 h 444"/>
                  <a:gd name="T12" fmla="*/ 473 w 502"/>
                  <a:gd name="T13" fmla="*/ 244 h 444"/>
                  <a:gd name="T14" fmla="*/ 443 w 502"/>
                  <a:gd name="T15" fmla="*/ 174 h 444"/>
                  <a:gd name="T16" fmla="*/ 404 w 502"/>
                  <a:gd name="T17" fmla="*/ 114 h 444"/>
                  <a:gd name="T18" fmla="*/ 366 w 502"/>
                  <a:gd name="T19" fmla="*/ 87 h 444"/>
                  <a:gd name="T20" fmla="*/ 338 w 502"/>
                  <a:gd name="T21" fmla="*/ 69 h 444"/>
                  <a:gd name="T22" fmla="*/ 279 w 502"/>
                  <a:gd name="T23" fmla="*/ 43 h 444"/>
                  <a:gd name="T24" fmla="*/ 222 w 502"/>
                  <a:gd name="T25" fmla="*/ 35 h 444"/>
                  <a:gd name="T26" fmla="*/ 96 w 502"/>
                  <a:gd name="T27" fmla="*/ 17 h 444"/>
                  <a:gd name="T28" fmla="*/ 48 w 502"/>
                  <a:gd name="T29" fmla="*/ 25 h 444"/>
                  <a:gd name="T30" fmla="*/ 29 w 502"/>
                  <a:gd name="T31" fmla="*/ 25 h 444"/>
                  <a:gd name="T32" fmla="*/ 18 w 502"/>
                  <a:gd name="T33" fmla="*/ 43 h 444"/>
                  <a:gd name="T34" fmla="*/ 18 w 502"/>
                  <a:gd name="T35" fmla="*/ 95 h 444"/>
                  <a:gd name="T36" fmla="*/ 18 w 502"/>
                  <a:gd name="T37" fmla="*/ 147 h 444"/>
                  <a:gd name="T38" fmla="*/ 29 w 502"/>
                  <a:gd name="T39" fmla="*/ 192 h 444"/>
                  <a:gd name="T40" fmla="*/ 48 w 502"/>
                  <a:gd name="T41" fmla="*/ 244 h 444"/>
                  <a:gd name="T42" fmla="*/ 77 w 502"/>
                  <a:gd name="T43" fmla="*/ 287 h 444"/>
                  <a:gd name="T44" fmla="*/ 116 w 502"/>
                  <a:gd name="T45" fmla="*/ 331 h 444"/>
                  <a:gd name="T46" fmla="*/ 153 w 502"/>
                  <a:gd name="T47" fmla="*/ 366 h 444"/>
                  <a:gd name="T48" fmla="*/ 203 w 502"/>
                  <a:gd name="T49" fmla="*/ 392 h 444"/>
                  <a:gd name="T50" fmla="*/ 242 w 502"/>
                  <a:gd name="T51" fmla="*/ 409 h 444"/>
                  <a:gd name="T52" fmla="*/ 279 w 502"/>
                  <a:gd name="T53" fmla="*/ 419 h 444"/>
                  <a:gd name="T54" fmla="*/ 318 w 502"/>
                  <a:gd name="T55" fmla="*/ 419 h 444"/>
                  <a:gd name="T56" fmla="*/ 356 w 502"/>
                  <a:gd name="T57" fmla="*/ 436 h 444"/>
                  <a:gd name="T58" fmla="*/ 338 w 502"/>
                  <a:gd name="T59" fmla="*/ 444 h 444"/>
                  <a:gd name="T60" fmla="*/ 270 w 502"/>
                  <a:gd name="T61" fmla="*/ 444 h 444"/>
                  <a:gd name="T62" fmla="*/ 212 w 502"/>
                  <a:gd name="T63" fmla="*/ 427 h 444"/>
                  <a:gd name="T64" fmla="*/ 153 w 502"/>
                  <a:gd name="T65" fmla="*/ 401 h 444"/>
                  <a:gd name="T66" fmla="*/ 105 w 502"/>
                  <a:gd name="T67" fmla="*/ 366 h 444"/>
                  <a:gd name="T68" fmla="*/ 66 w 502"/>
                  <a:gd name="T69" fmla="*/ 322 h 444"/>
                  <a:gd name="T70" fmla="*/ 39 w 502"/>
                  <a:gd name="T71" fmla="*/ 287 h 444"/>
                  <a:gd name="T72" fmla="*/ 18 w 502"/>
                  <a:gd name="T73" fmla="*/ 244 h 444"/>
                  <a:gd name="T74" fmla="*/ 9 w 502"/>
                  <a:gd name="T75" fmla="*/ 192 h 444"/>
                  <a:gd name="T76" fmla="*/ 0 w 502"/>
                  <a:gd name="T77" fmla="*/ 104 h 444"/>
                  <a:gd name="T78" fmla="*/ 9 w 502"/>
                  <a:gd name="T79" fmla="*/ 8 h 444"/>
                  <a:gd name="T80" fmla="*/ 66 w 502"/>
                  <a:gd name="T81" fmla="*/ 0 h 444"/>
                  <a:gd name="T82" fmla="*/ 135 w 502"/>
                  <a:gd name="T83" fmla="*/ 0 h 444"/>
                  <a:gd name="T84" fmla="*/ 203 w 502"/>
                  <a:gd name="T85" fmla="*/ 0 h 444"/>
                  <a:gd name="T86" fmla="*/ 260 w 502"/>
                  <a:gd name="T87" fmla="*/ 8 h 444"/>
                  <a:gd name="T88" fmla="*/ 318 w 502"/>
                  <a:gd name="T89" fmla="*/ 25 h 444"/>
                  <a:gd name="T90" fmla="*/ 366 w 502"/>
                  <a:gd name="T91" fmla="*/ 60 h 444"/>
                  <a:gd name="T92" fmla="*/ 425 w 502"/>
                  <a:gd name="T93" fmla="*/ 95 h 444"/>
                  <a:gd name="T94" fmla="*/ 454 w 502"/>
                  <a:gd name="T95" fmla="*/ 147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9" name="Freeform 207"/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>
                  <a:gd name="T0" fmla="*/ 425 w 530"/>
                  <a:gd name="T1" fmla="*/ 62 h 384"/>
                  <a:gd name="T2" fmla="*/ 502 w 530"/>
                  <a:gd name="T3" fmla="*/ 89 h 384"/>
                  <a:gd name="T4" fmla="*/ 473 w 530"/>
                  <a:gd name="T5" fmla="*/ 149 h 384"/>
                  <a:gd name="T6" fmla="*/ 434 w 530"/>
                  <a:gd name="T7" fmla="*/ 192 h 384"/>
                  <a:gd name="T8" fmla="*/ 473 w 530"/>
                  <a:gd name="T9" fmla="*/ 254 h 384"/>
                  <a:gd name="T10" fmla="*/ 511 w 530"/>
                  <a:gd name="T11" fmla="*/ 316 h 384"/>
                  <a:gd name="T12" fmla="*/ 434 w 530"/>
                  <a:gd name="T13" fmla="*/ 349 h 384"/>
                  <a:gd name="T14" fmla="*/ 317 w 530"/>
                  <a:gd name="T15" fmla="*/ 349 h 384"/>
                  <a:gd name="T16" fmla="*/ 153 w 530"/>
                  <a:gd name="T17" fmla="*/ 341 h 384"/>
                  <a:gd name="T18" fmla="*/ 29 w 530"/>
                  <a:gd name="T19" fmla="*/ 384 h 384"/>
                  <a:gd name="T20" fmla="*/ 29 w 530"/>
                  <a:gd name="T21" fmla="*/ 359 h 384"/>
                  <a:gd name="T22" fmla="*/ 66 w 530"/>
                  <a:gd name="T23" fmla="*/ 349 h 384"/>
                  <a:gd name="T24" fmla="*/ 66 w 530"/>
                  <a:gd name="T25" fmla="*/ 316 h 384"/>
                  <a:gd name="T26" fmla="*/ 66 w 530"/>
                  <a:gd name="T27" fmla="*/ 297 h 384"/>
                  <a:gd name="T28" fmla="*/ 116 w 530"/>
                  <a:gd name="T29" fmla="*/ 324 h 384"/>
                  <a:gd name="T30" fmla="*/ 153 w 530"/>
                  <a:gd name="T31" fmla="*/ 332 h 384"/>
                  <a:gd name="T32" fmla="*/ 135 w 530"/>
                  <a:gd name="T33" fmla="*/ 289 h 384"/>
                  <a:gd name="T34" fmla="*/ 105 w 530"/>
                  <a:gd name="T35" fmla="*/ 254 h 384"/>
                  <a:gd name="T36" fmla="*/ 144 w 530"/>
                  <a:gd name="T37" fmla="*/ 254 h 384"/>
                  <a:gd name="T38" fmla="*/ 221 w 530"/>
                  <a:gd name="T39" fmla="*/ 316 h 384"/>
                  <a:gd name="T40" fmla="*/ 269 w 530"/>
                  <a:gd name="T41" fmla="*/ 316 h 384"/>
                  <a:gd name="T42" fmla="*/ 242 w 530"/>
                  <a:gd name="T43" fmla="*/ 281 h 384"/>
                  <a:gd name="T44" fmla="*/ 192 w 530"/>
                  <a:gd name="T45" fmla="*/ 237 h 384"/>
                  <a:gd name="T46" fmla="*/ 356 w 530"/>
                  <a:gd name="T47" fmla="*/ 316 h 384"/>
                  <a:gd name="T48" fmla="*/ 434 w 530"/>
                  <a:gd name="T49" fmla="*/ 324 h 384"/>
                  <a:gd name="T50" fmla="*/ 434 w 530"/>
                  <a:gd name="T51" fmla="*/ 297 h 384"/>
                  <a:gd name="T52" fmla="*/ 395 w 530"/>
                  <a:gd name="T53" fmla="*/ 297 h 384"/>
                  <a:gd name="T54" fmla="*/ 308 w 530"/>
                  <a:gd name="T55" fmla="*/ 262 h 384"/>
                  <a:gd name="T56" fmla="*/ 269 w 530"/>
                  <a:gd name="T57" fmla="*/ 210 h 384"/>
                  <a:gd name="T58" fmla="*/ 308 w 530"/>
                  <a:gd name="T59" fmla="*/ 219 h 384"/>
                  <a:gd name="T60" fmla="*/ 356 w 530"/>
                  <a:gd name="T61" fmla="*/ 254 h 384"/>
                  <a:gd name="T62" fmla="*/ 415 w 530"/>
                  <a:gd name="T63" fmla="*/ 210 h 384"/>
                  <a:gd name="T64" fmla="*/ 395 w 530"/>
                  <a:gd name="T65" fmla="*/ 157 h 384"/>
                  <a:gd name="T66" fmla="*/ 338 w 530"/>
                  <a:gd name="T67" fmla="*/ 149 h 384"/>
                  <a:gd name="T68" fmla="*/ 279 w 530"/>
                  <a:gd name="T69" fmla="*/ 184 h 384"/>
                  <a:gd name="T70" fmla="*/ 279 w 530"/>
                  <a:gd name="T71" fmla="*/ 149 h 384"/>
                  <a:gd name="T72" fmla="*/ 425 w 530"/>
                  <a:gd name="T73" fmla="*/ 97 h 384"/>
                  <a:gd name="T74" fmla="*/ 434 w 530"/>
                  <a:gd name="T75" fmla="*/ 79 h 384"/>
                  <a:gd name="T76" fmla="*/ 356 w 530"/>
                  <a:gd name="T77" fmla="*/ 79 h 384"/>
                  <a:gd name="T78" fmla="*/ 242 w 530"/>
                  <a:gd name="T79" fmla="*/ 140 h 384"/>
                  <a:gd name="T80" fmla="*/ 164 w 530"/>
                  <a:gd name="T81" fmla="*/ 175 h 384"/>
                  <a:gd name="T82" fmla="*/ 203 w 530"/>
                  <a:gd name="T83" fmla="*/ 132 h 384"/>
                  <a:gd name="T84" fmla="*/ 251 w 530"/>
                  <a:gd name="T85" fmla="*/ 97 h 384"/>
                  <a:gd name="T86" fmla="*/ 221 w 530"/>
                  <a:gd name="T87" fmla="*/ 79 h 384"/>
                  <a:gd name="T88" fmla="*/ 116 w 530"/>
                  <a:gd name="T89" fmla="*/ 157 h 384"/>
                  <a:gd name="T90" fmla="*/ 86 w 530"/>
                  <a:gd name="T91" fmla="*/ 157 h 384"/>
                  <a:gd name="T92" fmla="*/ 105 w 530"/>
                  <a:gd name="T93" fmla="*/ 124 h 384"/>
                  <a:gd name="T94" fmla="*/ 135 w 530"/>
                  <a:gd name="T95" fmla="*/ 79 h 384"/>
                  <a:gd name="T96" fmla="*/ 57 w 530"/>
                  <a:gd name="T97" fmla="*/ 114 h 384"/>
                  <a:gd name="T98" fmla="*/ 77 w 530"/>
                  <a:gd name="T99" fmla="*/ 62 h 384"/>
                  <a:gd name="T100" fmla="*/ 38 w 530"/>
                  <a:gd name="T101" fmla="*/ 53 h 384"/>
                  <a:gd name="T102" fmla="*/ 0 w 530"/>
                  <a:gd name="T103" fmla="*/ 27 h 384"/>
                  <a:gd name="T104" fmla="*/ 9 w 530"/>
                  <a:gd name="T105" fmla="*/ 0 h 384"/>
                  <a:gd name="T106" fmla="*/ 86 w 530"/>
                  <a:gd name="T107" fmla="*/ 53 h 384"/>
                  <a:gd name="T108" fmla="*/ 192 w 530"/>
                  <a:gd name="T109" fmla="*/ 79 h 384"/>
                  <a:gd name="T110" fmla="*/ 386 w 530"/>
                  <a:gd name="T111" fmla="*/ 53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0" name="Freeform 208"/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66 w 66"/>
                  <a:gd name="T1" fmla="*/ 26 h 52"/>
                  <a:gd name="T2" fmla="*/ 57 w 66"/>
                  <a:gd name="T3" fmla="*/ 43 h 52"/>
                  <a:gd name="T4" fmla="*/ 39 w 66"/>
                  <a:gd name="T5" fmla="*/ 52 h 52"/>
                  <a:gd name="T6" fmla="*/ 18 w 66"/>
                  <a:gd name="T7" fmla="*/ 43 h 52"/>
                  <a:gd name="T8" fmla="*/ 0 w 66"/>
                  <a:gd name="T9" fmla="*/ 26 h 52"/>
                  <a:gd name="T10" fmla="*/ 9 w 66"/>
                  <a:gd name="T11" fmla="*/ 8 h 52"/>
                  <a:gd name="T12" fmla="*/ 28 w 66"/>
                  <a:gd name="T13" fmla="*/ 0 h 52"/>
                  <a:gd name="T14" fmla="*/ 48 w 66"/>
                  <a:gd name="T15" fmla="*/ 8 h 52"/>
                  <a:gd name="T16" fmla="*/ 66 w 66"/>
                  <a:gd name="T17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1" name="Freeform 209"/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3130 w 3169"/>
                  <a:gd name="T1" fmla="*/ 0 h 35"/>
                  <a:gd name="T2" fmla="*/ 3169 w 3169"/>
                  <a:gd name="T3" fmla="*/ 27 h 35"/>
                  <a:gd name="T4" fmla="*/ 3148 w 3169"/>
                  <a:gd name="T5" fmla="*/ 27 h 35"/>
                  <a:gd name="T6" fmla="*/ 3139 w 3169"/>
                  <a:gd name="T7" fmla="*/ 27 h 35"/>
                  <a:gd name="T8" fmla="*/ 3119 w 3169"/>
                  <a:gd name="T9" fmla="*/ 27 h 35"/>
                  <a:gd name="T10" fmla="*/ 3071 w 3169"/>
                  <a:gd name="T11" fmla="*/ 27 h 35"/>
                  <a:gd name="T12" fmla="*/ 3013 w 3169"/>
                  <a:gd name="T13" fmla="*/ 27 h 35"/>
                  <a:gd name="T14" fmla="*/ 2945 w 3169"/>
                  <a:gd name="T15" fmla="*/ 27 h 35"/>
                  <a:gd name="T16" fmla="*/ 2858 w 3169"/>
                  <a:gd name="T17" fmla="*/ 27 h 35"/>
                  <a:gd name="T18" fmla="*/ 2762 w 3169"/>
                  <a:gd name="T19" fmla="*/ 27 h 35"/>
                  <a:gd name="T20" fmla="*/ 2657 w 3169"/>
                  <a:gd name="T21" fmla="*/ 27 h 35"/>
                  <a:gd name="T22" fmla="*/ 2540 w 3169"/>
                  <a:gd name="T23" fmla="*/ 27 h 35"/>
                  <a:gd name="T24" fmla="*/ 2415 w 3169"/>
                  <a:gd name="T25" fmla="*/ 27 h 35"/>
                  <a:gd name="T26" fmla="*/ 2154 w 3169"/>
                  <a:gd name="T27" fmla="*/ 27 h 35"/>
                  <a:gd name="T28" fmla="*/ 1864 w 3169"/>
                  <a:gd name="T29" fmla="*/ 27 h 35"/>
                  <a:gd name="T30" fmla="*/ 1574 w 3169"/>
                  <a:gd name="T31" fmla="*/ 27 h 35"/>
                  <a:gd name="T32" fmla="*/ 1284 w 3169"/>
                  <a:gd name="T33" fmla="*/ 27 h 35"/>
                  <a:gd name="T34" fmla="*/ 996 w 3169"/>
                  <a:gd name="T35" fmla="*/ 27 h 35"/>
                  <a:gd name="T36" fmla="*/ 725 w 3169"/>
                  <a:gd name="T37" fmla="*/ 27 h 35"/>
                  <a:gd name="T38" fmla="*/ 608 w 3169"/>
                  <a:gd name="T39" fmla="*/ 27 h 35"/>
                  <a:gd name="T40" fmla="*/ 494 w 3169"/>
                  <a:gd name="T41" fmla="*/ 27 h 35"/>
                  <a:gd name="T42" fmla="*/ 387 w 3169"/>
                  <a:gd name="T43" fmla="*/ 27 h 35"/>
                  <a:gd name="T44" fmla="*/ 290 w 3169"/>
                  <a:gd name="T45" fmla="*/ 27 h 35"/>
                  <a:gd name="T46" fmla="*/ 204 w 3169"/>
                  <a:gd name="T47" fmla="*/ 27 h 35"/>
                  <a:gd name="T48" fmla="*/ 135 w 3169"/>
                  <a:gd name="T49" fmla="*/ 27 h 35"/>
                  <a:gd name="T50" fmla="*/ 78 w 3169"/>
                  <a:gd name="T51" fmla="*/ 27 h 35"/>
                  <a:gd name="T52" fmla="*/ 30 w 3169"/>
                  <a:gd name="T53" fmla="*/ 35 h 35"/>
                  <a:gd name="T54" fmla="*/ 0 w 3169"/>
                  <a:gd name="T55" fmla="*/ 35 h 35"/>
                  <a:gd name="T56" fmla="*/ 0 w 3169"/>
                  <a:gd name="T57" fmla="*/ 9 h 35"/>
                  <a:gd name="T58" fmla="*/ 10 w 3169"/>
                  <a:gd name="T59" fmla="*/ 0 h 35"/>
                  <a:gd name="T60" fmla="*/ 3130 w 3169"/>
                  <a:gd name="T6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2" name="Freeform 210"/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87 w 377"/>
                  <a:gd name="T1" fmla="*/ 44 h 314"/>
                  <a:gd name="T2" fmla="*/ 78 w 377"/>
                  <a:gd name="T3" fmla="*/ 9 h 314"/>
                  <a:gd name="T4" fmla="*/ 117 w 377"/>
                  <a:gd name="T5" fmla="*/ 79 h 314"/>
                  <a:gd name="T6" fmla="*/ 137 w 377"/>
                  <a:gd name="T7" fmla="*/ 54 h 314"/>
                  <a:gd name="T8" fmla="*/ 165 w 377"/>
                  <a:gd name="T9" fmla="*/ 97 h 314"/>
                  <a:gd name="T10" fmla="*/ 194 w 377"/>
                  <a:gd name="T11" fmla="*/ 97 h 314"/>
                  <a:gd name="T12" fmla="*/ 233 w 377"/>
                  <a:gd name="T13" fmla="*/ 122 h 314"/>
                  <a:gd name="T14" fmla="*/ 242 w 377"/>
                  <a:gd name="T15" fmla="*/ 105 h 314"/>
                  <a:gd name="T16" fmla="*/ 252 w 377"/>
                  <a:gd name="T17" fmla="*/ 149 h 314"/>
                  <a:gd name="T18" fmla="*/ 290 w 377"/>
                  <a:gd name="T19" fmla="*/ 167 h 314"/>
                  <a:gd name="T20" fmla="*/ 320 w 377"/>
                  <a:gd name="T21" fmla="*/ 192 h 314"/>
                  <a:gd name="T22" fmla="*/ 338 w 377"/>
                  <a:gd name="T23" fmla="*/ 175 h 314"/>
                  <a:gd name="T24" fmla="*/ 320 w 377"/>
                  <a:gd name="T25" fmla="*/ 122 h 314"/>
                  <a:gd name="T26" fmla="*/ 349 w 377"/>
                  <a:gd name="T27" fmla="*/ 132 h 314"/>
                  <a:gd name="T28" fmla="*/ 377 w 377"/>
                  <a:gd name="T29" fmla="*/ 236 h 314"/>
                  <a:gd name="T30" fmla="*/ 311 w 377"/>
                  <a:gd name="T31" fmla="*/ 227 h 314"/>
                  <a:gd name="T32" fmla="*/ 252 w 377"/>
                  <a:gd name="T33" fmla="*/ 219 h 314"/>
                  <a:gd name="T34" fmla="*/ 185 w 377"/>
                  <a:gd name="T35" fmla="*/ 306 h 314"/>
                  <a:gd name="T36" fmla="*/ 156 w 377"/>
                  <a:gd name="T37" fmla="*/ 271 h 314"/>
                  <a:gd name="T38" fmla="*/ 204 w 377"/>
                  <a:gd name="T39" fmla="*/ 271 h 314"/>
                  <a:gd name="T40" fmla="*/ 204 w 377"/>
                  <a:gd name="T41" fmla="*/ 246 h 314"/>
                  <a:gd name="T42" fmla="*/ 87 w 377"/>
                  <a:gd name="T43" fmla="*/ 246 h 314"/>
                  <a:gd name="T44" fmla="*/ 107 w 377"/>
                  <a:gd name="T45" fmla="*/ 219 h 314"/>
                  <a:gd name="T46" fmla="*/ 156 w 377"/>
                  <a:gd name="T47" fmla="*/ 227 h 314"/>
                  <a:gd name="T48" fmla="*/ 165 w 377"/>
                  <a:gd name="T49" fmla="*/ 201 h 314"/>
                  <a:gd name="T50" fmla="*/ 146 w 377"/>
                  <a:gd name="T51" fmla="*/ 192 h 314"/>
                  <a:gd name="T52" fmla="*/ 137 w 377"/>
                  <a:gd name="T53" fmla="*/ 167 h 314"/>
                  <a:gd name="T54" fmla="*/ 50 w 377"/>
                  <a:gd name="T55" fmla="*/ 149 h 314"/>
                  <a:gd name="T56" fmla="*/ 21 w 377"/>
                  <a:gd name="T57" fmla="*/ 140 h 314"/>
                  <a:gd name="T58" fmla="*/ 78 w 377"/>
                  <a:gd name="T59" fmla="*/ 149 h 314"/>
                  <a:gd name="T60" fmla="*/ 117 w 377"/>
                  <a:gd name="T61" fmla="*/ 149 h 314"/>
                  <a:gd name="T62" fmla="*/ 98 w 377"/>
                  <a:gd name="T63" fmla="*/ 122 h 314"/>
                  <a:gd name="T64" fmla="*/ 11 w 377"/>
                  <a:gd name="T65" fmla="*/ 105 h 314"/>
                  <a:gd name="T66" fmla="*/ 39 w 377"/>
                  <a:gd name="T67" fmla="*/ 105 h 314"/>
                  <a:gd name="T68" fmla="*/ 87 w 377"/>
                  <a:gd name="T69" fmla="*/ 105 h 314"/>
                  <a:gd name="T70" fmla="*/ 87 w 377"/>
                  <a:gd name="T71" fmla="*/ 87 h 314"/>
                  <a:gd name="T72" fmla="*/ 39 w 377"/>
                  <a:gd name="T73" fmla="*/ 79 h 314"/>
                  <a:gd name="T74" fmla="*/ 11 w 377"/>
                  <a:gd name="T75" fmla="*/ 62 h 314"/>
                  <a:gd name="T76" fmla="*/ 30 w 377"/>
                  <a:gd name="T77" fmla="*/ 44 h 314"/>
                  <a:gd name="T78" fmla="*/ 0 w 377"/>
                  <a:gd name="T79" fmla="*/ 9 h 314"/>
                  <a:gd name="T80" fmla="*/ 30 w 377"/>
                  <a:gd name="T81" fmla="*/ 9 h 314"/>
                  <a:gd name="T82" fmla="*/ 59 w 377"/>
                  <a:gd name="T83" fmla="*/ 4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3" name="Freeform 211"/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57 w 57"/>
                  <a:gd name="T1" fmla="*/ 79 h 79"/>
                  <a:gd name="T2" fmla="*/ 0 w 57"/>
                  <a:gd name="T3" fmla="*/ 0 h 79"/>
                  <a:gd name="T4" fmla="*/ 39 w 57"/>
                  <a:gd name="T5" fmla="*/ 35 h 79"/>
                  <a:gd name="T6" fmla="*/ 57 w 57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4" name="Freeform 212"/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>
                  <a:gd name="T0" fmla="*/ 30 w 30"/>
                  <a:gd name="T1" fmla="*/ 26 h 26"/>
                  <a:gd name="T2" fmla="*/ 11 w 30"/>
                  <a:gd name="T3" fmla="*/ 18 h 26"/>
                  <a:gd name="T4" fmla="*/ 0 w 30"/>
                  <a:gd name="T5" fmla="*/ 0 h 26"/>
                  <a:gd name="T6" fmla="*/ 30 w 30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5" name="Freeform 213"/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57 w 77"/>
                  <a:gd name="T1" fmla="*/ 17 h 270"/>
                  <a:gd name="T2" fmla="*/ 77 w 77"/>
                  <a:gd name="T3" fmla="*/ 254 h 270"/>
                  <a:gd name="T4" fmla="*/ 66 w 77"/>
                  <a:gd name="T5" fmla="*/ 262 h 270"/>
                  <a:gd name="T6" fmla="*/ 57 w 77"/>
                  <a:gd name="T7" fmla="*/ 270 h 270"/>
                  <a:gd name="T8" fmla="*/ 27 w 77"/>
                  <a:gd name="T9" fmla="*/ 262 h 270"/>
                  <a:gd name="T10" fmla="*/ 18 w 77"/>
                  <a:gd name="T11" fmla="*/ 262 h 270"/>
                  <a:gd name="T12" fmla="*/ 0 w 77"/>
                  <a:gd name="T13" fmla="*/ 254 h 270"/>
                  <a:gd name="T14" fmla="*/ 0 w 77"/>
                  <a:gd name="T15" fmla="*/ 130 h 270"/>
                  <a:gd name="T16" fmla="*/ 0 w 77"/>
                  <a:gd name="T17" fmla="*/ 8 h 270"/>
                  <a:gd name="T18" fmla="*/ 18 w 77"/>
                  <a:gd name="T19" fmla="*/ 0 h 270"/>
                  <a:gd name="T20" fmla="*/ 39 w 77"/>
                  <a:gd name="T21" fmla="*/ 0 h 270"/>
                  <a:gd name="T22" fmla="*/ 57 w 77"/>
                  <a:gd name="T23" fmla="*/ 8 h 270"/>
                  <a:gd name="T24" fmla="*/ 57 w 77"/>
                  <a:gd name="T25" fmla="*/ 17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6" name="Freeform 214"/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>
                  <a:gd name="T0" fmla="*/ 107 w 107"/>
                  <a:gd name="T1" fmla="*/ 10 h 270"/>
                  <a:gd name="T2" fmla="*/ 98 w 107"/>
                  <a:gd name="T3" fmla="*/ 45 h 270"/>
                  <a:gd name="T4" fmla="*/ 87 w 107"/>
                  <a:gd name="T5" fmla="*/ 78 h 270"/>
                  <a:gd name="T6" fmla="*/ 98 w 107"/>
                  <a:gd name="T7" fmla="*/ 148 h 270"/>
                  <a:gd name="T8" fmla="*/ 98 w 107"/>
                  <a:gd name="T9" fmla="*/ 218 h 270"/>
                  <a:gd name="T10" fmla="*/ 87 w 107"/>
                  <a:gd name="T11" fmla="*/ 245 h 270"/>
                  <a:gd name="T12" fmla="*/ 59 w 107"/>
                  <a:gd name="T13" fmla="*/ 270 h 270"/>
                  <a:gd name="T14" fmla="*/ 39 w 107"/>
                  <a:gd name="T15" fmla="*/ 270 h 270"/>
                  <a:gd name="T16" fmla="*/ 30 w 107"/>
                  <a:gd name="T17" fmla="*/ 262 h 270"/>
                  <a:gd name="T18" fmla="*/ 11 w 107"/>
                  <a:gd name="T19" fmla="*/ 237 h 270"/>
                  <a:gd name="T20" fmla="*/ 11 w 107"/>
                  <a:gd name="T21" fmla="*/ 192 h 270"/>
                  <a:gd name="T22" fmla="*/ 11 w 107"/>
                  <a:gd name="T23" fmla="*/ 158 h 270"/>
                  <a:gd name="T24" fmla="*/ 0 w 107"/>
                  <a:gd name="T25" fmla="*/ 123 h 270"/>
                  <a:gd name="T26" fmla="*/ 11 w 107"/>
                  <a:gd name="T27" fmla="*/ 140 h 270"/>
                  <a:gd name="T28" fmla="*/ 20 w 107"/>
                  <a:gd name="T29" fmla="*/ 140 h 270"/>
                  <a:gd name="T30" fmla="*/ 39 w 107"/>
                  <a:gd name="T31" fmla="*/ 140 h 270"/>
                  <a:gd name="T32" fmla="*/ 39 w 107"/>
                  <a:gd name="T33" fmla="*/ 113 h 270"/>
                  <a:gd name="T34" fmla="*/ 30 w 107"/>
                  <a:gd name="T35" fmla="*/ 88 h 270"/>
                  <a:gd name="T36" fmla="*/ 0 w 107"/>
                  <a:gd name="T37" fmla="*/ 45 h 270"/>
                  <a:gd name="T38" fmla="*/ 30 w 107"/>
                  <a:gd name="T39" fmla="*/ 78 h 270"/>
                  <a:gd name="T40" fmla="*/ 39 w 107"/>
                  <a:gd name="T41" fmla="*/ 105 h 270"/>
                  <a:gd name="T42" fmla="*/ 59 w 107"/>
                  <a:gd name="T43" fmla="*/ 113 h 270"/>
                  <a:gd name="T44" fmla="*/ 59 w 107"/>
                  <a:gd name="T45" fmla="*/ 105 h 270"/>
                  <a:gd name="T46" fmla="*/ 59 w 107"/>
                  <a:gd name="T47" fmla="*/ 88 h 270"/>
                  <a:gd name="T48" fmla="*/ 59 w 107"/>
                  <a:gd name="T49" fmla="*/ 61 h 270"/>
                  <a:gd name="T50" fmla="*/ 68 w 107"/>
                  <a:gd name="T51" fmla="*/ 70 h 270"/>
                  <a:gd name="T52" fmla="*/ 78 w 107"/>
                  <a:gd name="T53" fmla="*/ 61 h 270"/>
                  <a:gd name="T54" fmla="*/ 78 w 107"/>
                  <a:gd name="T55" fmla="*/ 26 h 270"/>
                  <a:gd name="T56" fmla="*/ 78 w 107"/>
                  <a:gd name="T57" fmla="*/ 18 h 270"/>
                  <a:gd name="T58" fmla="*/ 78 w 107"/>
                  <a:gd name="T59" fmla="*/ 0 h 270"/>
                  <a:gd name="T60" fmla="*/ 98 w 107"/>
                  <a:gd name="T61" fmla="*/ 0 h 270"/>
                  <a:gd name="T62" fmla="*/ 107 w 107"/>
                  <a:gd name="T63" fmla="*/ 1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7" name="Freeform 215"/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18 w 18"/>
                  <a:gd name="T1" fmla="*/ 26 h 26"/>
                  <a:gd name="T2" fmla="*/ 0 w 18"/>
                  <a:gd name="T3" fmla="*/ 0 h 26"/>
                  <a:gd name="T4" fmla="*/ 18 w 18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8" name="Freeform 216"/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>
                  <a:gd name="T0" fmla="*/ 30 w 30"/>
                  <a:gd name="T1" fmla="*/ 8 h 184"/>
                  <a:gd name="T2" fmla="*/ 30 w 30"/>
                  <a:gd name="T3" fmla="*/ 184 h 184"/>
                  <a:gd name="T4" fmla="*/ 10 w 30"/>
                  <a:gd name="T5" fmla="*/ 148 h 184"/>
                  <a:gd name="T6" fmla="*/ 0 w 30"/>
                  <a:gd name="T7" fmla="*/ 95 h 184"/>
                  <a:gd name="T8" fmla="*/ 0 w 30"/>
                  <a:gd name="T9" fmla="*/ 8 h 184"/>
                  <a:gd name="T10" fmla="*/ 21 w 30"/>
                  <a:gd name="T11" fmla="*/ 0 h 184"/>
                  <a:gd name="T12" fmla="*/ 30 w 30"/>
                  <a:gd name="T13" fmla="*/ 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9" name="Freeform 217"/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20 w 20"/>
                  <a:gd name="T1" fmla="*/ 166 h 176"/>
                  <a:gd name="T2" fmla="*/ 9 w 20"/>
                  <a:gd name="T3" fmla="*/ 176 h 176"/>
                  <a:gd name="T4" fmla="*/ 0 w 20"/>
                  <a:gd name="T5" fmla="*/ 166 h 176"/>
                  <a:gd name="T6" fmla="*/ 0 w 20"/>
                  <a:gd name="T7" fmla="*/ 9 h 176"/>
                  <a:gd name="T8" fmla="*/ 9 w 20"/>
                  <a:gd name="T9" fmla="*/ 0 h 176"/>
                  <a:gd name="T10" fmla="*/ 20 w 20"/>
                  <a:gd name="T11" fmla="*/ 9 h 176"/>
                  <a:gd name="T12" fmla="*/ 20 w 20"/>
                  <a:gd name="T13" fmla="*/ 1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0" name="Freeform 218"/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>
                  <a:gd name="T0" fmla="*/ 192 w 192"/>
                  <a:gd name="T1" fmla="*/ 10 h 167"/>
                  <a:gd name="T2" fmla="*/ 37 w 192"/>
                  <a:gd name="T3" fmla="*/ 88 h 167"/>
                  <a:gd name="T4" fmla="*/ 66 w 192"/>
                  <a:gd name="T5" fmla="*/ 123 h 167"/>
                  <a:gd name="T6" fmla="*/ 96 w 192"/>
                  <a:gd name="T7" fmla="*/ 140 h 167"/>
                  <a:gd name="T8" fmla="*/ 162 w 192"/>
                  <a:gd name="T9" fmla="*/ 167 h 167"/>
                  <a:gd name="T10" fmla="*/ 192 w 192"/>
                  <a:gd name="T11" fmla="*/ 167 h 167"/>
                  <a:gd name="T12" fmla="*/ 144 w 192"/>
                  <a:gd name="T13" fmla="*/ 157 h 167"/>
                  <a:gd name="T14" fmla="*/ 96 w 192"/>
                  <a:gd name="T15" fmla="*/ 140 h 167"/>
                  <a:gd name="T16" fmla="*/ 48 w 192"/>
                  <a:gd name="T17" fmla="*/ 123 h 167"/>
                  <a:gd name="T18" fmla="*/ 0 w 192"/>
                  <a:gd name="T19" fmla="*/ 88 h 167"/>
                  <a:gd name="T20" fmla="*/ 48 w 192"/>
                  <a:gd name="T21" fmla="*/ 61 h 167"/>
                  <a:gd name="T22" fmla="*/ 87 w 192"/>
                  <a:gd name="T23" fmla="*/ 35 h 167"/>
                  <a:gd name="T24" fmla="*/ 183 w 192"/>
                  <a:gd name="T25" fmla="*/ 0 h 167"/>
                  <a:gd name="T26" fmla="*/ 192 w 192"/>
                  <a:gd name="T27" fmla="*/ 1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1" name="Freeform 219"/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9 w 9"/>
                  <a:gd name="T1" fmla="*/ 35 h 35"/>
                  <a:gd name="T2" fmla="*/ 0 w 9"/>
                  <a:gd name="T3" fmla="*/ 17 h 35"/>
                  <a:gd name="T4" fmla="*/ 0 w 9"/>
                  <a:gd name="T5" fmla="*/ 0 h 35"/>
                  <a:gd name="T6" fmla="*/ 9 w 9"/>
                  <a:gd name="T7" fmla="*/ 17 h 35"/>
                  <a:gd name="T8" fmla="*/ 9 w 9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2" name="Freeform 220"/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>
                  <a:gd name="T0" fmla="*/ 3059 w 3109"/>
                  <a:gd name="T1" fmla="*/ 0 h 35"/>
                  <a:gd name="T2" fmla="*/ 3109 w 3109"/>
                  <a:gd name="T3" fmla="*/ 17 h 35"/>
                  <a:gd name="T4" fmla="*/ 3088 w 3109"/>
                  <a:gd name="T5" fmla="*/ 25 h 35"/>
                  <a:gd name="T6" fmla="*/ 3020 w 3109"/>
                  <a:gd name="T7" fmla="*/ 25 h 35"/>
                  <a:gd name="T8" fmla="*/ 2944 w 3109"/>
                  <a:gd name="T9" fmla="*/ 25 h 35"/>
                  <a:gd name="T10" fmla="*/ 2858 w 3109"/>
                  <a:gd name="T11" fmla="*/ 25 h 35"/>
                  <a:gd name="T12" fmla="*/ 2760 w 3109"/>
                  <a:gd name="T13" fmla="*/ 25 h 35"/>
                  <a:gd name="T14" fmla="*/ 2664 w 3109"/>
                  <a:gd name="T15" fmla="*/ 25 h 35"/>
                  <a:gd name="T16" fmla="*/ 2547 w 3109"/>
                  <a:gd name="T17" fmla="*/ 25 h 35"/>
                  <a:gd name="T18" fmla="*/ 2316 w 3109"/>
                  <a:gd name="T19" fmla="*/ 35 h 35"/>
                  <a:gd name="T20" fmla="*/ 2074 w 3109"/>
                  <a:gd name="T21" fmla="*/ 35 h 35"/>
                  <a:gd name="T22" fmla="*/ 1814 w 3109"/>
                  <a:gd name="T23" fmla="*/ 35 h 35"/>
                  <a:gd name="T24" fmla="*/ 1293 w 3109"/>
                  <a:gd name="T25" fmla="*/ 25 h 35"/>
                  <a:gd name="T26" fmla="*/ 1042 w 3109"/>
                  <a:gd name="T27" fmla="*/ 25 h 35"/>
                  <a:gd name="T28" fmla="*/ 800 w 3109"/>
                  <a:gd name="T29" fmla="*/ 25 h 35"/>
                  <a:gd name="T30" fmla="*/ 587 w 3109"/>
                  <a:gd name="T31" fmla="*/ 25 h 35"/>
                  <a:gd name="T32" fmla="*/ 491 w 3109"/>
                  <a:gd name="T33" fmla="*/ 25 h 35"/>
                  <a:gd name="T34" fmla="*/ 404 w 3109"/>
                  <a:gd name="T35" fmla="*/ 25 h 35"/>
                  <a:gd name="T36" fmla="*/ 317 w 3109"/>
                  <a:gd name="T37" fmla="*/ 25 h 35"/>
                  <a:gd name="T38" fmla="*/ 240 w 3109"/>
                  <a:gd name="T39" fmla="*/ 25 h 35"/>
                  <a:gd name="T40" fmla="*/ 173 w 3109"/>
                  <a:gd name="T41" fmla="*/ 25 h 35"/>
                  <a:gd name="T42" fmla="*/ 114 w 3109"/>
                  <a:gd name="T43" fmla="*/ 25 h 35"/>
                  <a:gd name="T44" fmla="*/ 75 w 3109"/>
                  <a:gd name="T45" fmla="*/ 25 h 35"/>
                  <a:gd name="T46" fmla="*/ 37 w 3109"/>
                  <a:gd name="T47" fmla="*/ 25 h 35"/>
                  <a:gd name="T48" fmla="*/ 18 w 3109"/>
                  <a:gd name="T49" fmla="*/ 25 h 35"/>
                  <a:gd name="T50" fmla="*/ 9 w 3109"/>
                  <a:gd name="T51" fmla="*/ 25 h 35"/>
                  <a:gd name="T52" fmla="*/ 0 w 3109"/>
                  <a:gd name="T53" fmla="*/ 17 h 35"/>
                  <a:gd name="T54" fmla="*/ 9 w 3109"/>
                  <a:gd name="T55" fmla="*/ 8 h 35"/>
                  <a:gd name="T56" fmla="*/ 18 w 3109"/>
                  <a:gd name="T57" fmla="*/ 8 h 35"/>
                  <a:gd name="T58" fmla="*/ 37 w 3109"/>
                  <a:gd name="T59" fmla="*/ 8 h 35"/>
                  <a:gd name="T60" fmla="*/ 75 w 3109"/>
                  <a:gd name="T61" fmla="*/ 8 h 35"/>
                  <a:gd name="T62" fmla="*/ 135 w 3109"/>
                  <a:gd name="T63" fmla="*/ 8 h 35"/>
                  <a:gd name="T64" fmla="*/ 210 w 3109"/>
                  <a:gd name="T65" fmla="*/ 0 h 35"/>
                  <a:gd name="T66" fmla="*/ 288 w 3109"/>
                  <a:gd name="T67" fmla="*/ 0 h 35"/>
                  <a:gd name="T68" fmla="*/ 375 w 3109"/>
                  <a:gd name="T69" fmla="*/ 0 h 35"/>
                  <a:gd name="T70" fmla="*/ 482 w 3109"/>
                  <a:gd name="T71" fmla="*/ 0 h 35"/>
                  <a:gd name="T72" fmla="*/ 598 w 3109"/>
                  <a:gd name="T73" fmla="*/ 0 h 35"/>
                  <a:gd name="T74" fmla="*/ 713 w 3109"/>
                  <a:gd name="T75" fmla="*/ 0 h 35"/>
                  <a:gd name="T76" fmla="*/ 973 w 3109"/>
                  <a:gd name="T77" fmla="*/ 0 h 35"/>
                  <a:gd name="T78" fmla="*/ 1245 w 3109"/>
                  <a:gd name="T79" fmla="*/ 0 h 35"/>
                  <a:gd name="T80" fmla="*/ 1535 w 3109"/>
                  <a:gd name="T81" fmla="*/ 0 h 35"/>
                  <a:gd name="T82" fmla="*/ 1814 w 3109"/>
                  <a:gd name="T83" fmla="*/ 0 h 35"/>
                  <a:gd name="T84" fmla="*/ 2095 w 3109"/>
                  <a:gd name="T85" fmla="*/ 0 h 35"/>
                  <a:gd name="T86" fmla="*/ 2346 w 3109"/>
                  <a:gd name="T87" fmla="*/ 0 h 35"/>
                  <a:gd name="T88" fmla="*/ 2471 w 3109"/>
                  <a:gd name="T89" fmla="*/ 0 h 35"/>
                  <a:gd name="T90" fmla="*/ 2577 w 3109"/>
                  <a:gd name="T91" fmla="*/ 0 h 35"/>
                  <a:gd name="T92" fmla="*/ 2684 w 3109"/>
                  <a:gd name="T93" fmla="*/ 0 h 35"/>
                  <a:gd name="T94" fmla="*/ 2780 w 3109"/>
                  <a:gd name="T95" fmla="*/ 0 h 35"/>
                  <a:gd name="T96" fmla="*/ 2858 w 3109"/>
                  <a:gd name="T97" fmla="*/ 0 h 35"/>
                  <a:gd name="T98" fmla="*/ 2924 w 3109"/>
                  <a:gd name="T99" fmla="*/ 0 h 35"/>
                  <a:gd name="T100" fmla="*/ 2983 w 3109"/>
                  <a:gd name="T101" fmla="*/ 0 h 35"/>
                  <a:gd name="T102" fmla="*/ 3020 w 3109"/>
                  <a:gd name="T103" fmla="*/ 0 h 35"/>
                  <a:gd name="T104" fmla="*/ 3050 w 3109"/>
                  <a:gd name="T105" fmla="*/ 0 h 35"/>
                  <a:gd name="T106" fmla="*/ 3059 w 3109"/>
                  <a:gd name="T10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3" name="Freeform 221"/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>
                  <a:gd name="T0" fmla="*/ 105 w 105"/>
                  <a:gd name="T1" fmla="*/ 105 h 105"/>
                  <a:gd name="T2" fmla="*/ 68 w 105"/>
                  <a:gd name="T3" fmla="*/ 105 h 105"/>
                  <a:gd name="T4" fmla="*/ 38 w 105"/>
                  <a:gd name="T5" fmla="*/ 88 h 105"/>
                  <a:gd name="T6" fmla="*/ 18 w 105"/>
                  <a:gd name="T7" fmla="*/ 70 h 105"/>
                  <a:gd name="T8" fmla="*/ 0 w 105"/>
                  <a:gd name="T9" fmla="*/ 53 h 105"/>
                  <a:gd name="T10" fmla="*/ 0 w 105"/>
                  <a:gd name="T11" fmla="*/ 43 h 105"/>
                  <a:gd name="T12" fmla="*/ 18 w 105"/>
                  <a:gd name="T13" fmla="*/ 26 h 105"/>
                  <a:gd name="T14" fmla="*/ 48 w 105"/>
                  <a:gd name="T15" fmla="*/ 8 h 105"/>
                  <a:gd name="T16" fmla="*/ 105 w 105"/>
                  <a:gd name="T17" fmla="*/ 0 h 105"/>
                  <a:gd name="T18" fmla="*/ 105 w 105"/>
                  <a:gd name="T1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4" name="Freeform 222"/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153 w 231"/>
                  <a:gd name="T1" fmla="*/ 27 h 97"/>
                  <a:gd name="T2" fmla="*/ 173 w 231"/>
                  <a:gd name="T3" fmla="*/ 35 h 97"/>
                  <a:gd name="T4" fmla="*/ 192 w 231"/>
                  <a:gd name="T5" fmla="*/ 45 h 97"/>
                  <a:gd name="T6" fmla="*/ 212 w 231"/>
                  <a:gd name="T7" fmla="*/ 45 h 97"/>
                  <a:gd name="T8" fmla="*/ 231 w 231"/>
                  <a:gd name="T9" fmla="*/ 53 h 97"/>
                  <a:gd name="T10" fmla="*/ 192 w 231"/>
                  <a:gd name="T11" fmla="*/ 62 h 97"/>
                  <a:gd name="T12" fmla="*/ 164 w 231"/>
                  <a:gd name="T13" fmla="*/ 80 h 97"/>
                  <a:gd name="T14" fmla="*/ 135 w 231"/>
                  <a:gd name="T15" fmla="*/ 97 h 97"/>
                  <a:gd name="T16" fmla="*/ 66 w 231"/>
                  <a:gd name="T17" fmla="*/ 80 h 97"/>
                  <a:gd name="T18" fmla="*/ 0 w 231"/>
                  <a:gd name="T19" fmla="*/ 45 h 97"/>
                  <a:gd name="T20" fmla="*/ 28 w 231"/>
                  <a:gd name="T21" fmla="*/ 35 h 97"/>
                  <a:gd name="T22" fmla="*/ 66 w 231"/>
                  <a:gd name="T23" fmla="*/ 18 h 97"/>
                  <a:gd name="T24" fmla="*/ 135 w 231"/>
                  <a:gd name="T25" fmla="*/ 0 h 97"/>
                  <a:gd name="T26" fmla="*/ 153 w 231"/>
                  <a:gd name="T27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5" name="Freeform 223"/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2086 w 2269"/>
                  <a:gd name="T1" fmla="*/ 27 h 2069"/>
                  <a:gd name="T2" fmla="*/ 2152 w 2269"/>
                  <a:gd name="T3" fmla="*/ 184 h 2069"/>
                  <a:gd name="T4" fmla="*/ 2221 w 2269"/>
                  <a:gd name="T5" fmla="*/ 167 h 2069"/>
                  <a:gd name="T6" fmla="*/ 1901 w 2269"/>
                  <a:gd name="T7" fmla="*/ 219 h 2069"/>
                  <a:gd name="T8" fmla="*/ 1206 w 2269"/>
                  <a:gd name="T9" fmla="*/ 45 h 2069"/>
                  <a:gd name="T10" fmla="*/ 1448 w 2269"/>
                  <a:gd name="T11" fmla="*/ 394 h 2069"/>
                  <a:gd name="T12" fmla="*/ 1236 w 2269"/>
                  <a:gd name="T13" fmla="*/ 943 h 2069"/>
                  <a:gd name="T14" fmla="*/ 1236 w 2269"/>
                  <a:gd name="T15" fmla="*/ 838 h 2069"/>
                  <a:gd name="T16" fmla="*/ 1129 w 2269"/>
                  <a:gd name="T17" fmla="*/ 925 h 2069"/>
                  <a:gd name="T18" fmla="*/ 1110 w 2269"/>
                  <a:gd name="T19" fmla="*/ 700 h 2069"/>
                  <a:gd name="T20" fmla="*/ 1389 w 2269"/>
                  <a:gd name="T21" fmla="*/ 454 h 2069"/>
                  <a:gd name="T22" fmla="*/ 1362 w 2269"/>
                  <a:gd name="T23" fmla="*/ 427 h 2069"/>
                  <a:gd name="T24" fmla="*/ 1254 w 2269"/>
                  <a:gd name="T25" fmla="*/ 446 h 2069"/>
                  <a:gd name="T26" fmla="*/ 1302 w 2269"/>
                  <a:gd name="T27" fmla="*/ 473 h 2069"/>
                  <a:gd name="T28" fmla="*/ 1158 w 2269"/>
                  <a:gd name="T29" fmla="*/ 619 h 2069"/>
                  <a:gd name="T30" fmla="*/ 898 w 2269"/>
                  <a:gd name="T31" fmla="*/ 619 h 2069"/>
                  <a:gd name="T32" fmla="*/ 781 w 2269"/>
                  <a:gd name="T33" fmla="*/ 411 h 2069"/>
                  <a:gd name="T34" fmla="*/ 937 w 2269"/>
                  <a:gd name="T35" fmla="*/ 192 h 2069"/>
                  <a:gd name="T36" fmla="*/ 1206 w 2269"/>
                  <a:gd name="T37" fmla="*/ 210 h 2069"/>
                  <a:gd name="T38" fmla="*/ 1168 w 2269"/>
                  <a:gd name="T39" fmla="*/ 394 h 2069"/>
                  <a:gd name="T40" fmla="*/ 1168 w 2269"/>
                  <a:gd name="T41" fmla="*/ 105 h 2069"/>
                  <a:gd name="T42" fmla="*/ 715 w 2269"/>
                  <a:gd name="T43" fmla="*/ 419 h 2069"/>
                  <a:gd name="T44" fmla="*/ 626 w 2269"/>
                  <a:gd name="T45" fmla="*/ 700 h 2069"/>
                  <a:gd name="T46" fmla="*/ 126 w 2269"/>
                  <a:gd name="T47" fmla="*/ 865 h 2069"/>
                  <a:gd name="T48" fmla="*/ 318 w 2269"/>
                  <a:gd name="T49" fmla="*/ 1170 h 2069"/>
                  <a:gd name="T50" fmla="*/ 261 w 2269"/>
                  <a:gd name="T51" fmla="*/ 1057 h 2069"/>
                  <a:gd name="T52" fmla="*/ 192 w 2269"/>
                  <a:gd name="T53" fmla="*/ 900 h 2069"/>
                  <a:gd name="T54" fmla="*/ 377 w 2269"/>
                  <a:gd name="T55" fmla="*/ 822 h 2069"/>
                  <a:gd name="T56" fmla="*/ 560 w 2269"/>
                  <a:gd name="T57" fmla="*/ 822 h 2069"/>
                  <a:gd name="T58" fmla="*/ 647 w 2269"/>
                  <a:gd name="T59" fmla="*/ 987 h 2069"/>
                  <a:gd name="T60" fmla="*/ 589 w 2269"/>
                  <a:gd name="T61" fmla="*/ 1162 h 2069"/>
                  <a:gd name="T62" fmla="*/ 357 w 2269"/>
                  <a:gd name="T63" fmla="*/ 1257 h 2069"/>
                  <a:gd name="T64" fmla="*/ 685 w 2269"/>
                  <a:gd name="T65" fmla="*/ 1152 h 2069"/>
                  <a:gd name="T66" fmla="*/ 830 w 2269"/>
                  <a:gd name="T67" fmla="*/ 1039 h 2069"/>
                  <a:gd name="T68" fmla="*/ 964 w 2269"/>
                  <a:gd name="T69" fmla="*/ 1206 h 2069"/>
                  <a:gd name="T70" fmla="*/ 964 w 2269"/>
                  <a:gd name="T71" fmla="*/ 1084 h 2069"/>
                  <a:gd name="T72" fmla="*/ 192 w 2269"/>
                  <a:gd name="T73" fmla="*/ 1266 h 2069"/>
                  <a:gd name="T74" fmla="*/ 126 w 2269"/>
                  <a:gd name="T75" fmla="*/ 1274 h 2069"/>
                  <a:gd name="T76" fmla="*/ 96 w 2269"/>
                  <a:gd name="T77" fmla="*/ 1938 h 2069"/>
                  <a:gd name="T78" fmla="*/ 174 w 2269"/>
                  <a:gd name="T79" fmla="*/ 1999 h 2069"/>
                  <a:gd name="T80" fmla="*/ 222 w 2269"/>
                  <a:gd name="T81" fmla="*/ 2042 h 2069"/>
                  <a:gd name="T82" fmla="*/ 126 w 2269"/>
                  <a:gd name="T83" fmla="*/ 1817 h 2069"/>
                  <a:gd name="T84" fmla="*/ 0 w 2269"/>
                  <a:gd name="T85" fmla="*/ 1641 h 2069"/>
                  <a:gd name="T86" fmla="*/ 144 w 2269"/>
                  <a:gd name="T87" fmla="*/ 1598 h 2069"/>
                  <a:gd name="T88" fmla="*/ 192 w 2269"/>
                  <a:gd name="T89" fmla="*/ 1738 h 2069"/>
                  <a:gd name="T90" fmla="*/ 19 w 2269"/>
                  <a:gd name="T91" fmla="*/ 1084 h 2069"/>
                  <a:gd name="T92" fmla="*/ 164 w 2269"/>
                  <a:gd name="T93" fmla="*/ 665 h 2069"/>
                  <a:gd name="T94" fmla="*/ 78 w 2269"/>
                  <a:gd name="T95" fmla="*/ 411 h 2069"/>
                  <a:gd name="T96" fmla="*/ 192 w 2269"/>
                  <a:gd name="T97" fmla="*/ 463 h 2069"/>
                  <a:gd name="T98" fmla="*/ 453 w 2269"/>
                  <a:gd name="T99" fmla="*/ 611 h 2069"/>
                  <a:gd name="T100" fmla="*/ 665 w 2269"/>
                  <a:gd name="T101" fmla="*/ 384 h 2069"/>
                  <a:gd name="T102" fmla="*/ 473 w 2269"/>
                  <a:gd name="T103" fmla="*/ 210 h 2069"/>
                  <a:gd name="T104" fmla="*/ 405 w 2269"/>
                  <a:gd name="T105" fmla="*/ 192 h 2069"/>
                  <a:gd name="T106" fmla="*/ 715 w 2269"/>
                  <a:gd name="T107" fmla="*/ 124 h 2069"/>
                  <a:gd name="T108" fmla="*/ 820 w 2269"/>
                  <a:gd name="T109" fmla="*/ 105 h 2069"/>
                  <a:gd name="T110" fmla="*/ 1652 w 2269"/>
                  <a:gd name="T111" fmla="*/ 210 h 2069"/>
                  <a:gd name="T112" fmla="*/ 1814 w 2269"/>
                  <a:gd name="T113" fmla="*/ 70 h 2069"/>
                  <a:gd name="T114" fmla="*/ 1544 w 2269"/>
                  <a:gd name="T115" fmla="*/ 89 h 2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6" name="Freeform 224"/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2184 w 2223"/>
                  <a:gd name="T1" fmla="*/ 8 h 795"/>
                  <a:gd name="T2" fmla="*/ 2223 w 2223"/>
                  <a:gd name="T3" fmla="*/ 35 h 795"/>
                  <a:gd name="T4" fmla="*/ 1972 w 2223"/>
                  <a:gd name="T5" fmla="*/ 35 h 795"/>
                  <a:gd name="T6" fmla="*/ 1179 w 2223"/>
                  <a:gd name="T7" fmla="*/ 35 h 795"/>
                  <a:gd name="T8" fmla="*/ 1063 w 2223"/>
                  <a:gd name="T9" fmla="*/ 35 h 795"/>
                  <a:gd name="T10" fmla="*/ 1053 w 2223"/>
                  <a:gd name="T11" fmla="*/ 52 h 795"/>
                  <a:gd name="T12" fmla="*/ 1053 w 2223"/>
                  <a:gd name="T13" fmla="*/ 235 h 795"/>
                  <a:gd name="T14" fmla="*/ 1044 w 2223"/>
                  <a:gd name="T15" fmla="*/ 244 h 795"/>
                  <a:gd name="T16" fmla="*/ 811 w 2223"/>
                  <a:gd name="T17" fmla="*/ 244 h 795"/>
                  <a:gd name="T18" fmla="*/ 697 w 2223"/>
                  <a:gd name="T19" fmla="*/ 262 h 795"/>
                  <a:gd name="T20" fmla="*/ 590 w 2223"/>
                  <a:gd name="T21" fmla="*/ 279 h 795"/>
                  <a:gd name="T22" fmla="*/ 484 w 2223"/>
                  <a:gd name="T23" fmla="*/ 305 h 795"/>
                  <a:gd name="T24" fmla="*/ 387 w 2223"/>
                  <a:gd name="T25" fmla="*/ 349 h 795"/>
                  <a:gd name="T26" fmla="*/ 290 w 2223"/>
                  <a:gd name="T27" fmla="*/ 400 h 795"/>
                  <a:gd name="T28" fmla="*/ 204 w 2223"/>
                  <a:gd name="T29" fmla="*/ 471 h 795"/>
                  <a:gd name="T30" fmla="*/ 137 w 2223"/>
                  <a:gd name="T31" fmla="*/ 549 h 795"/>
                  <a:gd name="T32" fmla="*/ 87 w 2223"/>
                  <a:gd name="T33" fmla="*/ 628 h 795"/>
                  <a:gd name="T34" fmla="*/ 12 w 2223"/>
                  <a:gd name="T35" fmla="*/ 795 h 795"/>
                  <a:gd name="T36" fmla="*/ 0 w 2223"/>
                  <a:gd name="T37" fmla="*/ 776 h 795"/>
                  <a:gd name="T38" fmla="*/ 0 w 2223"/>
                  <a:gd name="T39" fmla="*/ 751 h 795"/>
                  <a:gd name="T40" fmla="*/ 12 w 2223"/>
                  <a:gd name="T41" fmla="*/ 706 h 795"/>
                  <a:gd name="T42" fmla="*/ 39 w 2223"/>
                  <a:gd name="T43" fmla="*/ 638 h 795"/>
                  <a:gd name="T44" fmla="*/ 87 w 2223"/>
                  <a:gd name="T45" fmla="*/ 567 h 795"/>
                  <a:gd name="T46" fmla="*/ 137 w 2223"/>
                  <a:gd name="T47" fmla="*/ 497 h 795"/>
                  <a:gd name="T48" fmla="*/ 194 w 2223"/>
                  <a:gd name="T49" fmla="*/ 436 h 795"/>
                  <a:gd name="T50" fmla="*/ 261 w 2223"/>
                  <a:gd name="T51" fmla="*/ 384 h 795"/>
                  <a:gd name="T52" fmla="*/ 338 w 2223"/>
                  <a:gd name="T53" fmla="*/ 340 h 795"/>
                  <a:gd name="T54" fmla="*/ 416 w 2223"/>
                  <a:gd name="T55" fmla="*/ 297 h 795"/>
                  <a:gd name="T56" fmla="*/ 494 w 2223"/>
                  <a:gd name="T57" fmla="*/ 270 h 795"/>
                  <a:gd name="T58" fmla="*/ 649 w 2223"/>
                  <a:gd name="T59" fmla="*/ 235 h 795"/>
                  <a:gd name="T60" fmla="*/ 715 w 2223"/>
                  <a:gd name="T61" fmla="*/ 227 h 795"/>
                  <a:gd name="T62" fmla="*/ 793 w 2223"/>
                  <a:gd name="T63" fmla="*/ 218 h 795"/>
                  <a:gd name="T64" fmla="*/ 1005 w 2223"/>
                  <a:gd name="T65" fmla="*/ 210 h 795"/>
                  <a:gd name="T66" fmla="*/ 1015 w 2223"/>
                  <a:gd name="T67" fmla="*/ 192 h 795"/>
                  <a:gd name="T68" fmla="*/ 1015 w 2223"/>
                  <a:gd name="T69" fmla="*/ 0 h 795"/>
                  <a:gd name="T70" fmla="*/ 2184 w 2223"/>
                  <a:gd name="T71" fmla="*/ 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7" name="Freeform 225"/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48 w 48"/>
                  <a:gd name="T1" fmla="*/ 0 h 8"/>
                  <a:gd name="T2" fmla="*/ 19 w 48"/>
                  <a:gd name="T3" fmla="*/ 8 h 8"/>
                  <a:gd name="T4" fmla="*/ 0 w 48"/>
                  <a:gd name="T5" fmla="*/ 8 h 8"/>
                  <a:gd name="T6" fmla="*/ 9 w 48"/>
                  <a:gd name="T7" fmla="*/ 0 h 8"/>
                  <a:gd name="T8" fmla="*/ 19 w 48"/>
                  <a:gd name="T9" fmla="*/ 0 h 8"/>
                  <a:gd name="T10" fmla="*/ 48 w 4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8" name="Freeform 226"/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>
                  <a:gd name="T0" fmla="*/ 2289 w 2289"/>
                  <a:gd name="T1" fmla="*/ 16 h 995"/>
                  <a:gd name="T2" fmla="*/ 2259 w 2289"/>
                  <a:gd name="T3" fmla="*/ 51 h 995"/>
                  <a:gd name="T4" fmla="*/ 2154 w 2289"/>
                  <a:gd name="T5" fmla="*/ 60 h 995"/>
                  <a:gd name="T6" fmla="*/ 1140 w 2289"/>
                  <a:gd name="T7" fmla="*/ 60 h 995"/>
                  <a:gd name="T8" fmla="*/ 1131 w 2289"/>
                  <a:gd name="T9" fmla="*/ 68 h 995"/>
                  <a:gd name="T10" fmla="*/ 1119 w 2289"/>
                  <a:gd name="T11" fmla="*/ 278 h 995"/>
                  <a:gd name="T12" fmla="*/ 868 w 2289"/>
                  <a:gd name="T13" fmla="*/ 278 h 995"/>
                  <a:gd name="T14" fmla="*/ 754 w 2289"/>
                  <a:gd name="T15" fmla="*/ 295 h 995"/>
                  <a:gd name="T16" fmla="*/ 637 w 2289"/>
                  <a:gd name="T17" fmla="*/ 305 h 995"/>
                  <a:gd name="T18" fmla="*/ 521 w 2289"/>
                  <a:gd name="T19" fmla="*/ 330 h 995"/>
                  <a:gd name="T20" fmla="*/ 416 w 2289"/>
                  <a:gd name="T21" fmla="*/ 374 h 995"/>
                  <a:gd name="T22" fmla="*/ 320 w 2289"/>
                  <a:gd name="T23" fmla="*/ 427 h 995"/>
                  <a:gd name="T24" fmla="*/ 281 w 2289"/>
                  <a:gd name="T25" fmla="*/ 470 h 995"/>
                  <a:gd name="T26" fmla="*/ 231 w 2289"/>
                  <a:gd name="T27" fmla="*/ 514 h 995"/>
                  <a:gd name="T28" fmla="*/ 194 w 2289"/>
                  <a:gd name="T29" fmla="*/ 566 h 995"/>
                  <a:gd name="T30" fmla="*/ 155 w 2289"/>
                  <a:gd name="T31" fmla="*/ 627 h 995"/>
                  <a:gd name="T32" fmla="*/ 126 w 2289"/>
                  <a:gd name="T33" fmla="*/ 679 h 995"/>
                  <a:gd name="T34" fmla="*/ 107 w 2289"/>
                  <a:gd name="T35" fmla="*/ 741 h 995"/>
                  <a:gd name="T36" fmla="*/ 78 w 2289"/>
                  <a:gd name="T37" fmla="*/ 871 h 995"/>
                  <a:gd name="T38" fmla="*/ 57 w 2289"/>
                  <a:gd name="T39" fmla="*/ 995 h 995"/>
                  <a:gd name="T40" fmla="*/ 18 w 2289"/>
                  <a:gd name="T41" fmla="*/ 995 h 995"/>
                  <a:gd name="T42" fmla="*/ 9 w 2289"/>
                  <a:gd name="T43" fmla="*/ 985 h 995"/>
                  <a:gd name="T44" fmla="*/ 0 w 2289"/>
                  <a:gd name="T45" fmla="*/ 914 h 995"/>
                  <a:gd name="T46" fmla="*/ 0 w 2289"/>
                  <a:gd name="T47" fmla="*/ 854 h 995"/>
                  <a:gd name="T48" fmla="*/ 9 w 2289"/>
                  <a:gd name="T49" fmla="*/ 793 h 995"/>
                  <a:gd name="T50" fmla="*/ 30 w 2289"/>
                  <a:gd name="T51" fmla="*/ 722 h 995"/>
                  <a:gd name="T52" fmla="*/ 78 w 2289"/>
                  <a:gd name="T53" fmla="*/ 601 h 995"/>
                  <a:gd name="T54" fmla="*/ 144 w 2289"/>
                  <a:gd name="T55" fmla="*/ 487 h 995"/>
                  <a:gd name="T56" fmla="*/ 212 w 2289"/>
                  <a:gd name="T57" fmla="*/ 419 h 995"/>
                  <a:gd name="T58" fmla="*/ 290 w 2289"/>
                  <a:gd name="T59" fmla="*/ 365 h 995"/>
                  <a:gd name="T60" fmla="*/ 368 w 2289"/>
                  <a:gd name="T61" fmla="*/ 313 h 995"/>
                  <a:gd name="T62" fmla="*/ 454 w 2289"/>
                  <a:gd name="T63" fmla="*/ 278 h 995"/>
                  <a:gd name="T64" fmla="*/ 541 w 2289"/>
                  <a:gd name="T65" fmla="*/ 243 h 995"/>
                  <a:gd name="T66" fmla="*/ 637 w 2289"/>
                  <a:gd name="T67" fmla="*/ 227 h 995"/>
                  <a:gd name="T68" fmla="*/ 733 w 2289"/>
                  <a:gd name="T69" fmla="*/ 217 h 995"/>
                  <a:gd name="T70" fmla="*/ 831 w 2289"/>
                  <a:gd name="T71" fmla="*/ 217 h 995"/>
                  <a:gd name="T72" fmla="*/ 937 w 2289"/>
                  <a:gd name="T73" fmla="*/ 217 h 995"/>
                  <a:gd name="T74" fmla="*/ 1044 w 2289"/>
                  <a:gd name="T75" fmla="*/ 217 h 995"/>
                  <a:gd name="T76" fmla="*/ 1053 w 2289"/>
                  <a:gd name="T77" fmla="*/ 217 h 995"/>
                  <a:gd name="T78" fmla="*/ 1062 w 2289"/>
                  <a:gd name="T79" fmla="*/ 0 h 995"/>
                  <a:gd name="T80" fmla="*/ 1071 w 2289"/>
                  <a:gd name="T81" fmla="*/ 0 h 995"/>
                  <a:gd name="T82" fmla="*/ 2259 w 2289"/>
                  <a:gd name="T83" fmla="*/ 8 h 995"/>
                  <a:gd name="T84" fmla="*/ 2289 w 2289"/>
                  <a:gd name="T85" fmla="*/ 16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9" name="Freeform 227"/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>
                  <a:gd name="T0" fmla="*/ 18 w 66"/>
                  <a:gd name="T1" fmla="*/ 70 h 287"/>
                  <a:gd name="T2" fmla="*/ 9 w 66"/>
                  <a:gd name="T3" fmla="*/ 130 h 287"/>
                  <a:gd name="T4" fmla="*/ 27 w 66"/>
                  <a:gd name="T5" fmla="*/ 174 h 287"/>
                  <a:gd name="T6" fmla="*/ 38 w 66"/>
                  <a:gd name="T7" fmla="*/ 227 h 287"/>
                  <a:gd name="T8" fmla="*/ 66 w 66"/>
                  <a:gd name="T9" fmla="*/ 279 h 287"/>
                  <a:gd name="T10" fmla="*/ 57 w 66"/>
                  <a:gd name="T11" fmla="*/ 287 h 287"/>
                  <a:gd name="T12" fmla="*/ 18 w 66"/>
                  <a:gd name="T13" fmla="*/ 227 h 287"/>
                  <a:gd name="T14" fmla="*/ 0 w 66"/>
                  <a:gd name="T15" fmla="*/ 165 h 287"/>
                  <a:gd name="T16" fmla="*/ 0 w 66"/>
                  <a:gd name="T17" fmla="*/ 95 h 287"/>
                  <a:gd name="T18" fmla="*/ 9 w 66"/>
                  <a:gd name="T19" fmla="*/ 25 h 287"/>
                  <a:gd name="T20" fmla="*/ 27 w 66"/>
                  <a:gd name="T21" fmla="*/ 0 h 287"/>
                  <a:gd name="T22" fmla="*/ 27 w 66"/>
                  <a:gd name="T23" fmla="*/ 17 h 287"/>
                  <a:gd name="T24" fmla="*/ 27 w 66"/>
                  <a:gd name="T25" fmla="*/ 35 h 287"/>
                  <a:gd name="T26" fmla="*/ 18 w 66"/>
                  <a:gd name="T27" fmla="*/ 7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0" name="Freeform 228"/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>
                  <a:gd name="T0" fmla="*/ 174 w 590"/>
                  <a:gd name="T1" fmla="*/ 52 h 515"/>
                  <a:gd name="T2" fmla="*/ 146 w 590"/>
                  <a:gd name="T3" fmla="*/ 62 h 515"/>
                  <a:gd name="T4" fmla="*/ 146 w 590"/>
                  <a:gd name="T5" fmla="*/ 79 h 515"/>
                  <a:gd name="T6" fmla="*/ 242 w 590"/>
                  <a:gd name="T7" fmla="*/ 157 h 515"/>
                  <a:gd name="T8" fmla="*/ 233 w 590"/>
                  <a:gd name="T9" fmla="*/ 184 h 515"/>
                  <a:gd name="T10" fmla="*/ 174 w 590"/>
                  <a:gd name="T11" fmla="*/ 192 h 515"/>
                  <a:gd name="T12" fmla="*/ 98 w 590"/>
                  <a:gd name="T13" fmla="*/ 122 h 515"/>
                  <a:gd name="T14" fmla="*/ 78 w 590"/>
                  <a:gd name="T15" fmla="*/ 141 h 515"/>
                  <a:gd name="T16" fmla="*/ 146 w 590"/>
                  <a:gd name="T17" fmla="*/ 244 h 515"/>
                  <a:gd name="T18" fmla="*/ 233 w 590"/>
                  <a:gd name="T19" fmla="*/ 254 h 515"/>
                  <a:gd name="T20" fmla="*/ 290 w 590"/>
                  <a:gd name="T21" fmla="*/ 227 h 515"/>
                  <a:gd name="T22" fmla="*/ 300 w 590"/>
                  <a:gd name="T23" fmla="*/ 166 h 515"/>
                  <a:gd name="T24" fmla="*/ 204 w 590"/>
                  <a:gd name="T25" fmla="*/ 62 h 515"/>
                  <a:gd name="T26" fmla="*/ 272 w 590"/>
                  <a:gd name="T27" fmla="*/ 114 h 515"/>
                  <a:gd name="T28" fmla="*/ 320 w 590"/>
                  <a:gd name="T29" fmla="*/ 184 h 515"/>
                  <a:gd name="T30" fmla="*/ 320 w 590"/>
                  <a:gd name="T31" fmla="*/ 227 h 515"/>
                  <a:gd name="T32" fmla="*/ 338 w 590"/>
                  <a:gd name="T33" fmla="*/ 254 h 515"/>
                  <a:gd name="T34" fmla="*/ 407 w 590"/>
                  <a:gd name="T35" fmla="*/ 227 h 515"/>
                  <a:gd name="T36" fmla="*/ 455 w 590"/>
                  <a:gd name="T37" fmla="*/ 244 h 515"/>
                  <a:gd name="T38" fmla="*/ 512 w 590"/>
                  <a:gd name="T39" fmla="*/ 323 h 515"/>
                  <a:gd name="T40" fmla="*/ 551 w 590"/>
                  <a:gd name="T41" fmla="*/ 436 h 515"/>
                  <a:gd name="T42" fmla="*/ 464 w 590"/>
                  <a:gd name="T43" fmla="*/ 454 h 515"/>
                  <a:gd name="T44" fmla="*/ 290 w 590"/>
                  <a:gd name="T45" fmla="*/ 393 h 515"/>
                  <a:gd name="T46" fmla="*/ 272 w 590"/>
                  <a:gd name="T47" fmla="*/ 358 h 515"/>
                  <a:gd name="T48" fmla="*/ 290 w 590"/>
                  <a:gd name="T49" fmla="*/ 314 h 515"/>
                  <a:gd name="T50" fmla="*/ 290 w 590"/>
                  <a:gd name="T51" fmla="*/ 287 h 515"/>
                  <a:gd name="T52" fmla="*/ 252 w 590"/>
                  <a:gd name="T53" fmla="*/ 287 h 515"/>
                  <a:gd name="T54" fmla="*/ 185 w 590"/>
                  <a:gd name="T55" fmla="*/ 271 h 515"/>
                  <a:gd name="T56" fmla="*/ 69 w 590"/>
                  <a:gd name="T57" fmla="*/ 157 h 515"/>
                  <a:gd name="T58" fmla="*/ 0 w 590"/>
                  <a:gd name="T59" fmla="*/ 9 h 515"/>
                  <a:gd name="T60" fmla="*/ 108 w 590"/>
                  <a:gd name="T61" fmla="*/ 27 h 515"/>
                  <a:gd name="T62" fmla="*/ 194 w 590"/>
                  <a:gd name="T63" fmla="*/ 6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1" name="Freeform 229"/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48 w 48"/>
                  <a:gd name="T1" fmla="*/ 17 h 52"/>
                  <a:gd name="T2" fmla="*/ 39 w 48"/>
                  <a:gd name="T3" fmla="*/ 35 h 52"/>
                  <a:gd name="T4" fmla="*/ 21 w 48"/>
                  <a:gd name="T5" fmla="*/ 52 h 52"/>
                  <a:gd name="T6" fmla="*/ 0 w 48"/>
                  <a:gd name="T7" fmla="*/ 43 h 52"/>
                  <a:gd name="T8" fmla="*/ 0 w 48"/>
                  <a:gd name="T9" fmla="*/ 35 h 52"/>
                  <a:gd name="T10" fmla="*/ 0 w 48"/>
                  <a:gd name="T11" fmla="*/ 17 h 52"/>
                  <a:gd name="T12" fmla="*/ 21 w 48"/>
                  <a:gd name="T13" fmla="*/ 0 h 52"/>
                  <a:gd name="T14" fmla="*/ 39 w 48"/>
                  <a:gd name="T15" fmla="*/ 8 h 52"/>
                  <a:gd name="T16" fmla="*/ 48 w 48"/>
                  <a:gd name="T17" fmla="*/ 1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2" name="Freeform 230"/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>
                  <a:gd name="T0" fmla="*/ 126 w 137"/>
                  <a:gd name="T1" fmla="*/ 35 h 200"/>
                  <a:gd name="T2" fmla="*/ 87 w 137"/>
                  <a:gd name="T3" fmla="*/ 78 h 200"/>
                  <a:gd name="T4" fmla="*/ 68 w 137"/>
                  <a:gd name="T5" fmla="*/ 87 h 200"/>
                  <a:gd name="T6" fmla="*/ 30 w 137"/>
                  <a:gd name="T7" fmla="*/ 87 h 200"/>
                  <a:gd name="T8" fmla="*/ 30 w 137"/>
                  <a:gd name="T9" fmla="*/ 105 h 200"/>
                  <a:gd name="T10" fmla="*/ 39 w 137"/>
                  <a:gd name="T11" fmla="*/ 105 h 200"/>
                  <a:gd name="T12" fmla="*/ 98 w 137"/>
                  <a:gd name="T13" fmla="*/ 140 h 200"/>
                  <a:gd name="T14" fmla="*/ 116 w 137"/>
                  <a:gd name="T15" fmla="*/ 165 h 200"/>
                  <a:gd name="T16" fmla="*/ 126 w 137"/>
                  <a:gd name="T17" fmla="*/ 192 h 200"/>
                  <a:gd name="T18" fmla="*/ 126 w 137"/>
                  <a:gd name="T19" fmla="*/ 200 h 200"/>
                  <a:gd name="T20" fmla="*/ 20 w 137"/>
                  <a:gd name="T21" fmla="*/ 148 h 200"/>
                  <a:gd name="T22" fmla="*/ 0 w 137"/>
                  <a:gd name="T23" fmla="*/ 132 h 200"/>
                  <a:gd name="T24" fmla="*/ 0 w 137"/>
                  <a:gd name="T25" fmla="*/ 122 h 200"/>
                  <a:gd name="T26" fmla="*/ 0 w 137"/>
                  <a:gd name="T27" fmla="*/ 87 h 200"/>
                  <a:gd name="T28" fmla="*/ 30 w 137"/>
                  <a:gd name="T29" fmla="*/ 61 h 200"/>
                  <a:gd name="T30" fmla="*/ 59 w 137"/>
                  <a:gd name="T31" fmla="*/ 43 h 200"/>
                  <a:gd name="T32" fmla="*/ 98 w 137"/>
                  <a:gd name="T33" fmla="*/ 26 h 200"/>
                  <a:gd name="T34" fmla="*/ 116 w 137"/>
                  <a:gd name="T35" fmla="*/ 0 h 200"/>
                  <a:gd name="T36" fmla="*/ 137 w 137"/>
                  <a:gd name="T37" fmla="*/ 18 h 200"/>
                  <a:gd name="T38" fmla="*/ 126 w 137"/>
                  <a:gd name="T39" fmla="*/ 3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3" name="Freeform 231"/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59 w 59"/>
                  <a:gd name="T1" fmla="*/ 53 h 53"/>
                  <a:gd name="T2" fmla="*/ 50 w 59"/>
                  <a:gd name="T3" fmla="*/ 53 h 53"/>
                  <a:gd name="T4" fmla="*/ 39 w 59"/>
                  <a:gd name="T5" fmla="*/ 45 h 53"/>
                  <a:gd name="T6" fmla="*/ 0 w 59"/>
                  <a:gd name="T7" fmla="*/ 18 h 53"/>
                  <a:gd name="T8" fmla="*/ 0 w 59"/>
                  <a:gd name="T9" fmla="*/ 0 h 53"/>
                  <a:gd name="T10" fmla="*/ 59 w 59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4" name="Freeform 232"/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135 w 144"/>
                  <a:gd name="T1" fmla="*/ 132 h 132"/>
                  <a:gd name="T2" fmla="*/ 106 w 144"/>
                  <a:gd name="T3" fmla="*/ 132 h 132"/>
                  <a:gd name="T4" fmla="*/ 87 w 144"/>
                  <a:gd name="T5" fmla="*/ 124 h 132"/>
                  <a:gd name="T6" fmla="*/ 48 w 144"/>
                  <a:gd name="T7" fmla="*/ 105 h 132"/>
                  <a:gd name="T8" fmla="*/ 19 w 144"/>
                  <a:gd name="T9" fmla="*/ 53 h 132"/>
                  <a:gd name="T10" fmla="*/ 0 w 144"/>
                  <a:gd name="T11" fmla="*/ 0 h 132"/>
                  <a:gd name="T12" fmla="*/ 48 w 144"/>
                  <a:gd name="T13" fmla="*/ 35 h 132"/>
                  <a:gd name="T14" fmla="*/ 96 w 144"/>
                  <a:gd name="T15" fmla="*/ 53 h 132"/>
                  <a:gd name="T16" fmla="*/ 115 w 144"/>
                  <a:gd name="T17" fmla="*/ 70 h 132"/>
                  <a:gd name="T18" fmla="*/ 135 w 144"/>
                  <a:gd name="T19" fmla="*/ 79 h 132"/>
                  <a:gd name="T20" fmla="*/ 144 w 144"/>
                  <a:gd name="T21" fmla="*/ 105 h 132"/>
                  <a:gd name="T22" fmla="*/ 135 w 144"/>
                  <a:gd name="T23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5" name="Freeform 233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107 w 107"/>
                  <a:gd name="T1" fmla="*/ 25 h 192"/>
                  <a:gd name="T2" fmla="*/ 107 w 107"/>
                  <a:gd name="T3" fmla="*/ 43 h 192"/>
                  <a:gd name="T4" fmla="*/ 87 w 107"/>
                  <a:gd name="T5" fmla="*/ 52 h 192"/>
                  <a:gd name="T6" fmla="*/ 68 w 107"/>
                  <a:gd name="T7" fmla="*/ 60 h 192"/>
                  <a:gd name="T8" fmla="*/ 57 w 107"/>
                  <a:gd name="T9" fmla="*/ 79 h 192"/>
                  <a:gd name="T10" fmla="*/ 39 w 107"/>
                  <a:gd name="T11" fmla="*/ 114 h 192"/>
                  <a:gd name="T12" fmla="*/ 39 w 107"/>
                  <a:gd name="T13" fmla="*/ 139 h 192"/>
                  <a:gd name="T14" fmla="*/ 48 w 107"/>
                  <a:gd name="T15" fmla="*/ 165 h 192"/>
                  <a:gd name="T16" fmla="*/ 68 w 107"/>
                  <a:gd name="T17" fmla="*/ 174 h 192"/>
                  <a:gd name="T18" fmla="*/ 68 w 107"/>
                  <a:gd name="T19" fmla="*/ 182 h 192"/>
                  <a:gd name="T20" fmla="*/ 39 w 107"/>
                  <a:gd name="T21" fmla="*/ 192 h 192"/>
                  <a:gd name="T22" fmla="*/ 18 w 107"/>
                  <a:gd name="T23" fmla="*/ 182 h 192"/>
                  <a:gd name="T24" fmla="*/ 9 w 107"/>
                  <a:gd name="T25" fmla="*/ 139 h 192"/>
                  <a:gd name="T26" fmla="*/ 0 w 107"/>
                  <a:gd name="T27" fmla="*/ 95 h 192"/>
                  <a:gd name="T28" fmla="*/ 0 w 107"/>
                  <a:gd name="T29" fmla="*/ 60 h 192"/>
                  <a:gd name="T30" fmla="*/ 39 w 107"/>
                  <a:gd name="T31" fmla="*/ 17 h 192"/>
                  <a:gd name="T32" fmla="*/ 48 w 107"/>
                  <a:gd name="T33" fmla="*/ 0 h 192"/>
                  <a:gd name="T34" fmla="*/ 77 w 107"/>
                  <a:gd name="T35" fmla="*/ 0 h 192"/>
                  <a:gd name="T36" fmla="*/ 96 w 107"/>
                  <a:gd name="T37" fmla="*/ 8 h 192"/>
                  <a:gd name="T38" fmla="*/ 107 w 107"/>
                  <a:gd name="T39" fmla="*/ 25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6" name="Freeform 234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107 w 107"/>
                  <a:gd name="T1" fmla="*/ 25 h 192"/>
                  <a:gd name="T2" fmla="*/ 107 w 107"/>
                  <a:gd name="T3" fmla="*/ 43 h 192"/>
                  <a:gd name="T4" fmla="*/ 87 w 107"/>
                  <a:gd name="T5" fmla="*/ 52 h 192"/>
                  <a:gd name="T6" fmla="*/ 68 w 107"/>
                  <a:gd name="T7" fmla="*/ 60 h 192"/>
                  <a:gd name="T8" fmla="*/ 57 w 107"/>
                  <a:gd name="T9" fmla="*/ 79 h 192"/>
                  <a:gd name="T10" fmla="*/ 39 w 107"/>
                  <a:gd name="T11" fmla="*/ 114 h 192"/>
                  <a:gd name="T12" fmla="*/ 39 w 107"/>
                  <a:gd name="T13" fmla="*/ 139 h 192"/>
                  <a:gd name="T14" fmla="*/ 48 w 107"/>
                  <a:gd name="T15" fmla="*/ 165 h 192"/>
                  <a:gd name="T16" fmla="*/ 68 w 107"/>
                  <a:gd name="T17" fmla="*/ 174 h 192"/>
                  <a:gd name="T18" fmla="*/ 68 w 107"/>
                  <a:gd name="T19" fmla="*/ 182 h 192"/>
                  <a:gd name="T20" fmla="*/ 39 w 107"/>
                  <a:gd name="T21" fmla="*/ 192 h 192"/>
                  <a:gd name="T22" fmla="*/ 18 w 107"/>
                  <a:gd name="T23" fmla="*/ 182 h 192"/>
                  <a:gd name="T24" fmla="*/ 9 w 107"/>
                  <a:gd name="T25" fmla="*/ 139 h 192"/>
                  <a:gd name="T26" fmla="*/ 0 w 107"/>
                  <a:gd name="T27" fmla="*/ 95 h 192"/>
                  <a:gd name="T28" fmla="*/ 0 w 107"/>
                  <a:gd name="T29" fmla="*/ 60 h 192"/>
                  <a:gd name="T30" fmla="*/ 39 w 107"/>
                  <a:gd name="T31" fmla="*/ 17 h 192"/>
                  <a:gd name="T32" fmla="*/ 48 w 107"/>
                  <a:gd name="T33" fmla="*/ 0 h 192"/>
                  <a:gd name="T34" fmla="*/ 77 w 107"/>
                  <a:gd name="T35" fmla="*/ 0 h 192"/>
                  <a:gd name="T36" fmla="*/ 96 w 107"/>
                  <a:gd name="T37" fmla="*/ 8 h 192"/>
                  <a:gd name="T38" fmla="*/ 107 w 107"/>
                  <a:gd name="T39" fmla="*/ 25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7" name="Freeform 235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116 w 116"/>
                  <a:gd name="T1" fmla="*/ 44 h 157"/>
                  <a:gd name="T2" fmla="*/ 116 w 116"/>
                  <a:gd name="T3" fmla="*/ 62 h 157"/>
                  <a:gd name="T4" fmla="*/ 96 w 116"/>
                  <a:gd name="T5" fmla="*/ 62 h 157"/>
                  <a:gd name="T6" fmla="*/ 87 w 116"/>
                  <a:gd name="T7" fmla="*/ 62 h 157"/>
                  <a:gd name="T8" fmla="*/ 66 w 116"/>
                  <a:gd name="T9" fmla="*/ 44 h 157"/>
                  <a:gd name="T10" fmla="*/ 57 w 116"/>
                  <a:gd name="T11" fmla="*/ 35 h 157"/>
                  <a:gd name="T12" fmla="*/ 48 w 116"/>
                  <a:gd name="T13" fmla="*/ 35 h 157"/>
                  <a:gd name="T14" fmla="*/ 39 w 116"/>
                  <a:gd name="T15" fmla="*/ 54 h 157"/>
                  <a:gd name="T16" fmla="*/ 48 w 116"/>
                  <a:gd name="T17" fmla="*/ 79 h 157"/>
                  <a:gd name="T18" fmla="*/ 77 w 116"/>
                  <a:gd name="T19" fmla="*/ 105 h 157"/>
                  <a:gd name="T20" fmla="*/ 105 w 116"/>
                  <a:gd name="T21" fmla="*/ 122 h 157"/>
                  <a:gd name="T22" fmla="*/ 116 w 116"/>
                  <a:gd name="T23" fmla="*/ 157 h 157"/>
                  <a:gd name="T24" fmla="*/ 87 w 116"/>
                  <a:gd name="T25" fmla="*/ 157 h 157"/>
                  <a:gd name="T26" fmla="*/ 57 w 116"/>
                  <a:gd name="T27" fmla="*/ 140 h 157"/>
                  <a:gd name="T28" fmla="*/ 18 w 116"/>
                  <a:gd name="T29" fmla="*/ 89 h 157"/>
                  <a:gd name="T30" fmla="*/ 0 w 116"/>
                  <a:gd name="T31" fmla="*/ 54 h 157"/>
                  <a:gd name="T32" fmla="*/ 0 w 116"/>
                  <a:gd name="T33" fmla="*/ 35 h 157"/>
                  <a:gd name="T34" fmla="*/ 18 w 116"/>
                  <a:gd name="T35" fmla="*/ 18 h 157"/>
                  <a:gd name="T36" fmla="*/ 39 w 116"/>
                  <a:gd name="T37" fmla="*/ 0 h 157"/>
                  <a:gd name="T38" fmla="*/ 66 w 116"/>
                  <a:gd name="T39" fmla="*/ 0 h 157"/>
                  <a:gd name="T40" fmla="*/ 96 w 116"/>
                  <a:gd name="T41" fmla="*/ 18 h 157"/>
                  <a:gd name="T42" fmla="*/ 116 w 116"/>
                  <a:gd name="T43" fmla="*/ 4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8" name="Freeform 236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116 w 116"/>
                  <a:gd name="T1" fmla="*/ 44 h 157"/>
                  <a:gd name="T2" fmla="*/ 116 w 116"/>
                  <a:gd name="T3" fmla="*/ 62 h 157"/>
                  <a:gd name="T4" fmla="*/ 96 w 116"/>
                  <a:gd name="T5" fmla="*/ 62 h 157"/>
                  <a:gd name="T6" fmla="*/ 87 w 116"/>
                  <a:gd name="T7" fmla="*/ 62 h 157"/>
                  <a:gd name="T8" fmla="*/ 66 w 116"/>
                  <a:gd name="T9" fmla="*/ 44 h 157"/>
                  <a:gd name="T10" fmla="*/ 57 w 116"/>
                  <a:gd name="T11" fmla="*/ 35 h 157"/>
                  <a:gd name="T12" fmla="*/ 48 w 116"/>
                  <a:gd name="T13" fmla="*/ 35 h 157"/>
                  <a:gd name="T14" fmla="*/ 39 w 116"/>
                  <a:gd name="T15" fmla="*/ 54 h 157"/>
                  <a:gd name="T16" fmla="*/ 48 w 116"/>
                  <a:gd name="T17" fmla="*/ 79 h 157"/>
                  <a:gd name="T18" fmla="*/ 77 w 116"/>
                  <a:gd name="T19" fmla="*/ 105 h 157"/>
                  <a:gd name="T20" fmla="*/ 105 w 116"/>
                  <a:gd name="T21" fmla="*/ 122 h 157"/>
                  <a:gd name="T22" fmla="*/ 116 w 116"/>
                  <a:gd name="T23" fmla="*/ 157 h 157"/>
                  <a:gd name="T24" fmla="*/ 87 w 116"/>
                  <a:gd name="T25" fmla="*/ 157 h 157"/>
                  <a:gd name="T26" fmla="*/ 57 w 116"/>
                  <a:gd name="T27" fmla="*/ 140 h 157"/>
                  <a:gd name="T28" fmla="*/ 18 w 116"/>
                  <a:gd name="T29" fmla="*/ 89 h 157"/>
                  <a:gd name="T30" fmla="*/ 0 w 116"/>
                  <a:gd name="T31" fmla="*/ 54 h 157"/>
                  <a:gd name="T32" fmla="*/ 0 w 116"/>
                  <a:gd name="T33" fmla="*/ 35 h 157"/>
                  <a:gd name="T34" fmla="*/ 18 w 116"/>
                  <a:gd name="T35" fmla="*/ 18 h 157"/>
                  <a:gd name="T36" fmla="*/ 39 w 116"/>
                  <a:gd name="T37" fmla="*/ 0 h 157"/>
                  <a:gd name="T38" fmla="*/ 66 w 116"/>
                  <a:gd name="T39" fmla="*/ 0 h 157"/>
                  <a:gd name="T40" fmla="*/ 96 w 116"/>
                  <a:gd name="T41" fmla="*/ 18 h 157"/>
                  <a:gd name="T42" fmla="*/ 116 w 116"/>
                  <a:gd name="T43" fmla="*/ 4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9" name="Freeform 237"/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>
                  <a:gd name="T0" fmla="*/ 66 w 66"/>
                  <a:gd name="T1" fmla="*/ 35 h 52"/>
                  <a:gd name="T2" fmla="*/ 66 w 66"/>
                  <a:gd name="T3" fmla="*/ 44 h 52"/>
                  <a:gd name="T4" fmla="*/ 57 w 66"/>
                  <a:gd name="T5" fmla="*/ 52 h 52"/>
                  <a:gd name="T6" fmla="*/ 27 w 66"/>
                  <a:gd name="T7" fmla="*/ 44 h 52"/>
                  <a:gd name="T8" fmla="*/ 0 w 66"/>
                  <a:gd name="T9" fmla="*/ 17 h 52"/>
                  <a:gd name="T10" fmla="*/ 0 w 66"/>
                  <a:gd name="T11" fmla="*/ 0 h 52"/>
                  <a:gd name="T12" fmla="*/ 37 w 66"/>
                  <a:gd name="T13" fmla="*/ 17 h 52"/>
                  <a:gd name="T14" fmla="*/ 66 w 66"/>
                  <a:gd name="T1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0" name="Freeform 238"/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107 w 329"/>
                  <a:gd name="T1" fmla="*/ 27 h 130"/>
                  <a:gd name="T2" fmla="*/ 107 w 329"/>
                  <a:gd name="T3" fmla="*/ 8 h 130"/>
                  <a:gd name="T4" fmla="*/ 213 w 329"/>
                  <a:gd name="T5" fmla="*/ 35 h 130"/>
                  <a:gd name="T6" fmla="*/ 261 w 329"/>
                  <a:gd name="T7" fmla="*/ 52 h 130"/>
                  <a:gd name="T8" fmla="*/ 320 w 329"/>
                  <a:gd name="T9" fmla="*/ 52 h 130"/>
                  <a:gd name="T10" fmla="*/ 329 w 329"/>
                  <a:gd name="T11" fmla="*/ 62 h 130"/>
                  <a:gd name="T12" fmla="*/ 320 w 329"/>
                  <a:gd name="T13" fmla="*/ 78 h 130"/>
                  <a:gd name="T14" fmla="*/ 299 w 329"/>
                  <a:gd name="T15" fmla="*/ 95 h 130"/>
                  <a:gd name="T16" fmla="*/ 261 w 329"/>
                  <a:gd name="T17" fmla="*/ 113 h 130"/>
                  <a:gd name="T18" fmla="*/ 203 w 329"/>
                  <a:gd name="T19" fmla="*/ 122 h 130"/>
                  <a:gd name="T20" fmla="*/ 135 w 329"/>
                  <a:gd name="T21" fmla="*/ 122 h 130"/>
                  <a:gd name="T22" fmla="*/ 78 w 329"/>
                  <a:gd name="T23" fmla="*/ 130 h 130"/>
                  <a:gd name="T24" fmla="*/ 59 w 329"/>
                  <a:gd name="T25" fmla="*/ 130 h 130"/>
                  <a:gd name="T26" fmla="*/ 39 w 329"/>
                  <a:gd name="T27" fmla="*/ 122 h 130"/>
                  <a:gd name="T28" fmla="*/ 39 w 329"/>
                  <a:gd name="T29" fmla="*/ 105 h 130"/>
                  <a:gd name="T30" fmla="*/ 96 w 329"/>
                  <a:gd name="T31" fmla="*/ 105 h 130"/>
                  <a:gd name="T32" fmla="*/ 126 w 329"/>
                  <a:gd name="T33" fmla="*/ 95 h 130"/>
                  <a:gd name="T34" fmla="*/ 146 w 329"/>
                  <a:gd name="T35" fmla="*/ 95 h 130"/>
                  <a:gd name="T36" fmla="*/ 155 w 329"/>
                  <a:gd name="T37" fmla="*/ 62 h 130"/>
                  <a:gd name="T38" fmla="*/ 155 w 329"/>
                  <a:gd name="T39" fmla="*/ 52 h 130"/>
                  <a:gd name="T40" fmla="*/ 135 w 329"/>
                  <a:gd name="T41" fmla="*/ 43 h 130"/>
                  <a:gd name="T42" fmla="*/ 59 w 329"/>
                  <a:gd name="T43" fmla="*/ 35 h 130"/>
                  <a:gd name="T44" fmla="*/ 0 w 329"/>
                  <a:gd name="T45" fmla="*/ 8 h 130"/>
                  <a:gd name="T46" fmla="*/ 9 w 329"/>
                  <a:gd name="T47" fmla="*/ 0 h 130"/>
                  <a:gd name="T48" fmla="*/ 59 w 329"/>
                  <a:gd name="T49" fmla="*/ 17 h 130"/>
                  <a:gd name="T50" fmla="*/ 87 w 329"/>
                  <a:gd name="T51" fmla="*/ 35 h 130"/>
                  <a:gd name="T52" fmla="*/ 107 w 329"/>
                  <a:gd name="T53" fmla="*/ 2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1" name="Freeform 239"/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>
                  <a:gd name="T0" fmla="*/ 59 w 59"/>
                  <a:gd name="T1" fmla="*/ 27 h 52"/>
                  <a:gd name="T2" fmla="*/ 48 w 59"/>
                  <a:gd name="T3" fmla="*/ 52 h 52"/>
                  <a:gd name="T4" fmla="*/ 39 w 59"/>
                  <a:gd name="T5" fmla="*/ 52 h 52"/>
                  <a:gd name="T6" fmla="*/ 30 w 59"/>
                  <a:gd name="T7" fmla="*/ 52 h 52"/>
                  <a:gd name="T8" fmla="*/ 9 w 59"/>
                  <a:gd name="T9" fmla="*/ 43 h 52"/>
                  <a:gd name="T10" fmla="*/ 0 w 59"/>
                  <a:gd name="T11" fmla="*/ 35 h 52"/>
                  <a:gd name="T12" fmla="*/ 0 w 59"/>
                  <a:gd name="T13" fmla="*/ 17 h 52"/>
                  <a:gd name="T14" fmla="*/ 20 w 59"/>
                  <a:gd name="T15" fmla="*/ 0 h 52"/>
                  <a:gd name="T16" fmla="*/ 48 w 59"/>
                  <a:gd name="T17" fmla="*/ 8 h 52"/>
                  <a:gd name="T18" fmla="*/ 59 w 59"/>
                  <a:gd name="T19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2" name="Freeform 240"/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>
                  <a:gd name="T0" fmla="*/ 69 w 69"/>
                  <a:gd name="T1" fmla="*/ 27 h 44"/>
                  <a:gd name="T2" fmla="*/ 59 w 69"/>
                  <a:gd name="T3" fmla="*/ 44 h 44"/>
                  <a:gd name="T4" fmla="*/ 39 w 69"/>
                  <a:gd name="T5" fmla="*/ 44 h 44"/>
                  <a:gd name="T6" fmla="*/ 21 w 69"/>
                  <a:gd name="T7" fmla="*/ 44 h 44"/>
                  <a:gd name="T8" fmla="*/ 0 w 69"/>
                  <a:gd name="T9" fmla="*/ 27 h 44"/>
                  <a:gd name="T10" fmla="*/ 39 w 69"/>
                  <a:gd name="T11" fmla="*/ 0 h 44"/>
                  <a:gd name="T12" fmla="*/ 59 w 69"/>
                  <a:gd name="T13" fmla="*/ 9 h 44"/>
                  <a:gd name="T14" fmla="*/ 69 w 69"/>
                  <a:gd name="T15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3" name="Freeform 241"/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87 w 87"/>
                  <a:gd name="T1" fmla="*/ 27 h 54"/>
                  <a:gd name="T2" fmla="*/ 58 w 87"/>
                  <a:gd name="T3" fmla="*/ 44 h 54"/>
                  <a:gd name="T4" fmla="*/ 39 w 87"/>
                  <a:gd name="T5" fmla="*/ 54 h 54"/>
                  <a:gd name="T6" fmla="*/ 30 w 87"/>
                  <a:gd name="T7" fmla="*/ 54 h 54"/>
                  <a:gd name="T8" fmla="*/ 9 w 87"/>
                  <a:gd name="T9" fmla="*/ 35 h 54"/>
                  <a:gd name="T10" fmla="*/ 0 w 87"/>
                  <a:gd name="T11" fmla="*/ 19 h 54"/>
                  <a:gd name="T12" fmla="*/ 30 w 87"/>
                  <a:gd name="T13" fmla="*/ 0 h 54"/>
                  <a:gd name="T14" fmla="*/ 39 w 87"/>
                  <a:gd name="T15" fmla="*/ 0 h 54"/>
                  <a:gd name="T16" fmla="*/ 69 w 87"/>
                  <a:gd name="T17" fmla="*/ 9 h 54"/>
                  <a:gd name="T18" fmla="*/ 87 w 87"/>
                  <a:gd name="T19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4" name="Freeform 242"/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>
                  <a:gd name="T0" fmla="*/ 39 w 39"/>
                  <a:gd name="T1" fmla="*/ 10 h 26"/>
                  <a:gd name="T2" fmla="*/ 30 w 39"/>
                  <a:gd name="T3" fmla="*/ 18 h 26"/>
                  <a:gd name="T4" fmla="*/ 30 w 39"/>
                  <a:gd name="T5" fmla="*/ 26 h 26"/>
                  <a:gd name="T6" fmla="*/ 11 w 39"/>
                  <a:gd name="T7" fmla="*/ 18 h 26"/>
                  <a:gd name="T8" fmla="*/ 0 w 39"/>
                  <a:gd name="T9" fmla="*/ 10 h 26"/>
                  <a:gd name="T10" fmla="*/ 11 w 39"/>
                  <a:gd name="T11" fmla="*/ 0 h 26"/>
                  <a:gd name="T12" fmla="*/ 30 w 39"/>
                  <a:gd name="T13" fmla="*/ 0 h 26"/>
                  <a:gd name="T14" fmla="*/ 39 w 39"/>
                  <a:gd name="T1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5" name="Freeform 243"/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50 w 50"/>
                  <a:gd name="T1" fmla="*/ 10 h 18"/>
                  <a:gd name="T2" fmla="*/ 39 w 50"/>
                  <a:gd name="T3" fmla="*/ 18 h 18"/>
                  <a:gd name="T4" fmla="*/ 11 w 50"/>
                  <a:gd name="T5" fmla="*/ 18 h 18"/>
                  <a:gd name="T6" fmla="*/ 0 w 50"/>
                  <a:gd name="T7" fmla="*/ 0 h 18"/>
                  <a:gd name="T8" fmla="*/ 30 w 50"/>
                  <a:gd name="T9" fmla="*/ 0 h 18"/>
                  <a:gd name="T10" fmla="*/ 50 w 50"/>
                  <a:gd name="T11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6" name="Freeform 244"/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>
                  <a:gd name="T0" fmla="*/ 57 w 57"/>
                  <a:gd name="T1" fmla="*/ 16 h 33"/>
                  <a:gd name="T2" fmla="*/ 27 w 57"/>
                  <a:gd name="T3" fmla="*/ 33 h 33"/>
                  <a:gd name="T4" fmla="*/ 9 w 57"/>
                  <a:gd name="T5" fmla="*/ 33 h 33"/>
                  <a:gd name="T6" fmla="*/ 0 w 57"/>
                  <a:gd name="T7" fmla="*/ 33 h 33"/>
                  <a:gd name="T8" fmla="*/ 27 w 57"/>
                  <a:gd name="T9" fmla="*/ 0 h 33"/>
                  <a:gd name="T10" fmla="*/ 48 w 57"/>
                  <a:gd name="T11" fmla="*/ 0 h 33"/>
                  <a:gd name="T12" fmla="*/ 57 w 57"/>
                  <a:gd name="T13" fmla="*/ 0 h 33"/>
                  <a:gd name="T14" fmla="*/ 57 w 57"/>
                  <a:gd name="T1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7" name="Freeform 245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213 w 222"/>
                  <a:gd name="T1" fmla="*/ 43 h 105"/>
                  <a:gd name="T2" fmla="*/ 222 w 222"/>
                  <a:gd name="T3" fmla="*/ 53 h 105"/>
                  <a:gd name="T4" fmla="*/ 213 w 222"/>
                  <a:gd name="T5" fmla="*/ 62 h 105"/>
                  <a:gd name="T6" fmla="*/ 194 w 222"/>
                  <a:gd name="T7" fmla="*/ 62 h 105"/>
                  <a:gd name="T8" fmla="*/ 174 w 222"/>
                  <a:gd name="T9" fmla="*/ 53 h 105"/>
                  <a:gd name="T10" fmla="*/ 126 w 222"/>
                  <a:gd name="T11" fmla="*/ 35 h 105"/>
                  <a:gd name="T12" fmla="*/ 78 w 222"/>
                  <a:gd name="T13" fmla="*/ 27 h 105"/>
                  <a:gd name="T14" fmla="*/ 58 w 222"/>
                  <a:gd name="T15" fmla="*/ 35 h 105"/>
                  <a:gd name="T16" fmla="*/ 48 w 222"/>
                  <a:gd name="T17" fmla="*/ 43 h 105"/>
                  <a:gd name="T18" fmla="*/ 58 w 222"/>
                  <a:gd name="T19" fmla="*/ 62 h 105"/>
                  <a:gd name="T20" fmla="*/ 78 w 222"/>
                  <a:gd name="T21" fmla="*/ 70 h 105"/>
                  <a:gd name="T22" fmla="*/ 96 w 222"/>
                  <a:gd name="T23" fmla="*/ 70 h 105"/>
                  <a:gd name="T24" fmla="*/ 107 w 222"/>
                  <a:gd name="T25" fmla="*/ 70 h 105"/>
                  <a:gd name="T26" fmla="*/ 117 w 222"/>
                  <a:gd name="T27" fmla="*/ 79 h 105"/>
                  <a:gd name="T28" fmla="*/ 96 w 222"/>
                  <a:gd name="T29" fmla="*/ 97 h 105"/>
                  <a:gd name="T30" fmla="*/ 78 w 222"/>
                  <a:gd name="T31" fmla="*/ 105 h 105"/>
                  <a:gd name="T32" fmla="*/ 48 w 222"/>
                  <a:gd name="T33" fmla="*/ 97 h 105"/>
                  <a:gd name="T34" fmla="*/ 10 w 222"/>
                  <a:gd name="T35" fmla="*/ 70 h 105"/>
                  <a:gd name="T36" fmla="*/ 0 w 222"/>
                  <a:gd name="T37" fmla="*/ 43 h 105"/>
                  <a:gd name="T38" fmla="*/ 10 w 222"/>
                  <a:gd name="T39" fmla="*/ 18 h 105"/>
                  <a:gd name="T40" fmla="*/ 39 w 222"/>
                  <a:gd name="T41" fmla="*/ 0 h 105"/>
                  <a:gd name="T42" fmla="*/ 78 w 222"/>
                  <a:gd name="T43" fmla="*/ 0 h 105"/>
                  <a:gd name="T44" fmla="*/ 144 w 222"/>
                  <a:gd name="T45" fmla="*/ 10 h 105"/>
                  <a:gd name="T46" fmla="*/ 213 w 222"/>
                  <a:gd name="T47" fmla="*/ 4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8" name="Freeform 246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213 w 222"/>
                  <a:gd name="T1" fmla="*/ 43 h 105"/>
                  <a:gd name="T2" fmla="*/ 222 w 222"/>
                  <a:gd name="T3" fmla="*/ 53 h 105"/>
                  <a:gd name="T4" fmla="*/ 213 w 222"/>
                  <a:gd name="T5" fmla="*/ 62 h 105"/>
                  <a:gd name="T6" fmla="*/ 194 w 222"/>
                  <a:gd name="T7" fmla="*/ 62 h 105"/>
                  <a:gd name="T8" fmla="*/ 174 w 222"/>
                  <a:gd name="T9" fmla="*/ 53 h 105"/>
                  <a:gd name="T10" fmla="*/ 126 w 222"/>
                  <a:gd name="T11" fmla="*/ 35 h 105"/>
                  <a:gd name="T12" fmla="*/ 78 w 222"/>
                  <a:gd name="T13" fmla="*/ 27 h 105"/>
                  <a:gd name="T14" fmla="*/ 58 w 222"/>
                  <a:gd name="T15" fmla="*/ 35 h 105"/>
                  <a:gd name="T16" fmla="*/ 48 w 222"/>
                  <a:gd name="T17" fmla="*/ 43 h 105"/>
                  <a:gd name="T18" fmla="*/ 58 w 222"/>
                  <a:gd name="T19" fmla="*/ 62 h 105"/>
                  <a:gd name="T20" fmla="*/ 78 w 222"/>
                  <a:gd name="T21" fmla="*/ 70 h 105"/>
                  <a:gd name="T22" fmla="*/ 96 w 222"/>
                  <a:gd name="T23" fmla="*/ 70 h 105"/>
                  <a:gd name="T24" fmla="*/ 107 w 222"/>
                  <a:gd name="T25" fmla="*/ 70 h 105"/>
                  <a:gd name="T26" fmla="*/ 117 w 222"/>
                  <a:gd name="T27" fmla="*/ 79 h 105"/>
                  <a:gd name="T28" fmla="*/ 96 w 222"/>
                  <a:gd name="T29" fmla="*/ 97 h 105"/>
                  <a:gd name="T30" fmla="*/ 78 w 222"/>
                  <a:gd name="T31" fmla="*/ 105 h 105"/>
                  <a:gd name="T32" fmla="*/ 48 w 222"/>
                  <a:gd name="T33" fmla="*/ 97 h 105"/>
                  <a:gd name="T34" fmla="*/ 10 w 222"/>
                  <a:gd name="T35" fmla="*/ 70 h 105"/>
                  <a:gd name="T36" fmla="*/ 0 w 222"/>
                  <a:gd name="T37" fmla="*/ 43 h 105"/>
                  <a:gd name="T38" fmla="*/ 10 w 222"/>
                  <a:gd name="T39" fmla="*/ 18 h 105"/>
                  <a:gd name="T40" fmla="*/ 39 w 222"/>
                  <a:gd name="T41" fmla="*/ 0 h 105"/>
                  <a:gd name="T42" fmla="*/ 78 w 222"/>
                  <a:gd name="T43" fmla="*/ 0 h 105"/>
                  <a:gd name="T44" fmla="*/ 144 w 222"/>
                  <a:gd name="T45" fmla="*/ 10 h 105"/>
                  <a:gd name="T46" fmla="*/ 213 w 222"/>
                  <a:gd name="T47" fmla="*/ 4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9" name="Freeform 247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153 w 162"/>
                  <a:gd name="T1" fmla="*/ 35 h 149"/>
                  <a:gd name="T2" fmla="*/ 162 w 162"/>
                  <a:gd name="T3" fmla="*/ 71 h 149"/>
                  <a:gd name="T4" fmla="*/ 162 w 162"/>
                  <a:gd name="T5" fmla="*/ 106 h 149"/>
                  <a:gd name="T6" fmla="*/ 123 w 162"/>
                  <a:gd name="T7" fmla="*/ 139 h 149"/>
                  <a:gd name="T8" fmla="*/ 87 w 162"/>
                  <a:gd name="T9" fmla="*/ 149 h 149"/>
                  <a:gd name="T10" fmla="*/ 48 w 162"/>
                  <a:gd name="T11" fmla="*/ 149 h 149"/>
                  <a:gd name="T12" fmla="*/ 9 w 162"/>
                  <a:gd name="T13" fmla="*/ 122 h 149"/>
                  <a:gd name="T14" fmla="*/ 0 w 162"/>
                  <a:gd name="T15" fmla="*/ 96 h 149"/>
                  <a:gd name="T16" fmla="*/ 9 w 162"/>
                  <a:gd name="T17" fmla="*/ 61 h 149"/>
                  <a:gd name="T18" fmla="*/ 27 w 162"/>
                  <a:gd name="T19" fmla="*/ 52 h 149"/>
                  <a:gd name="T20" fmla="*/ 37 w 162"/>
                  <a:gd name="T21" fmla="*/ 61 h 149"/>
                  <a:gd name="T22" fmla="*/ 37 w 162"/>
                  <a:gd name="T23" fmla="*/ 87 h 149"/>
                  <a:gd name="T24" fmla="*/ 37 w 162"/>
                  <a:gd name="T25" fmla="*/ 96 h 149"/>
                  <a:gd name="T26" fmla="*/ 57 w 162"/>
                  <a:gd name="T27" fmla="*/ 114 h 149"/>
                  <a:gd name="T28" fmla="*/ 75 w 162"/>
                  <a:gd name="T29" fmla="*/ 114 h 149"/>
                  <a:gd name="T30" fmla="*/ 96 w 162"/>
                  <a:gd name="T31" fmla="*/ 106 h 149"/>
                  <a:gd name="T32" fmla="*/ 114 w 162"/>
                  <a:gd name="T33" fmla="*/ 79 h 149"/>
                  <a:gd name="T34" fmla="*/ 114 w 162"/>
                  <a:gd name="T35" fmla="*/ 52 h 149"/>
                  <a:gd name="T36" fmla="*/ 114 w 162"/>
                  <a:gd name="T37" fmla="*/ 44 h 149"/>
                  <a:gd name="T38" fmla="*/ 105 w 162"/>
                  <a:gd name="T39" fmla="*/ 35 h 149"/>
                  <a:gd name="T40" fmla="*/ 75 w 162"/>
                  <a:gd name="T41" fmla="*/ 44 h 149"/>
                  <a:gd name="T42" fmla="*/ 57 w 162"/>
                  <a:gd name="T43" fmla="*/ 35 h 149"/>
                  <a:gd name="T44" fmla="*/ 57 w 162"/>
                  <a:gd name="T45" fmla="*/ 25 h 149"/>
                  <a:gd name="T46" fmla="*/ 66 w 162"/>
                  <a:gd name="T47" fmla="*/ 9 h 149"/>
                  <a:gd name="T48" fmla="*/ 96 w 162"/>
                  <a:gd name="T49" fmla="*/ 0 h 149"/>
                  <a:gd name="T50" fmla="*/ 114 w 162"/>
                  <a:gd name="T51" fmla="*/ 9 h 149"/>
                  <a:gd name="T52" fmla="*/ 144 w 162"/>
                  <a:gd name="T53" fmla="*/ 17 h 149"/>
                  <a:gd name="T54" fmla="*/ 153 w 162"/>
                  <a:gd name="T55" fmla="*/ 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0" name="Freeform 248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153 w 162"/>
                  <a:gd name="T1" fmla="*/ 35 h 149"/>
                  <a:gd name="T2" fmla="*/ 162 w 162"/>
                  <a:gd name="T3" fmla="*/ 71 h 149"/>
                  <a:gd name="T4" fmla="*/ 162 w 162"/>
                  <a:gd name="T5" fmla="*/ 106 h 149"/>
                  <a:gd name="T6" fmla="*/ 123 w 162"/>
                  <a:gd name="T7" fmla="*/ 139 h 149"/>
                  <a:gd name="T8" fmla="*/ 87 w 162"/>
                  <a:gd name="T9" fmla="*/ 149 h 149"/>
                  <a:gd name="T10" fmla="*/ 48 w 162"/>
                  <a:gd name="T11" fmla="*/ 149 h 149"/>
                  <a:gd name="T12" fmla="*/ 9 w 162"/>
                  <a:gd name="T13" fmla="*/ 122 h 149"/>
                  <a:gd name="T14" fmla="*/ 0 w 162"/>
                  <a:gd name="T15" fmla="*/ 96 h 149"/>
                  <a:gd name="T16" fmla="*/ 9 w 162"/>
                  <a:gd name="T17" fmla="*/ 61 h 149"/>
                  <a:gd name="T18" fmla="*/ 27 w 162"/>
                  <a:gd name="T19" fmla="*/ 52 h 149"/>
                  <a:gd name="T20" fmla="*/ 37 w 162"/>
                  <a:gd name="T21" fmla="*/ 61 h 149"/>
                  <a:gd name="T22" fmla="*/ 37 w 162"/>
                  <a:gd name="T23" fmla="*/ 87 h 149"/>
                  <a:gd name="T24" fmla="*/ 37 w 162"/>
                  <a:gd name="T25" fmla="*/ 96 h 149"/>
                  <a:gd name="T26" fmla="*/ 57 w 162"/>
                  <a:gd name="T27" fmla="*/ 114 h 149"/>
                  <a:gd name="T28" fmla="*/ 75 w 162"/>
                  <a:gd name="T29" fmla="*/ 114 h 149"/>
                  <a:gd name="T30" fmla="*/ 96 w 162"/>
                  <a:gd name="T31" fmla="*/ 106 h 149"/>
                  <a:gd name="T32" fmla="*/ 114 w 162"/>
                  <a:gd name="T33" fmla="*/ 79 h 149"/>
                  <a:gd name="T34" fmla="*/ 114 w 162"/>
                  <a:gd name="T35" fmla="*/ 52 h 149"/>
                  <a:gd name="T36" fmla="*/ 114 w 162"/>
                  <a:gd name="T37" fmla="*/ 44 h 149"/>
                  <a:gd name="T38" fmla="*/ 105 w 162"/>
                  <a:gd name="T39" fmla="*/ 35 h 149"/>
                  <a:gd name="T40" fmla="*/ 75 w 162"/>
                  <a:gd name="T41" fmla="*/ 44 h 149"/>
                  <a:gd name="T42" fmla="*/ 75 w 162"/>
                  <a:gd name="T43" fmla="*/ 44 h 149"/>
                  <a:gd name="T44" fmla="*/ 57 w 162"/>
                  <a:gd name="T45" fmla="*/ 35 h 149"/>
                  <a:gd name="T46" fmla="*/ 57 w 162"/>
                  <a:gd name="T47" fmla="*/ 25 h 149"/>
                  <a:gd name="T48" fmla="*/ 66 w 162"/>
                  <a:gd name="T49" fmla="*/ 9 h 149"/>
                  <a:gd name="T50" fmla="*/ 96 w 162"/>
                  <a:gd name="T51" fmla="*/ 0 h 149"/>
                  <a:gd name="T52" fmla="*/ 114 w 162"/>
                  <a:gd name="T53" fmla="*/ 9 h 149"/>
                  <a:gd name="T54" fmla="*/ 144 w 162"/>
                  <a:gd name="T55" fmla="*/ 17 h 149"/>
                  <a:gd name="T56" fmla="*/ 153 w 162"/>
                  <a:gd name="T57" fmla="*/ 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1" name="Freeform 249"/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>
                  <a:gd name="T0" fmla="*/ 20 w 29"/>
                  <a:gd name="T1" fmla="*/ 16 h 2723"/>
                  <a:gd name="T2" fmla="*/ 29 w 29"/>
                  <a:gd name="T3" fmla="*/ 2574 h 2723"/>
                  <a:gd name="T4" fmla="*/ 29 w 29"/>
                  <a:gd name="T5" fmla="*/ 2653 h 2723"/>
                  <a:gd name="T6" fmla="*/ 20 w 29"/>
                  <a:gd name="T7" fmla="*/ 2688 h 2723"/>
                  <a:gd name="T8" fmla="*/ 0 w 29"/>
                  <a:gd name="T9" fmla="*/ 2723 h 2723"/>
                  <a:gd name="T10" fmla="*/ 0 w 29"/>
                  <a:gd name="T11" fmla="*/ 2566 h 2723"/>
                  <a:gd name="T12" fmla="*/ 0 w 29"/>
                  <a:gd name="T13" fmla="*/ 8 h 2723"/>
                  <a:gd name="T14" fmla="*/ 20 w 29"/>
                  <a:gd name="T15" fmla="*/ 0 h 2723"/>
                  <a:gd name="T16" fmla="*/ 20 w 29"/>
                  <a:gd name="T17" fmla="*/ 8 h 2723"/>
                  <a:gd name="T18" fmla="*/ 20 w 29"/>
                  <a:gd name="T19" fmla="*/ 16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2" name="Freeform 250"/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39 w 39"/>
                  <a:gd name="T1" fmla="*/ 2785 h 2785"/>
                  <a:gd name="T2" fmla="*/ 0 w 39"/>
                  <a:gd name="T3" fmla="*/ 2767 h 2785"/>
                  <a:gd name="T4" fmla="*/ 0 w 39"/>
                  <a:gd name="T5" fmla="*/ 2759 h 2785"/>
                  <a:gd name="T6" fmla="*/ 0 w 39"/>
                  <a:gd name="T7" fmla="*/ 2732 h 2785"/>
                  <a:gd name="T8" fmla="*/ 0 w 39"/>
                  <a:gd name="T9" fmla="*/ 2699 h 2785"/>
                  <a:gd name="T10" fmla="*/ 0 w 39"/>
                  <a:gd name="T11" fmla="*/ 2645 h 2785"/>
                  <a:gd name="T12" fmla="*/ 0 w 39"/>
                  <a:gd name="T13" fmla="*/ 2585 h 2785"/>
                  <a:gd name="T14" fmla="*/ 0 w 39"/>
                  <a:gd name="T15" fmla="*/ 2515 h 2785"/>
                  <a:gd name="T16" fmla="*/ 0 w 39"/>
                  <a:gd name="T17" fmla="*/ 2428 h 2785"/>
                  <a:gd name="T18" fmla="*/ 0 w 39"/>
                  <a:gd name="T19" fmla="*/ 2340 h 2785"/>
                  <a:gd name="T20" fmla="*/ 0 w 39"/>
                  <a:gd name="T21" fmla="*/ 2236 h 2785"/>
                  <a:gd name="T22" fmla="*/ 0 w 39"/>
                  <a:gd name="T23" fmla="*/ 2131 h 2785"/>
                  <a:gd name="T24" fmla="*/ 0 w 39"/>
                  <a:gd name="T25" fmla="*/ 1895 h 2785"/>
                  <a:gd name="T26" fmla="*/ 0 w 39"/>
                  <a:gd name="T27" fmla="*/ 1650 h 2785"/>
                  <a:gd name="T28" fmla="*/ 0 w 39"/>
                  <a:gd name="T29" fmla="*/ 1398 h 2785"/>
                  <a:gd name="T30" fmla="*/ 0 w 39"/>
                  <a:gd name="T31" fmla="*/ 1144 h 2785"/>
                  <a:gd name="T32" fmla="*/ 0 w 39"/>
                  <a:gd name="T33" fmla="*/ 892 h 2785"/>
                  <a:gd name="T34" fmla="*/ 0 w 39"/>
                  <a:gd name="T35" fmla="*/ 657 h 2785"/>
                  <a:gd name="T36" fmla="*/ 0 w 39"/>
                  <a:gd name="T37" fmla="*/ 551 h 2785"/>
                  <a:gd name="T38" fmla="*/ 0 w 39"/>
                  <a:gd name="T39" fmla="*/ 455 h 2785"/>
                  <a:gd name="T40" fmla="*/ 0 w 39"/>
                  <a:gd name="T41" fmla="*/ 359 h 2785"/>
                  <a:gd name="T42" fmla="*/ 0 w 39"/>
                  <a:gd name="T43" fmla="*/ 273 h 2785"/>
                  <a:gd name="T44" fmla="*/ 0 w 39"/>
                  <a:gd name="T45" fmla="*/ 202 h 2785"/>
                  <a:gd name="T46" fmla="*/ 0 w 39"/>
                  <a:gd name="T47" fmla="*/ 141 h 2785"/>
                  <a:gd name="T48" fmla="*/ 0 w 39"/>
                  <a:gd name="T49" fmla="*/ 89 h 2785"/>
                  <a:gd name="T50" fmla="*/ 0 w 39"/>
                  <a:gd name="T51" fmla="*/ 54 h 2785"/>
                  <a:gd name="T52" fmla="*/ 0 w 39"/>
                  <a:gd name="T53" fmla="*/ 27 h 2785"/>
                  <a:gd name="T54" fmla="*/ 39 w 39"/>
                  <a:gd name="T55" fmla="*/ 0 h 2785"/>
                  <a:gd name="T56" fmla="*/ 39 w 39"/>
                  <a:gd name="T57" fmla="*/ 27 h 2785"/>
                  <a:gd name="T58" fmla="*/ 39 w 39"/>
                  <a:gd name="T59" fmla="*/ 62 h 2785"/>
                  <a:gd name="T60" fmla="*/ 39 w 39"/>
                  <a:gd name="T61" fmla="*/ 124 h 2785"/>
                  <a:gd name="T62" fmla="*/ 39 w 39"/>
                  <a:gd name="T63" fmla="*/ 184 h 2785"/>
                  <a:gd name="T64" fmla="*/ 39 w 39"/>
                  <a:gd name="T65" fmla="*/ 254 h 2785"/>
                  <a:gd name="T66" fmla="*/ 39 w 39"/>
                  <a:gd name="T67" fmla="*/ 341 h 2785"/>
                  <a:gd name="T68" fmla="*/ 39 w 39"/>
                  <a:gd name="T69" fmla="*/ 430 h 2785"/>
                  <a:gd name="T70" fmla="*/ 39 w 39"/>
                  <a:gd name="T71" fmla="*/ 533 h 2785"/>
                  <a:gd name="T72" fmla="*/ 39 w 39"/>
                  <a:gd name="T73" fmla="*/ 647 h 2785"/>
                  <a:gd name="T74" fmla="*/ 39 w 39"/>
                  <a:gd name="T75" fmla="*/ 882 h 2785"/>
                  <a:gd name="T76" fmla="*/ 39 w 39"/>
                  <a:gd name="T77" fmla="*/ 1136 h 2785"/>
                  <a:gd name="T78" fmla="*/ 39 w 39"/>
                  <a:gd name="T79" fmla="*/ 1390 h 2785"/>
                  <a:gd name="T80" fmla="*/ 39 w 39"/>
                  <a:gd name="T81" fmla="*/ 1650 h 2785"/>
                  <a:gd name="T82" fmla="*/ 39 w 39"/>
                  <a:gd name="T83" fmla="*/ 1904 h 2785"/>
                  <a:gd name="T84" fmla="*/ 39 w 39"/>
                  <a:gd name="T85" fmla="*/ 2139 h 2785"/>
                  <a:gd name="T86" fmla="*/ 39 w 39"/>
                  <a:gd name="T87" fmla="*/ 2244 h 2785"/>
                  <a:gd name="T88" fmla="*/ 39 w 39"/>
                  <a:gd name="T89" fmla="*/ 2358 h 2785"/>
                  <a:gd name="T90" fmla="*/ 39 w 39"/>
                  <a:gd name="T91" fmla="*/ 2445 h 2785"/>
                  <a:gd name="T92" fmla="*/ 39 w 39"/>
                  <a:gd name="T93" fmla="*/ 2532 h 2785"/>
                  <a:gd name="T94" fmla="*/ 39 w 39"/>
                  <a:gd name="T95" fmla="*/ 2602 h 2785"/>
                  <a:gd name="T96" fmla="*/ 39 w 39"/>
                  <a:gd name="T97" fmla="*/ 2664 h 2785"/>
                  <a:gd name="T98" fmla="*/ 39 w 39"/>
                  <a:gd name="T99" fmla="*/ 2724 h 2785"/>
                  <a:gd name="T100" fmla="*/ 39 w 39"/>
                  <a:gd name="T101" fmla="*/ 2750 h 2785"/>
                  <a:gd name="T102" fmla="*/ 39 w 39"/>
                  <a:gd name="T103" fmla="*/ 2785 h 2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3" name="Freeform 251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242 w 290"/>
                  <a:gd name="T1" fmla="*/ 19 h 165"/>
                  <a:gd name="T2" fmla="*/ 224 w 290"/>
                  <a:gd name="T3" fmla="*/ 54 h 165"/>
                  <a:gd name="T4" fmla="*/ 213 w 290"/>
                  <a:gd name="T5" fmla="*/ 79 h 165"/>
                  <a:gd name="T6" fmla="*/ 224 w 290"/>
                  <a:gd name="T7" fmla="*/ 105 h 165"/>
                  <a:gd name="T8" fmla="*/ 233 w 290"/>
                  <a:gd name="T9" fmla="*/ 114 h 165"/>
                  <a:gd name="T10" fmla="*/ 242 w 290"/>
                  <a:gd name="T11" fmla="*/ 114 h 165"/>
                  <a:gd name="T12" fmla="*/ 252 w 290"/>
                  <a:gd name="T13" fmla="*/ 97 h 165"/>
                  <a:gd name="T14" fmla="*/ 272 w 290"/>
                  <a:gd name="T15" fmla="*/ 97 h 165"/>
                  <a:gd name="T16" fmla="*/ 281 w 290"/>
                  <a:gd name="T17" fmla="*/ 97 h 165"/>
                  <a:gd name="T18" fmla="*/ 290 w 290"/>
                  <a:gd name="T19" fmla="*/ 105 h 165"/>
                  <a:gd name="T20" fmla="*/ 281 w 290"/>
                  <a:gd name="T21" fmla="*/ 132 h 165"/>
                  <a:gd name="T22" fmla="*/ 252 w 290"/>
                  <a:gd name="T23" fmla="*/ 157 h 165"/>
                  <a:gd name="T24" fmla="*/ 242 w 290"/>
                  <a:gd name="T25" fmla="*/ 157 h 165"/>
                  <a:gd name="T26" fmla="*/ 224 w 290"/>
                  <a:gd name="T27" fmla="*/ 149 h 165"/>
                  <a:gd name="T28" fmla="*/ 204 w 290"/>
                  <a:gd name="T29" fmla="*/ 132 h 165"/>
                  <a:gd name="T30" fmla="*/ 185 w 290"/>
                  <a:gd name="T31" fmla="*/ 114 h 165"/>
                  <a:gd name="T32" fmla="*/ 185 w 290"/>
                  <a:gd name="T33" fmla="*/ 97 h 165"/>
                  <a:gd name="T34" fmla="*/ 185 w 290"/>
                  <a:gd name="T35" fmla="*/ 44 h 165"/>
                  <a:gd name="T36" fmla="*/ 126 w 290"/>
                  <a:gd name="T37" fmla="*/ 54 h 165"/>
                  <a:gd name="T38" fmla="*/ 69 w 290"/>
                  <a:gd name="T39" fmla="*/ 62 h 165"/>
                  <a:gd name="T40" fmla="*/ 48 w 290"/>
                  <a:gd name="T41" fmla="*/ 87 h 165"/>
                  <a:gd name="T42" fmla="*/ 39 w 290"/>
                  <a:gd name="T43" fmla="*/ 105 h 165"/>
                  <a:gd name="T44" fmla="*/ 48 w 290"/>
                  <a:gd name="T45" fmla="*/ 114 h 165"/>
                  <a:gd name="T46" fmla="*/ 59 w 290"/>
                  <a:gd name="T47" fmla="*/ 122 h 165"/>
                  <a:gd name="T48" fmla="*/ 78 w 290"/>
                  <a:gd name="T49" fmla="*/ 122 h 165"/>
                  <a:gd name="T50" fmla="*/ 98 w 290"/>
                  <a:gd name="T51" fmla="*/ 105 h 165"/>
                  <a:gd name="T52" fmla="*/ 117 w 290"/>
                  <a:gd name="T53" fmla="*/ 97 h 165"/>
                  <a:gd name="T54" fmla="*/ 126 w 290"/>
                  <a:gd name="T55" fmla="*/ 97 h 165"/>
                  <a:gd name="T56" fmla="*/ 135 w 290"/>
                  <a:gd name="T57" fmla="*/ 122 h 165"/>
                  <a:gd name="T58" fmla="*/ 117 w 290"/>
                  <a:gd name="T59" fmla="*/ 132 h 165"/>
                  <a:gd name="T60" fmla="*/ 87 w 290"/>
                  <a:gd name="T61" fmla="*/ 157 h 165"/>
                  <a:gd name="T62" fmla="*/ 69 w 290"/>
                  <a:gd name="T63" fmla="*/ 165 h 165"/>
                  <a:gd name="T64" fmla="*/ 48 w 290"/>
                  <a:gd name="T65" fmla="*/ 165 h 165"/>
                  <a:gd name="T66" fmla="*/ 21 w 290"/>
                  <a:gd name="T67" fmla="*/ 157 h 165"/>
                  <a:gd name="T68" fmla="*/ 0 w 290"/>
                  <a:gd name="T69" fmla="*/ 122 h 165"/>
                  <a:gd name="T70" fmla="*/ 0 w 290"/>
                  <a:gd name="T71" fmla="*/ 87 h 165"/>
                  <a:gd name="T72" fmla="*/ 21 w 290"/>
                  <a:gd name="T73" fmla="*/ 62 h 165"/>
                  <a:gd name="T74" fmla="*/ 59 w 290"/>
                  <a:gd name="T75" fmla="*/ 35 h 165"/>
                  <a:gd name="T76" fmla="*/ 98 w 290"/>
                  <a:gd name="T77" fmla="*/ 19 h 165"/>
                  <a:gd name="T78" fmla="*/ 146 w 290"/>
                  <a:gd name="T79" fmla="*/ 19 h 165"/>
                  <a:gd name="T80" fmla="*/ 185 w 290"/>
                  <a:gd name="T81" fmla="*/ 19 h 165"/>
                  <a:gd name="T82" fmla="*/ 185 w 290"/>
                  <a:gd name="T83" fmla="*/ 35 h 165"/>
                  <a:gd name="T84" fmla="*/ 213 w 290"/>
                  <a:gd name="T85" fmla="*/ 9 h 165"/>
                  <a:gd name="T86" fmla="*/ 233 w 290"/>
                  <a:gd name="T87" fmla="*/ 0 h 165"/>
                  <a:gd name="T88" fmla="*/ 242 w 290"/>
                  <a:gd name="T89" fmla="*/ 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4" name="Freeform 252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242 w 290"/>
                  <a:gd name="T1" fmla="*/ 19 h 165"/>
                  <a:gd name="T2" fmla="*/ 224 w 290"/>
                  <a:gd name="T3" fmla="*/ 54 h 165"/>
                  <a:gd name="T4" fmla="*/ 213 w 290"/>
                  <a:gd name="T5" fmla="*/ 79 h 165"/>
                  <a:gd name="T6" fmla="*/ 224 w 290"/>
                  <a:gd name="T7" fmla="*/ 105 h 165"/>
                  <a:gd name="T8" fmla="*/ 233 w 290"/>
                  <a:gd name="T9" fmla="*/ 114 h 165"/>
                  <a:gd name="T10" fmla="*/ 242 w 290"/>
                  <a:gd name="T11" fmla="*/ 114 h 165"/>
                  <a:gd name="T12" fmla="*/ 252 w 290"/>
                  <a:gd name="T13" fmla="*/ 97 h 165"/>
                  <a:gd name="T14" fmla="*/ 272 w 290"/>
                  <a:gd name="T15" fmla="*/ 97 h 165"/>
                  <a:gd name="T16" fmla="*/ 281 w 290"/>
                  <a:gd name="T17" fmla="*/ 97 h 165"/>
                  <a:gd name="T18" fmla="*/ 290 w 290"/>
                  <a:gd name="T19" fmla="*/ 105 h 165"/>
                  <a:gd name="T20" fmla="*/ 281 w 290"/>
                  <a:gd name="T21" fmla="*/ 132 h 165"/>
                  <a:gd name="T22" fmla="*/ 252 w 290"/>
                  <a:gd name="T23" fmla="*/ 157 h 165"/>
                  <a:gd name="T24" fmla="*/ 242 w 290"/>
                  <a:gd name="T25" fmla="*/ 157 h 165"/>
                  <a:gd name="T26" fmla="*/ 224 w 290"/>
                  <a:gd name="T27" fmla="*/ 149 h 165"/>
                  <a:gd name="T28" fmla="*/ 204 w 290"/>
                  <a:gd name="T29" fmla="*/ 132 h 165"/>
                  <a:gd name="T30" fmla="*/ 185 w 290"/>
                  <a:gd name="T31" fmla="*/ 114 h 165"/>
                  <a:gd name="T32" fmla="*/ 185 w 290"/>
                  <a:gd name="T33" fmla="*/ 97 h 165"/>
                  <a:gd name="T34" fmla="*/ 185 w 290"/>
                  <a:gd name="T35" fmla="*/ 44 h 165"/>
                  <a:gd name="T36" fmla="*/ 126 w 290"/>
                  <a:gd name="T37" fmla="*/ 54 h 165"/>
                  <a:gd name="T38" fmla="*/ 69 w 290"/>
                  <a:gd name="T39" fmla="*/ 62 h 165"/>
                  <a:gd name="T40" fmla="*/ 48 w 290"/>
                  <a:gd name="T41" fmla="*/ 87 h 165"/>
                  <a:gd name="T42" fmla="*/ 39 w 290"/>
                  <a:gd name="T43" fmla="*/ 105 h 165"/>
                  <a:gd name="T44" fmla="*/ 48 w 290"/>
                  <a:gd name="T45" fmla="*/ 114 h 165"/>
                  <a:gd name="T46" fmla="*/ 59 w 290"/>
                  <a:gd name="T47" fmla="*/ 122 h 165"/>
                  <a:gd name="T48" fmla="*/ 78 w 290"/>
                  <a:gd name="T49" fmla="*/ 122 h 165"/>
                  <a:gd name="T50" fmla="*/ 98 w 290"/>
                  <a:gd name="T51" fmla="*/ 105 h 165"/>
                  <a:gd name="T52" fmla="*/ 117 w 290"/>
                  <a:gd name="T53" fmla="*/ 97 h 165"/>
                  <a:gd name="T54" fmla="*/ 126 w 290"/>
                  <a:gd name="T55" fmla="*/ 97 h 165"/>
                  <a:gd name="T56" fmla="*/ 135 w 290"/>
                  <a:gd name="T57" fmla="*/ 122 h 165"/>
                  <a:gd name="T58" fmla="*/ 117 w 290"/>
                  <a:gd name="T59" fmla="*/ 132 h 165"/>
                  <a:gd name="T60" fmla="*/ 87 w 290"/>
                  <a:gd name="T61" fmla="*/ 157 h 165"/>
                  <a:gd name="T62" fmla="*/ 69 w 290"/>
                  <a:gd name="T63" fmla="*/ 165 h 165"/>
                  <a:gd name="T64" fmla="*/ 48 w 290"/>
                  <a:gd name="T65" fmla="*/ 165 h 165"/>
                  <a:gd name="T66" fmla="*/ 21 w 290"/>
                  <a:gd name="T67" fmla="*/ 157 h 165"/>
                  <a:gd name="T68" fmla="*/ 0 w 290"/>
                  <a:gd name="T69" fmla="*/ 122 h 165"/>
                  <a:gd name="T70" fmla="*/ 0 w 290"/>
                  <a:gd name="T71" fmla="*/ 87 h 165"/>
                  <a:gd name="T72" fmla="*/ 21 w 290"/>
                  <a:gd name="T73" fmla="*/ 62 h 165"/>
                  <a:gd name="T74" fmla="*/ 59 w 290"/>
                  <a:gd name="T75" fmla="*/ 35 h 165"/>
                  <a:gd name="T76" fmla="*/ 98 w 290"/>
                  <a:gd name="T77" fmla="*/ 19 h 165"/>
                  <a:gd name="T78" fmla="*/ 146 w 290"/>
                  <a:gd name="T79" fmla="*/ 19 h 165"/>
                  <a:gd name="T80" fmla="*/ 185 w 290"/>
                  <a:gd name="T81" fmla="*/ 19 h 165"/>
                  <a:gd name="T82" fmla="*/ 185 w 290"/>
                  <a:gd name="T83" fmla="*/ 35 h 165"/>
                  <a:gd name="T84" fmla="*/ 213 w 290"/>
                  <a:gd name="T85" fmla="*/ 9 h 165"/>
                  <a:gd name="T86" fmla="*/ 233 w 290"/>
                  <a:gd name="T87" fmla="*/ 0 h 165"/>
                  <a:gd name="T88" fmla="*/ 242 w 290"/>
                  <a:gd name="T89" fmla="*/ 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5" name="Freeform 253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78 w 126"/>
                  <a:gd name="T1" fmla="*/ 0 h 103"/>
                  <a:gd name="T2" fmla="*/ 108 w 126"/>
                  <a:gd name="T3" fmla="*/ 70 h 103"/>
                  <a:gd name="T4" fmla="*/ 126 w 126"/>
                  <a:gd name="T5" fmla="*/ 95 h 103"/>
                  <a:gd name="T6" fmla="*/ 126 w 126"/>
                  <a:gd name="T7" fmla="*/ 103 h 103"/>
                  <a:gd name="T8" fmla="*/ 117 w 126"/>
                  <a:gd name="T9" fmla="*/ 103 h 103"/>
                  <a:gd name="T10" fmla="*/ 60 w 126"/>
                  <a:gd name="T11" fmla="*/ 78 h 103"/>
                  <a:gd name="T12" fmla="*/ 0 w 126"/>
                  <a:gd name="T13" fmla="*/ 60 h 103"/>
                  <a:gd name="T14" fmla="*/ 0 w 126"/>
                  <a:gd name="T15" fmla="*/ 52 h 103"/>
                  <a:gd name="T16" fmla="*/ 21 w 126"/>
                  <a:gd name="T17" fmla="*/ 43 h 103"/>
                  <a:gd name="T18" fmla="*/ 39 w 126"/>
                  <a:gd name="T19" fmla="*/ 17 h 103"/>
                  <a:gd name="T20" fmla="*/ 50 w 126"/>
                  <a:gd name="T21" fmla="*/ 0 h 103"/>
                  <a:gd name="T22" fmla="*/ 60 w 126"/>
                  <a:gd name="T23" fmla="*/ 0 h 103"/>
                  <a:gd name="T24" fmla="*/ 78 w 126"/>
                  <a:gd name="T2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6" name="Freeform 254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78 w 126"/>
                  <a:gd name="T1" fmla="*/ 0 h 103"/>
                  <a:gd name="T2" fmla="*/ 108 w 126"/>
                  <a:gd name="T3" fmla="*/ 70 h 103"/>
                  <a:gd name="T4" fmla="*/ 126 w 126"/>
                  <a:gd name="T5" fmla="*/ 95 h 103"/>
                  <a:gd name="T6" fmla="*/ 126 w 126"/>
                  <a:gd name="T7" fmla="*/ 103 h 103"/>
                  <a:gd name="T8" fmla="*/ 117 w 126"/>
                  <a:gd name="T9" fmla="*/ 103 h 103"/>
                  <a:gd name="T10" fmla="*/ 60 w 126"/>
                  <a:gd name="T11" fmla="*/ 78 h 103"/>
                  <a:gd name="T12" fmla="*/ 0 w 126"/>
                  <a:gd name="T13" fmla="*/ 60 h 103"/>
                  <a:gd name="T14" fmla="*/ 0 w 126"/>
                  <a:gd name="T15" fmla="*/ 52 h 103"/>
                  <a:gd name="T16" fmla="*/ 21 w 126"/>
                  <a:gd name="T17" fmla="*/ 43 h 103"/>
                  <a:gd name="T18" fmla="*/ 39 w 126"/>
                  <a:gd name="T19" fmla="*/ 17 h 103"/>
                  <a:gd name="T20" fmla="*/ 50 w 126"/>
                  <a:gd name="T21" fmla="*/ 0 h 103"/>
                  <a:gd name="T22" fmla="*/ 60 w 126"/>
                  <a:gd name="T23" fmla="*/ 0 h 103"/>
                  <a:gd name="T24" fmla="*/ 78 w 126"/>
                  <a:gd name="T2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7" name="Freeform 255"/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>
                  <a:gd name="T0" fmla="*/ 251 w 251"/>
                  <a:gd name="T1" fmla="*/ 25 h 227"/>
                  <a:gd name="T2" fmla="*/ 251 w 251"/>
                  <a:gd name="T3" fmla="*/ 43 h 227"/>
                  <a:gd name="T4" fmla="*/ 240 w 251"/>
                  <a:gd name="T5" fmla="*/ 60 h 227"/>
                  <a:gd name="T6" fmla="*/ 201 w 251"/>
                  <a:gd name="T7" fmla="*/ 95 h 227"/>
                  <a:gd name="T8" fmla="*/ 115 w 251"/>
                  <a:gd name="T9" fmla="*/ 165 h 227"/>
                  <a:gd name="T10" fmla="*/ 39 w 251"/>
                  <a:gd name="T11" fmla="*/ 227 h 227"/>
                  <a:gd name="T12" fmla="*/ 18 w 251"/>
                  <a:gd name="T13" fmla="*/ 217 h 227"/>
                  <a:gd name="T14" fmla="*/ 0 w 251"/>
                  <a:gd name="T15" fmla="*/ 209 h 227"/>
                  <a:gd name="T16" fmla="*/ 39 w 251"/>
                  <a:gd name="T17" fmla="*/ 157 h 227"/>
                  <a:gd name="T18" fmla="*/ 96 w 251"/>
                  <a:gd name="T19" fmla="*/ 103 h 227"/>
                  <a:gd name="T20" fmla="*/ 201 w 251"/>
                  <a:gd name="T21" fmla="*/ 8 h 227"/>
                  <a:gd name="T22" fmla="*/ 222 w 251"/>
                  <a:gd name="T23" fmla="*/ 0 h 227"/>
                  <a:gd name="T24" fmla="*/ 231 w 251"/>
                  <a:gd name="T25" fmla="*/ 0 h 227"/>
                  <a:gd name="T26" fmla="*/ 251 w 251"/>
                  <a:gd name="T27" fmla="*/ 2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8" name="Freeform 256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107 w 116"/>
                  <a:gd name="T1" fmla="*/ 35 h 200"/>
                  <a:gd name="T2" fmla="*/ 116 w 116"/>
                  <a:gd name="T3" fmla="*/ 70 h 200"/>
                  <a:gd name="T4" fmla="*/ 116 w 116"/>
                  <a:gd name="T5" fmla="*/ 105 h 200"/>
                  <a:gd name="T6" fmla="*/ 98 w 116"/>
                  <a:gd name="T7" fmla="*/ 113 h 200"/>
                  <a:gd name="T8" fmla="*/ 86 w 116"/>
                  <a:gd name="T9" fmla="*/ 70 h 200"/>
                  <a:gd name="T10" fmla="*/ 68 w 116"/>
                  <a:gd name="T11" fmla="*/ 51 h 200"/>
                  <a:gd name="T12" fmla="*/ 48 w 116"/>
                  <a:gd name="T13" fmla="*/ 43 h 200"/>
                  <a:gd name="T14" fmla="*/ 38 w 116"/>
                  <a:gd name="T15" fmla="*/ 43 h 200"/>
                  <a:gd name="T16" fmla="*/ 29 w 116"/>
                  <a:gd name="T17" fmla="*/ 62 h 200"/>
                  <a:gd name="T18" fmla="*/ 38 w 116"/>
                  <a:gd name="T19" fmla="*/ 97 h 200"/>
                  <a:gd name="T20" fmla="*/ 48 w 116"/>
                  <a:gd name="T21" fmla="*/ 122 h 200"/>
                  <a:gd name="T22" fmla="*/ 86 w 116"/>
                  <a:gd name="T23" fmla="*/ 192 h 200"/>
                  <a:gd name="T24" fmla="*/ 86 w 116"/>
                  <a:gd name="T25" fmla="*/ 200 h 200"/>
                  <a:gd name="T26" fmla="*/ 77 w 116"/>
                  <a:gd name="T27" fmla="*/ 200 h 200"/>
                  <a:gd name="T28" fmla="*/ 38 w 116"/>
                  <a:gd name="T29" fmla="*/ 157 h 200"/>
                  <a:gd name="T30" fmla="*/ 0 w 116"/>
                  <a:gd name="T31" fmla="*/ 97 h 200"/>
                  <a:gd name="T32" fmla="*/ 0 w 116"/>
                  <a:gd name="T33" fmla="*/ 62 h 200"/>
                  <a:gd name="T34" fmla="*/ 0 w 116"/>
                  <a:gd name="T35" fmla="*/ 26 h 200"/>
                  <a:gd name="T36" fmla="*/ 29 w 116"/>
                  <a:gd name="T37" fmla="*/ 0 h 200"/>
                  <a:gd name="T38" fmla="*/ 59 w 116"/>
                  <a:gd name="T39" fmla="*/ 0 h 200"/>
                  <a:gd name="T40" fmla="*/ 86 w 116"/>
                  <a:gd name="T41" fmla="*/ 18 h 200"/>
                  <a:gd name="T42" fmla="*/ 107 w 116"/>
                  <a:gd name="T43" fmla="*/ 3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9" name="Freeform 257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107 w 116"/>
                  <a:gd name="T1" fmla="*/ 35 h 200"/>
                  <a:gd name="T2" fmla="*/ 116 w 116"/>
                  <a:gd name="T3" fmla="*/ 70 h 200"/>
                  <a:gd name="T4" fmla="*/ 116 w 116"/>
                  <a:gd name="T5" fmla="*/ 105 h 200"/>
                  <a:gd name="T6" fmla="*/ 98 w 116"/>
                  <a:gd name="T7" fmla="*/ 113 h 200"/>
                  <a:gd name="T8" fmla="*/ 86 w 116"/>
                  <a:gd name="T9" fmla="*/ 70 h 200"/>
                  <a:gd name="T10" fmla="*/ 68 w 116"/>
                  <a:gd name="T11" fmla="*/ 51 h 200"/>
                  <a:gd name="T12" fmla="*/ 48 w 116"/>
                  <a:gd name="T13" fmla="*/ 43 h 200"/>
                  <a:gd name="T14" fmla="*/ 38 w 116"/>
                  <a:gd name="T15" fmla="*/ 43 h 200"/>
                  <a:gd name="T16" fmla="*/ 29 w 116"/>
                  <a:gd name="T17" fmla="*/ 62 h 200"/>
                  <a:gd name="T18" fmla="*/ 38 w 116"/>
                  <a:gd name="T19" fmla="*/ 97 h 200"/>
                  <a:gd name="T20" fmla="*/ 48 w 116"/>
                  <a:gd name="T21" fmla="*/ 122 h 200"/>
                  <a:gd name="T22" fmla="*/ 86 w 116"/>
                  <a:gd name="T23" fmla="*/ 192 h 200"/>
                  <a:gd name="T24" fmla="*/ 86 w 116"/>
                  <a:gd name="T25" fmla="*/ 200 h 200"/>
                  <a:gd name="T26" fmla="*/ 77 w 116"/>
                  <a:gd name="T27" fmla="*/ 200 h 200"/>
                  <a:gd name="T28" fmla="*/ 38 w 116"/>
                  <a:gd name="T29" fmla="*/ 157 h 200"/>
                  <a:gd name="T30" fmla="*/ 0 w 116"/>
                  <a:gd name="T31" fmla="*/ 97 h 200"/>
                  <a:gd name="T32" fmla="*/ 0 w 116"/>
                  <a:gd name="T33" fmla="*/ 62 h 200"/>
                  <a:gd name="T34" fmla="*/ 0 w 116"/>
                  <a:gd name="T35" fmla="*/ 26 h 200"/>
                  <a:gd name="T36" fmla="*/ 29 w 116"/>
                  <a:gd name="T37" fmla="*/ 0 h 200"/>
                  <a:gd name="T38" fmla="*/ 59 w 116"/>
                  <a:gd name="T39" fmla="*/ 0 h 200"/>
                  <a:gd name="T40" fmla="*/ 86 w 116"/>
                  <a:gd name="T41" fmla="*/ 18 h 200"/>
                  <a:gd name="T42" fmla="*/ 107 w 116"/>
                  <a:gd name="T43" fmla="*/ 3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0" name="Freeform 258"/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105 w 105"/>
                  <a:gd name="T1" fmla="*/ 8 h 95"/>
                  <a:gd name="T2" fmla="*/ 9 w 105"/>
                  <a:gd name="T3" fmla="*/ 95 h 95"/>
                  <a:gd name="T4" fmla="*/ 0 w 105"/>
                  <a:gd name="T5" fmla="*/ 95 h 95"/>
                  <a:gd name="T6" fmla="*/ 48 w 105"/>
                  <a:gd name="T7" fmla="*/ 43 h 95"/>
                  <a:gd name="T8" fmla="*/ 75 w 105"/>
                  <a:gd name="T9" fmla="*/ 17 h 95"/>
                  <a:gd name="T10" fmla="*/ 105 w 105"/>
                  <a:gd name="T11" fmla="*/ 0 h 95"/>
                  <a:gd name="T12" fmla="*/ 105 w 105"/>
                  <a:gd name="T13" fmla="*/ 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1" name="Freeform 259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182 w 182"/>
                  <a:gd name="T1" fmla="*/ 87 h 114"/>
                  <a:gd name="T2" fmla="*/ 182 w 182"/>
                  <a:gd name="T3" fmla="*/ 105 h 114"/>
                  <a:gd name="T4" fmla="*/ 173 w 182"/>
                  <a:gd name="T5" fmla="*/ 105 h 114"/>
                  <a:gd name="T6" fmla="*/ 114 w 182"/>
                  <a:gd name="T7" fmla="*/ 62 h 114"/>
                  <a:gd name="T8" fmla="*/ 86 w 182"/>
                  <a:gd name="T9" fmla="*/ 35 h 114"/>
                  <a:gd name="T10" fmla="*/ 77 w 182"/>
                  <a:gd name="T11" fmla="*/ 35 h 114"/>
                  <a:gd name="T12" fmla="*/ 48 w 182"/>
                  <a:gd name="T13" fmla="*/ 44 h 114"/>
                  <a:gd name="T14" fmla="*/ 38 w 182"/>
                  <a:gd name="T15" fmla="*/ 54 h 114"/>
                  <a:gd name="T16" fmla="*/ 48 w 182"/>
                  <a:gd name="T17" fmla="*/ 70 h 114"/>
                  <a:gd name="T18" fmla="*/ 66 w 182"/>
                  <a:gd name="T19" fmla="*/ 79 h 114"/>
                  <a:gd name="T20" fmla="*/ 77 w 182"/>
                  <a:gd name="T21" fmla="*/ 87 h 114"/>
                  <a:gd name="T22" fmla="*/ 66 w 182"/>
                  <a:gd name="T23" fmla="*/ 114 h 114"/>
                  <a:gd name="T24" fmla="*/ 38 w 182"/>
                  <a:gd name="T25" fmla="*/ 105 h 114"/>
                  <a:gd name="T26" fmla="*/ 9 w 182"/>
                  <a:gd name="T27" fmla="*/ 70 h 114"/>
                  <a:gd name="T28" fmla="*/ 0 w 182"/>
                  <a:gd name="T29" fmla="*/ 44 h 114"/>
                  <a:gd name="T30" fmla="*/ 0 w 182"/>
                  <a:gd name="T31" fmla="*/ 27 h 114"/>
                  <a:gd name="T32" fmla="*/ 18 w 182"/>
                  <a:gd name="T33" fmla="*/ 9 h 114"/>
                  <a:gd name="T34" fmla="*/ 38 w 182"/>
                  <a:gd name="T35" fmla="*/ 0 h 114"/>
                  <a:gd name="T36" fmla="*/ 86 w 182"/>
                  <a:gd name="T37" fmla="*/ 0 h 114"/>
                  <a:gd name="T38" fmla="*/ 125 w 182"/>
                  <a:gd name="T39" fmla="*/ 27 h 114"/>
                  <a:gd name="T40" fmla="*/ 164 w 182"/>
                  <a:gd name="T41" fmla="*/ 54 h 114"/>
                  <a:gd name="T42" fmla="*/ 182 w 182"/>
                  <a:gd name="T43" fmla="*/ 8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2" name="Freeform 260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182 w 182"/>
                  <a:gd name="T1" fmla="*/ 87 h 114"/>
                  <a:gd name="T2" fmla="*/ 182 w 182"/>
                  <a:gd name="T3" fmla="*/ 105 h 114"/>
                  <a:gd name="T4" fmla="*/ 173 w 182"/>
                  <a:gd name="T5" fmla="*/ 105 h 114"/>
                  <a:gd name="T6" fmla="*/ 114 w 182"/>
                  <a:gd name="T7" fmla="*/ 62 h 114"/>
                  <a:gd name="T8" fmla="*/ 86 w 182"/>
                  <a:gd name="T9" fmla="*/ 35 h 114"/>
                  <a:gd name="T10" fmla="*/ 77 w 182"/>
                  <a:gd name="T11" fmla="*/ 35 h 114"/>
                  <a:gd name="T12" fmla="*/ 48 w 182"/>
                  <a:gd name="T13" fmla="*/ 44 h 114"/>
                  <a:gd name="T14" fmla="*/ 38 w 182"/>
                  <a:gd name="T15" fmla="*/ 54 h 114"/>
                  <a:gd name="T16" fmla="*/ 48 w 182"/>
                  <a:gd name="T17" fmla="*/ 70 h 114"/>
                  <a:gd name="T18" fmla="*/ 66 w 182"/>
                  <a:gd name="T19" fmla="*/ 79 h 114"/>
                  <a:gd name="T20" fmla="*/ 77 w 182"/>
                  <a:gd name="T21" fmla="*/ 87 h 114"/>
                  <a:gd name="T22" fmla="*/ 66 w 182"/>
                  <a:gd name="T23" fmla="*/ 114 h 114"/>
                  <a:gd name="T24" fmla="*/ 38 w 182"/>
                  <a:gd name="T25" fmla="*/ 105 h 114"/>
                  <a:gd name="T26" fmla="*/ 9 w 182"/>
                  <a:gd name="T27" fmla="*/ 70 h 114"/>
                  <a:gd name="T28" fmla="*/ 0 w 182"/>
                  <a:gd name="T29" fmla="*/ 44 h 114"/>
                  <a:gd name="T30" fmla="*/ 0 w 182"/>
                  <a:gd name="T31" fmla="*/ 27 h 114"/>
                  <a:gd name="T32" fmla="*/ 18 w 182"/>
                  <a:gd name="T33" fmla="*/ 9 h 114"/>
                  <a:gd name="T34" fmla="*/ 38 w 182"/>
                  <a:gd name="T35" fmla="*/ 0 h 114"/>
                  <a:gd name="T36" fmla="*/ 86 w 182"/>
                  <a:gd name="T37" fmla="*/ 0 h 114"/>
                  <a:gd name="T38" fmla="*/ 125 w 182"/>
                  <a:gd name="T39" fmla="*/ 27 h 114"/>
                  <a:gd name="T40" fmla="*/ 164 w 182"/>
                  <a:gd name="T41" fmla="*/ 54 h 114"/>
                  <a:gd name="T42" fmla="*/ 182 w 182"/>
                  <a:gd name="T43" fmla="*/ 8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3" name="Freeform 261"/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48 w 60"/>
                  <a:gd name="T1" fmla="*/ 79 h 79"/>
                  <a:gd name="T2" fmla="*/ 21 w 60"/>
                  <a:gd name="T3" fmla="*/ 79 h 79"/>
                  <a:gd name="T4" fmla="*/ 0 w 60"/>
                  <a:gd name="T5" fmla="*/ 54 h 79"/>
                  <a:gd name="T6" fmla="*/ 0 w 60"/>
                  <a:gd name="T7" fmla="*/ 0 h 79"/>
                  <a:gd name="T8" fmla="*/ 48 w 60"/>
                  <a:gd name="T9" fmla="*/ 35 h 79"/>
                  <a:gd name="T10" fmla="*/ 60 w 60"/>
                  <a:gd name="T11" fmla="*/ 54 h 79"/>
                  <a:gd name="T12" fmla="*/ 60 w 60"/>
                  <a:gd name="T13" fmla="*/ 70 h 79"/>
                  <a:gd name="T14" fmla="*/ 48 w 60"/>
                  <a:gd name="T15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4" name="Freeform 262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135 w 144"/>
                  <a:gd name="T1" fmla="*/ 26 h 175"/>
                  <a:gd name="T2" fmla="*/ 144 w 144"/>
                  <a:gd name="T3" fmla="*/ 35 h 175"/>
                  <a:gd name="T4" fmla="*/ 144 w 144"/>
                  <a:gd name="T5" fmla="*/ 53 h 175"/>
                  <a:gd name="T6" fmla="*/ 135 w 144"/>
                  <a:gd name="T7" fmla="*/ 88 h 175"/>
                  <a:gd name="T8" fmla="*/ 126 w 144"/>
                  <a:gd name="T9" fmla="*/ 105 h 175"/>
                  <a:gd name="T10" fmla="*/ 105 w 144"/>
                  <a:gd name="T11" fmla="*/ 105 h 175"/>
                  <a:gd name="T12" fmla="*/ 96 w 144"/>
                  <a:gd name="T13" fmla="*/ 88 h 175"/>
                  <a:gd name="T14" fmla="*/ 96 w 144"/>
                  <a:gd name="T15" fmla="*/ 61 h 175"/>
                  <a:gd name="T16" fmla="*/ 96 w 144"/>
                  <a:gd name="T17" fmla="*/ 35 h 175"/>
                  <a:gd name="T18" fmla="*/ 87 w 144"/>
                  <a:gd name="T19" fmla="*/ 35 h 175"/>
                  <a:gd name="T20" fmla="*/ 68 w 144"/>
                  <a:gd name="T21" fmla="*/ 35 h 175"/>
                  <a:gd name="T22" fmla="*/ 39 w 144"/>
                  <a:gd name="T23" fmla="*/ 70 h 175"/>
                  <a:gd name="T24" fmla="*/ 39 w 144"/>
                  <a:gd name="T25" fmla="*/ 105 h 175"/>
                  <a:gd name="T26" fmla="*/ 39 w 144"/>
                  <a:gd name="T27" fmla="*/ 175 h 175"/>
                  <a:gd name="T28" fmla="*/ 30 w 144"/>
                  <a:gd name="T29" fmla="*/ 175 h 175"/>
                  <a:gd name="T30" fmla="*/ 18 w 144"/>
                  <a:gd name="T31" fmla="*/ 175 h 175"/>
                  <a:gd name="T32" fmla="*/ 9 w 144"/>
                  <a:gd name="T33" fmla="*/ 131 h 175"/>
                  <a:gd name="T34" fmla="*/ 0 w 144"/>
                  <a:gd name="T35" fmla="*/ 96 h 175"/>
                  <a:gd name="T36" fmla="*/ 9 w 144"/>
                  <a:gd name="T37" fmla="*/ 53 h 175"/>
                  <a:gd name="T38" fmla="*/ 30 w 144"/>
                  <a:gd name="T39" fmla="*/ 26 h 175"/>
                  <a:gd name="T40" fmla="*/ 57 w 144"/>
                  <a:gd name="T41" fmla="*/ 10 h 175"/>
                  <a:gd name="T42" fmla="*/ 68 w 144"/>
                  <a:gd name="T43" fmla="*/ 0 h 175"/>
                  <a:gd name="T44" fmla="*/ 105 w 144"/>
                  <a:gd name="T45" fmla="*/ 10 h 175"/>
                  <a:gd name="T46" fmla="*/ 135 w 144"/>
                  <a:gd name="T47" fmla="*/ 2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5" name="Freeform 263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135 w 144"/>
                  <a:gd name="T1" fmla="*/ 26 h 175"/>
                  <a:gd name="T2" fmla="*/ 144 w 144"/>
                  <a:gd name="T3" fmla="*/ 35 h 175"/>
                  <a:gd name="T4" fmla="*/ 144 w 144"/>
                  <a:gd name="T5" fmla="*/ 53 h 175"/>
                  <a:gd name="T6" fmla="*/ 135 w 144"/>
                  <a:gd name="T7" fmla="*/ 88 h 175"/>
                  <a:gd name="T8" fmla="*/ 126 w 144"/>
                  <a:gd name="T9" fmla="*/ 105 h 175"/>
                  <a:gd name="T10" fmla="*/ 105 w 144"/>
                  <a:gd name="T11" fmla="*/ 105 h 175"/>
                  <a:gd name="T12" fmla="*/ 96 w 144"/>
                  <a:gd name="T13" fmla="*/ 88 h 175"/>
                  <a:gd name="T14" fmla="*/ 96 w 144"/>
                  <a:gd name="T15" fmla="*/ 61 h 175"/>
                  <a:gd name="T16" fmla="*/ 96 w 144"/>
                  <a:gd name="T17" fmla="*/ 35 h 175"/>
                  <a:gd name="T18" fmla="*/ 87 w 144"/>
                  <a:gd name="T19" fmla="*/ 35 h 175"/>
                  <a:gd name="T20" fmla="*/ 68 w 144"/>
                  <a:gd name="T21" fmla="*/ 35 h 175"/>
                  <a:gd name="T22" fmla="*/ 39 w 144"/>
                  <a:gd name="T23" fmla="*/ 70 h 175"/>
                  <a:gd name="T24" fmla="*/ 39 w 144"/>
                  <a:gd name="T25" fmla="*/ 105 h 175"/>
                  <a:gd name="T26" fmla="*/ 39 w 144"/>
                  <a:gd name="T27" fmla="*/ 175 h 175"/>
                  <a:gd name="T28" fmla="*/ 30 w 144"/>
                  <a:gd name="T29" fmla="*/ 175 h 175"/>
                  <a:gd name="T30" fmla="*/ 18 w 144"/>
                  <a:gd name="T31" fmla="*/ 175 h 175"/>
                  <a:gd name="T32" fmla="*/ 9 w 144"/>
                  <a:gd name="T33" fmla="*/ 131 h 175"/>
                  <a:gd name="T34" fmla="*/ 0 w 144"/>
                  <a:gd name="T35" fmla="*/ 96 h 175"/>
                  <a:gd name="T36" fmla="*/ 9 w 144"/>
                  <a:gd name="T37" fmla="*/ 53 h 175"/>
                  <a:gd name="T38" fmla="*/ 30 w 144"/>
                  <a:gd name="T39" fmla="*/ 26 h 175"/>
                  <a:gd name="T40" fmla="*/ 57 w 144"/>
                  <a:gd name="T41" fmla="*/ 10 h 175"/>
                  <a:gd name="T42" fmla="*/ 68 w 144"/>
                  <a:gd name="T43" fmla="*/ 0 h 175"/>
                  <a:gd name="T44" fmla="*/ 105 w 144"/>
                  <a:gd name="T45" fmla="*/ 10 h 175"/>
                  <a:gd name="T46" fmla="*/ 135 w 144"/>
                  <a:gd name="T47" fmla="*/ 2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6" name="Freeform 264"/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>
                  <a:gd name="T0" fmla="*/ 850 w 859"/>
                  <a:gd name="T1" fmla="*/ 51 h 793"/>
                  <a:gd name="T2" fmla="*/ 802 w 859"/>
                  <a:gd name="T3" fmla="*/ 51 h 793"/>
                  <a:gd name="T4" fmla="*/ 763 w 859"/>
                  <a:gd name="T5" fmla="*/ 86 h 793"/>
                  <a:gd name="T6" fmla="*/ 733 w 859"/>
                  <a:gd name="T7" fmla="*/ 252 h 793"/>
                  <a:gd name="T8" fmla="*/ 598 w 859"/>
                  <a:gd name="T9" fmla="*/ 365 h 793"/>
                  <a:gd name="T10" fmla="*/ 425 w 859"/>
                  <a:gd name="T11" fmla="*/ 349 h 793"/>
                  <a:gd name="T12" fmla="*/ 231 w 859"/>
                  <a:gd name="T13" fmla="*/ 217 h 793"/>
                  <a:gd name="T14" fmla="*/ 395 w 859"/>
                  <a:gd name="T15" fmla="*/ 444 h 793"/>
                  <a:gd name="T16" fmla="*/ 404 w 859"/>
                  <a:gd name="T17" fmla="*/ 566 h 793"/>
                  <a:gd name="T18" fmla="*/ 308 w 859"/>
                  <a:gd name="T19" fmla="*/ 662 h 793"/>
                  <a:gd name="T20" fmla="*/ 164 w 859"/>
                  <a:gd name="T21" fmla="*/ 689 h 793"/>
                  <a:gd name="T22" fmla="*/ 29 w 859"/>
                  <a:gd name="T23" fmla="*/ 733 h 793"/>
                  <a:gd name="T24" fmla="*/ 68 w 859"/>
                  <a:gd name="T25" fmla="*/ 749 h 793"/>
                  <a:gd name="T26" fmla="*/ 77 w 859"/>
                  <a:gd name="T27" fmla="*/ 768 h 793"/>
                  <a:gd name="T28" fmla="*/ 9 w 859"/>
                  <a:gd name="T29" fmla="*/ 793 h 793"/>
                  <a:gd name="T30" fmla="*/ 0 w 859"/>
                  <a:gd name="T31" fmla="*/ 733 h 793"/>
                  <a:gd name="T32" fmla="*/ 96 w 859"/>
                  <a:gd name="T33" fmla="*/ 671 h 793"/>
                  <a:gd name="T34" fmla="*/ 135 w 859"/>
                  <a:gd name="T35" fmla="*/ 636 h 793"/>
                  <a:gd name="T36" fmla="*/ 77 w 859"/>
                  <a:gd name="T37" fmla="*/ 566 h 793"/>
                  <a:gd name="T38" fmla="*/ 116 w 859"/>
                  <a:gd name="T39" fmla="*/ 479 h 793"/>
                  <a:gd name="T40" fmla="*/ 242 w 859"/>
                  <a:gd name="T41" fmla="*/ 470 h 793"/>
                  <a:gd name="T42" fmla="*/ 260 w 859"/>
                  <a:gd name="T43" fmla="*/ 514 h 793"/>
                  <a:gd name="T44" fmla="*/ 194 w 859"/>
                  <a:gd name="T45" fmla="*/ 514 h 793"/>
                  <a:gd name="T46" fmla="*/ 174 w 859"/>
                  <a:gd name="T47" fmla="*/ 566 h 793"/>
                  <a:gd name="T48" fmla="*/ 270 w 859"/>
                  <a:gd name="T49" fmla="*/ 601 h 793"/>
                  <a:gd name="T50" fmla="*/ 356 w 859"/>
                  <a:gd name="T51" fmla="*/ 514 h 793"/>
                  <a:gd name="T52" fmla="*/ 318 w 859"/>
                  <a:gd name="T53" fmla="*/ 365 h 793"/>
                  <a:gd name="T54" fmla="*/ 270 w 859"/>
                  <a:gd name="T55" fmla="*/ 322 h 793"/>
                  <a:gd name="T56" fmla="*/ 318 w 859"/>
                  <a:gd name="T57" fmla="*/ 435 h 793"/>
                  <a:gd name="T58" fmla="*/ 290 w 859"/>
                  <a:gd name="T59" fmla="*/ 417 h 793"/>
                  <a:gd name="T60" fmla="*/ 194 w 859"/>
                  <a:gd name="T61" fmla="*/ 260 h 793"/>
                  <a:gd name="T62" fmla="*/ 68 w 859"/>
                  <a:gd name="T63" fmla="*/ 25 h 793"/>
                  <a:gd name="T64" fmla="*/ 386 w 859"/>
                  <a:gd name="T65" fmla="*/ 252 h 793"/>
                  <a:gd name="T66" fmla="*/ 493 w 859"/>
                  <a:gd name="T67" fmla="*/ 287 h 793"/>
                  <a:gd name="T68" fmla="*/ 329 w 859"/>
                  <a:gd name="T69" fmla="*/ 260 h 793"/>
                  <a:gd name="T70" fmla="*/ 443 w 859"/>
                  <a:gd name="T71" fmla="*/ 322 h 793"/>
                  <a:gd name="T72" fmla="*/ 598 w 859"/>
                  <a:gd name="T73" fmla="*/ 305 h 793"/>
                  <a:gd name="T74" fmla="*/ 646 w 859"/>
                  <a:gd name="T75" fmla="*/ 208 h 793"/>
                  <a:gd name="T76" fmla="*/ 560 w 859"/>
                  <a:gd name="T77" fmla="*/ 165 h 793"/>
                  <a:gd name="T78" fmla="*/ 530 w 859"/>
                  <a:gd name="T79" fmla="*/ 235 h 793"/>
                  <a:gd name="T80" fmla="*/ 493 w 859"/>
                  <a:gd name="T81" fmla="*/ 200 h 793"/>
                  <a:gd name="T82" fmla="*/ 521 w 859"/>
                  <a:gd name="T83" fmla="*/ 95 h 793"/>
                  <a:gd name="T84" fmla="*/ 656 w 859"/>
                  <a:gd name="T85" fmla="*/ 86 h 793"/>
                  <a:gd name="T86" fmla="*/ 706 w 859"/>
                  <a:gd name="T87" fmla="*/ 146 h 793"/>
                  <a:gd name="T88" fmla="*/ 733 w 859"/>
                  <a:gd name="T89" fmla="*/ 146 h 793"/>
                  <a:gd name="T90" fmla="*/ 724 w 859"/>
                  <a:gd name="T91" fmla="*/ 68 h 793"/>
                  <a:gd name="T92" fmla="*/ 792 w 859"/>
                  <a:gd name="T93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7" name="Freeform 265"/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11 w 11"/>
                  <a:gd name="T1" fmla="*/ 0 h 10"/>
                  <a:gd name="T2" fmla="*/ 11 w 11"/>
                  <a:gd name="T3" fmla="*/ 0 h 10"/>
                  <a:gd name="T4" fmla="*/ 0 w 11"/>
                  <a:gd name="T5" fmla="*/ 10 h 10"/>
                  <a:gd name="T6" fmla="*/ 0 w 11"/>
                  <a:gd name="T7" fmla="*/ 10 h 10"/>
                  <a:gd name="T8" fmla="*/ 0 w 11"/>
                  <a:gd name="T9" fmla="*/ 0 h 10"/>
                  <a:gd name="T10" fmla="*/ 11 w 1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8" name="Freeform 266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174 w 174"/>
                  <a:gd name="T1" fmla="*/ 26 h 105"/>
                  <a:gd name="T2" fmla="*/ 115 w 174"/>
                  <a:gd name="T3" fmla="*/ 35 h 105"/>
                  <a:gd name="T4" fmla="*/ 37 w 174"/>
                  <a:gd name="T5" fmla="*/ 105 h 105"/>
                  <a:gd name="T6" fmla="*/ 19 w 174"/>
                  <a:gd name="T7" fmla="*/ 97 h 105"/>
                  <a:gd name="T8" fmla="*/ 0 w 174"/>
                  <a:gd name="T9" fmla="*/ 78 h 105"/>
                  <a:gd name="T10" fmla="*/ 19 w 174"/>
                  <a:gd name="T11" fmla="*/ 43 h 105"/>
                  <a:gd name="T12" fmla="*/ 37 w 174"/>
                  <a:gd name="T13" fmla="*/ 8 h 105"/>
                  <a:gd name="T14" fmla="*/ 76 w 174"/>
                  <a:gd name="T15" fmla="*/ 0 h 105"/>
                  <a:gd name="T16" fmla="*/ 96 w 174"/>
                  <a:gd name="T17" fmla="*/ 0 h 105"/>
                  <a:gd name="T18" fmla="*/ 154 w 174"/>
                  <a:gd name="T19" fmla="*/ 0 h 105"/>
                  <a:gd name="T20" fmla="*/ 174 w 174"/>
                  <a:gd name="T21" fmla="*/ 2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9" name="Freeform 267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174 w 174"/>
                  <a:gd name="T1" fmla="*/ 26 h 105"/>
                  <a:gd name="T2" fmla="*/ 115 w 174"/>
                  <a:gd name="T3" fmla="*/ 35 h 105"/>
                  <a:gd name="T4" fmla="*/ 37 w 174"/>
                  <a:gd name="T5" fmla="*/ 105 h 105"/>
                  <a:gd name="T6" fmla="*/ 19 w 174"/>
                  <a:gd name="T7" fmla="*/ 97 h 105"/>
                  <a:gd name="T8" fmla="*/ 0 w 174"/>
                  <a:gd name="T9" fmla="*/ 78 h 105"/>
                  <a:gd name="T10" fmla="*/ 19 w 174"/>
                  <a:gd name="T11" fmla="*/ 43 h 105"/>
                  <a:gd name="T12" fmla="*/ 37 w 174"/>
                  <a:gd name="T13" fmla="*/ 8 h 105"/>
                  <a:gd name="T14" fmla="*/ 76 w 174"/>
                  <a:gd name="T15" fmla="*/ 0 h 105"/>
                  <a:gd name="T16" fmla="*/ 96 w 174"/>
                  <a:gd name="T17" fmla="*/ 0 h 105"/>
                  <a:gd name="T18" fmla="*/ 154 w 174"/>
                  <a:gd name="T19" fmla="*/ 0 h 105"/>
                  <a:gd name="T20" fmla="*/ 174 w 174"/>
                  <a:gd name="T21" fmla="*/ 2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0" name="Freeform 268"/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>
                  <a:gd name="T0" fmla="*/ 29 w 29"/>
                  <a:gd name="T1" fmla="*/ 71 h 71"/>
                  <a:gd name="T2" fmla="*/ 20 w 29"/>
                  <a:gd name="T3" fmla="*/ 71 h 71"/>
                  <a:gd name="T4" fmla="*/ 0 w 29"/>
                  <a:gd name="T5" fmla="*/ 61 h 71"/>
                  <a:gd name="T6" fmla="*/ 0 w 29"/>
                  <a:gd name="T7" fmla="*/ 44 h 71"/>
                  <a:gd name="T8" fmla="*/ 11 w 29"/>
                  <a:gd name="T9" fmla="*/ 17 h 71"/>
                  <a:gd name="T10" fmla="*/ 29 w 29"/>
                  <a:gd name="T11" fmla="*/ 0 h 71"/>
                  <a:gd name="T12" fmla="*/ 29 w 2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1" name="Freeform 269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174 w 174"/>
                  <a:gd name="T1" fmla="*/ 27 h 87"/>
                  <a:gd name="T2" fmla="*/ 174 w 174"/>
                  <a:gd name="T3" fmla="*/ 43 h 87"/>
                  <a:gd name="T4" fmla="*/ 174 w 174"/>
                  <a:gd name="T5" fmla="*/ 62 h 87"/>
                  <a:gd name="T6" fmla="*/ 146 w 174"/>
                  <a:gd name="T7" fmla="*/ 87 h 87"/>
                  <a:gd name="T8" fmla="*/ 126 w 174"/>
                  <a:gd name="T9" fmla="*/ 87 h 87"/>
                  <a:gd name="T10" fmla="*/ 108 w 174"/>
                  <a:gd name="T11" fmla="*/ 87 h 87"/>
                  <a:gd name="T12" fmla="*/ 98 w 174"/>
                  <a:gd name="T13" fmla="*/ 87 h 87"/>
                  <a:gd name="T14" fmla="*/ 108 w 174"/>
                  <a:gd name="T15" fmla="*/ 78 h 87"/>
                  <a:gd name="T16" fmla="*/ 126 w 174"/>
                  <a:gd name="T17" fmla="*/ 62 h 87"/>
                  <a:gd name="T18" fmla="*/ 135 w 174"/>
                  <a:gd name="T19" fmla="*/ 52 h 87"/>
                  <a:gd name="T20" fmla="*/ 135 w 174"/>
                  <a:gd name="T21" fmla="*/ 35 h 87"/>
                  <a:gd name="T22" fmla="*/ 98 w 174"/>
                  <a:gd name="T23" fmla="*/ 35 h 87"/>
                  <a:gd name="T24" fmla="*/ 69 w 174"/>
                  <a:gd name="T25" fmla="*/ 43 h 87"/>
                  <a:gd name="T26" fmla="*/ 21 w 174"/>
                  <a:gd name="T27" fmla="*/ 87 h 87"/>
                  <a:gd name="T28" fmla="*/ 0 w 174"/>
                  <a:gd name="T29" fmla="*/ 87 h 87"/>
                  <a:gd name="T30" fmla="*/ 0 w 174"/>
                  <a:gd name="T31" fmla="*/ 78 h 87"/>
                  <a:gd name="T32" fmla="*/ 21 w 174"/>
                  <a:gd name="T33" fmla="*/ 43 h 87"/>
                  <a:gd name="T34" fmla="*/ 39 w 174"/>
                  <a:gd name="T35" fmla="*/ 27 h 87"/>
                  <a:gd name="T36" fmla="*/ 69 w 174"/>
                  <a:gd name="T37" fmla="*/ 8 h 87"/>
                  <a:gd name="T38" fmla="*/ 98 w 174"/>
                  <a:gd name="T39" fmla="*/ 0 h 87"/>
                  <a:gd name="T40" fmla="*/ 146 w 174"/>
                  <a:gd name="T41" fmla="*/ 0 h 87"/>
                  <a:gd name="T42" fmla="*/ 174 w 174"/>
                  <a:gd name="T43" fmla="*/ 2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2" name="Freeform 270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174 w 174"/>
                  <a:gd name="T1" fmla="*/ 27 h 87"/>
                  <a:gd name="T2" fmla="*/ 174 w 174"/>
                  <a:gd name="T3" fmla="*/ 43 h 87"/>
                  <a:gd name="T4" fmla="*/ 174 w 174"/>
                  <a:gd name="T5" fmla="*/ 62 h 87"/>
                  <a:gd name="T6" fmla="*/ 146 w 174"/>
                  <a:gd name="T7" fmla="*/ 87 h 87"/>
                  <a:gd name="T8" fmla="*/ 126 w 174"/>
                  <a:gd name="T9" fmla="*/ 87 h 87"/>
                  <a:gd name="T10" fmla="*/ 108 w 174"/>
                  <a:gd name="T11" fmla="*/ 87 h 87"/>
                  <a:gd name="T12" fmla="*/ 98 w 174"/>
                  <a:gd name="T13" fmla="*/ 87 h 87"/>
                  <a:gd name="T14" fmla="*/ 108 w 174"/>
                  <a:gd name="T15" fmla="*/ 78 h 87"/>
                  <a:gd name="T16" fmla="*/ 126 w 174"/>
                  <a:gd name="T17" fmla="*/ 62 h 87"/>
                  <a:gd name="T18" fmla="*/ 135 w 174"/>
                  <a:gd name="T19" fmla="*/ 52 h 87"/>
                  <a:gd name="T20" fmla="*/ 135 w 174"/>
                  <a:gd name="T21" fmla="*/ 35 h 87"/>
                  <a:gd name="T22" fmla="*/ 98 w 174"/>
                  <a:gd name="T23" fmla="*/ 35 h 87"/>
                  <a:gd name="T24" fmla="*/ 69 w 174"/>
                  <a:gd name="T25" fmla="*/ 43 h 87"/>
                  <a:gd name="T26" fmla="*/ 21 w 174"/>
                  <a:gd name="T27" fmla="*/ 87 h 87"/>
                  <a:gd name="T28" fmla="*/ 0 w 174"/>
                  <a:gd name="T29" fmla="*/ 87 h 87"/>
                  <a:gd name="T30" fmla="*/ 0 w 174"/>
                  <a:gd name="T31" fmla="*/ 87 h 87"/>
                  <a:gd name="T32" fmla="*/ 0 w 174"/>
                  <a:gd name="T33" fmla="*/ 78 h 87"/>
                  <a:gd name="T34" fmla="*/ 21 w 174"/>
                  <a:gd name="T35" fmla="*/ 43 h 87"/>
                  <a:gd name="T36" fmla="*/ 39 w 174"/>
                  <a:gd name="T37" fmla="*/ 27 h 87"/>
                  <a:gd name="T38" fmla="*/ 69 w 174"/>
                  <a:gd name="T39" fmla="*/ 8 h 87"/>
                  <a:gd name="T40" fmla="*/ 98 w 174"/>
                  <a:gd name="T41" fmla="*/ 0 h 87"/>
                  <a:gd name="T42" fmla="*/ 146 w 174"/>
                  <a:gd name="T43" fmla="*/ 0 h 87"/>
                  <a:gd name="T44" fmla="*/ 174 w 174"/>
                  <a:gd name="T45" fmla="*/ 2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3" name="Freeform 271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10 h 10"/>
                  <a:gd name="T2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4" name="Freeform 272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10 h 10"/>
                  <a:gd name="T2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5" name="Freeform 273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116 w 116"/>
                  <a:gd name="T1" fmla="*/ 35 h 87"/>
                  <a:gd name="T2" fmla="*/ 107 w 116"/>
                  <a:gd name="T3" fmla="*/ 60 h 87"/>
                  <a:gd name="T4" fmla="*/ 86 w 116"/>
                  <a:gd name="T5" fmla="*/ 87 h 87"/>
                  <a:gd name="T6" fmla="*/ 77 w 116"/>
                  <a:gd name="T7" fmla="*/ 87 h 87"/>
                  <a:gd name="T8" fmla="*/ 77 w 116"/>
                  <a:gd name="T9" fmla="*/ 71 h 87"/>
                  <a:gd name="T10" fmla="*/ 77 w 116"/>
                  <a:gd name="T11" fmla="*/ 52 h 87"/>
                  <a:gd name="T12" fmla="*/ 77 w 116"/>
                  <a:gd name="T13" fmla="*/ 35 h 87"/>
                  <a:gd name="T14" fmla="*/ 77 w 116"/>
                  <a:gd name="T15" fmla="*/ 27 h 87"/>
                  <a:gd name="T16" fmla="*/ 59 w 116"/>
                  <a:gd name="T17" fmla="*/ 35 h 87"/>
                  <a:gd name="T18" fmla="*/ 50 w 116"/>
                  <a:gd name="T19" fmla="*/ 44 h 87"/>
                  <a:gd name="T20" fmla="*/ 29 w 116"/>
                  <a:gd name="T21" fmla="*/ 52 h 87"/>
                  <a:gd name="T22" fmla="*/ 0 w 116"/>
                  <a:gd name="T23" fmla="*/ 60 h 87"/>
                  <a:gd name="T24" fmla="*/ 0 w 116"/>
                  <a:gd name="T25" fmla="*/ 44 h 87"/>
                  <a:gd name="T26" fmla="*/ 0 w 116"/>
                  <a:gd name="T27" fmla="*/ 27 h 87"/>
                  <a:gd name="T28" fmla="*/ 38 w 116"/>
                  <a:gd name="T29" fmla="*/ 9 h 87"/>
                  <a:gd name="T30" fmla="*/ 77 w 116"/>
                  <a:gd name="T31" fmla="*/ 0 h 87"/>
                  <a:gd name="T32" fmla="*/ 86 w 116"/>
                  <a:gd name="T33" fmla="*/ 0 h 87"/>
                  <a:gd name="T34" fmla="*/ 107 w 116"/>
                  <a:gd name="T35" fmla="*/ 9 h 87"/>
                  <a:gd name="T36" fmla="*/ 116 w 116"/>
                  <a:gd name="T37" fmla="*/ 3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6" name="Freeform 274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116 w 116"/>
                  <a:gd name="T1" fmla="*/ 35 h 87"/>
                  <a:gd name="T2" fmla="*/ 107 w 116"/>
                  <a:gd name="T3" fmla="*/ 60 h 87"/>
                  <a:gd name="T4" fmla="*/ 86 w 116"/>
                  <a:gd name="T5" fmla="*/ 87 h 87"/>
                  <a:gd name="T6" fmla="*/ 77 w 116"/>
                  <a:gd name="T7" fmla="*/ 87 h 87"/>
                  <a:gd name="T8" fmla="*/ 77 w 116"/>
                  <a:gd name="T9" fmla="*/ 71 h 87"/>
                  <a:gd name="T10" fmla="*/ 77 w 116"/>
                  <a:gd name="T11" fmla="*/ 52 h 87"/>
                  <a:gd name="T12" fmla="*/ 77 w 116"/>
                  <a:gd name="T13" fmla="*/ 35 h 87"/>
                  <a:gd name="T14" fmla="*/ 77 w 116"/>
                  <a:gd name="T15" fmla="*/ 27 h 87"/>
                  <a:gd name="T16" fmla="*/ 59 w 116"/>
                  <a:gd name="T17" fmla="*/ 35 h 87"/>
                  <a:gd name="T18" fmla="*/ 50 w 116"/>
                  <a:gd name="T19" fmla="*/ 44 h 87"/>
                  <a:gd name="T20" fmla="*/ 29 w 116"/>
                  <a:gd name="T21" fmla="*/ 52 h 87"/>
                  <a:gd name="T22" fmla="*/ 0 w 116"/>
                  <a:gd name="T23" fmla="*/ 60 h 87"/>
                  <a:gd name="T24" fmla="*/ 0 w 116"/>
                  <a:gd name="T25" fmla="*/ 44 h 87"/>
                  <a:gd name="T26" fmla="*/ 0 w 116"/>
                  <a:gd name="T27" fmla="*/ 27 h 87"/>
                  <a:gd name="T28" fmla="*/ 38 w 116"/>
                  <a:gd name="T29" fmla="*/ 9 h 87"/>
                  <a:gd name="T30" fmla="*/ 77 w 116"/>
                  <a:gd name="T31" fmla="*/ 0 h 87"/>
                  <a:gd name="T32" fmla="*/ 86 w 116"/>
                  <a:gd name="T33" fmla="*/ 0 h 87"/>
                  <a:gd name="T34" fmla="*/ 107 w 116"/>
                  <a:gd name="T35" fmla="*/ 9 h 87"/>
                  <a:gd name="T36" fmla="*/ 116 w 116"/>
                  <a:gd name="T37" fmla="*/ 3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noFill/>
              <a:ln w="317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7" name="Freeform 275"/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48 w 48"/>
                  <a:gd name="T1" fmla="*/ 18 h 35"/>
                  <a:gd name="T2" fmla="*/ 48 w 48"/>
                  <a:gd name="T3" fmla="*/ 35 h 35"/>
                  <a:gd name="T4" fmla="*/ 39 w 48"/>
                  <a:gd name="T5" fmla="*/ 35 h 35"/>
                  <a:gd name="T6" fmla="*/ 0 w 48"/>
                  <a:gd name="T7" fmla="*/ 35 h 35"/>
                  <a:gd name="T8" fmla="*/ 0 w 48"/>
                  <a:gd name="T9" fmla="*/ 18 h 35"/>
                  <a:gd name="T10" fmla="*/ 9 w 48"/>
                  <a:gd name="T11" fmla="*/ 0 h 35"/>
                  <a:gd name="T12" fmla="*/ 29 w 48"/>
                  <a:gd name="T13" fmla="*/ 0 h 35"/>
                  <a:gd name="T14" fmla="*/ 48 w 48"/>
                  <a:gd name="T1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8" name="Freeform 276"/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>
                  <a:gd name="T0" fmla="*/ 868 w 868"/>
                  <a:gd name="T1" fmla="*/ 27 h 1928"/>
                  <a:gd name="T2" fmla="*/ 791 w 868"/>
                  <a:gd name="T3" fmla="*/ 52 h 1928"/>
                  <a:gd name="T4" fmla="*/ 713 w 868"/>
                  <a:gd name="T5" fmla="*/ 78 h 1928"/>
                  <a:gd name="T6" fmla="*/ 637 w 868"/>
                  <a:gd name="T7" fmla="*/ 122 h 1928"/>
                  <a:gd name="T8" fmla="*/ 569 w 868"/>
                  <a:gd name="T9" fmla="*/ 165 h 1928"/>
                  <a:gd name="T10" fmla="*/ 500 w 868"/>
                  <a:gd name="T11" fmla="*/ 219 h 1928"/>
                  <a:gd name="T12" fmla="*/ 452 w 868"/>
                  <a:gd name="T13" fmla="*/ 279 h 1928"/>
                  <a:gd name="T14" fmla="*/ 404 w 868"/>
                  <a:gd name="T15" fmla="*/ 340 h 1928"/>
                  <a:gd name="T16" fmla="*/ 356 w 868"/>
                  <a:gd name="T17" fmla="*/ 411 h 1928"/>
                  <a:gd name="T18" fmla="*/ 327 w 868"/>
                  <a:gd name="T19" fmla="*/ 479 h 1928"/>
                  <a:gd name="T20" fmla="*/ 299 w 868"/>
                  <a:gd name="T21" fmla="*/ 603 h 1928"/>
                  <a:gd name="T22" fmla="*/ 279 w 868"/>
                  <a:gd name="T23" fmla="*/ 733 h 1928"/>
                  <a:gd name="T24" fmla="*/ 279 w 868"/>
                  <a:gd name="T25" fmla="*/ 977 h 1928"/>
                  <a:gd name="T26" fmla="*/ 28 w 868"/>
                  <a:gd name="T27" fmla="*/ 987 h 1928"/>
                  <a:gd name="T28" fmla="*/ 18 w 868"/>
                  <a:gd name="T29" fmla="*/ 995 h 1928"/>
                  <a:gd name="T30" fmla="*/ 18 w 868"/>
                  <a:gd name="T31" fmla="*/ 1841 h 1928"/>
                  <a:gd name="T32" fmla="*/ 18 w 868"/>
                  <a:gd name="T33" fmla="*/ 1928 h 1928"/>
                  <a:gd name="T34" fmla="*/ 0 w 868"/>
                  <a:gd name="T35" fmla="*/ 1920 h 1928"/>
                  <a:gd name="T36" fmla="*/ 0 w 868"/>
                  <a:gd name="T37" fmla="*/ 1755 h 1928"/>
                  <a:gd name="T38" fmla="*/ 0 w 868"/>
                  <a:gd name="T39" fmla="*/ 960 h 1928"/>
                  <a:gd name="T40" fmla="*/ 114 w 868"/>
                  <a:gd name="T41" fmla="*/ 951 h 1928"/>
                  <a:gd name="T42" fmla="*/ 240 w 868"/>
                  <a:gd name="T43" fmla="*/ 951 h 1928"/>
                  <a:gd name="T44" fmla="*/ 240 w 868"/>
                  <a:gd name="T45" fmla="*/ 933 h 1928"/>
                  <a:gd name="T46" fmla="*/ 240 w 868"/>
                  <a:gd name="T47" fmla="*/ 759 h 1928"/>
                  <a:gd name="T48" fmla="*/ 260 w 868"/>
                  <a:gd name="T49" fmla="*/ 611 h 1928"/>
                  <a:gd name="T50" fmla="*/ 279 w 868"/>
                  <a:gd name="T51" fmla="*/ 532 h 1928"/>
                  <a:gd name="T52" fmla="*/ 299 w 868"/>
                  <a:gd name="T53" fmla="*/ 454 h 1928"/>
                  <a:gd name="T54" fmla="*/ 338 w 868"/>
                  <a:gd name="T55" fmla="*/ 384 h 1928"/>
                  <a:gd name="T56" fmla="*/ 386 w 868"/>
                  <a:gd name="T57" fmla="*/ 305 h 1928"/>
                  <a:gd name="T58" fmla="*/ 482 w 868"/>
                  <a:gd name="T59" fmla="*/ 200 h 1928"/>
                  <a:gd name="T60" fmla="*/ 587 w 868"/>
                  <a:gd name="T61" fmla="*/ 113 h 1928"/>
                  <a:gd name="T62" fmla="*/ 656 w 868"/>
                  <a:gd name="T63" fmla="*/ 78 h 1928"/>
                  <a:gd name="T64" fmla="*/ 724 w 868"/>
                  <a:gd name="T65" fmla="*/ 43 h 1928"/>
                  <a:gd name="T66" fmla="*/ 791 w 868"/>
                  <a:gd name="T67" fmla="*/ 16 h 1928"/>
                  <a:gd name="T68" fmla="*/ 859 w 868"/>
                  <a:gd name="T69" fmla="*/ 0 h 1928"/>
                  <a:gd name="T70" fmla="*/ 868 w 868"/>
                  <a:gd name="T71" fmla="*/ 27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9" name="Freeform 277"/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1092 w 1092"/>
                  <a:gd name="T1" fmla="*/ 60 h 2006"/>
                  <a:gd name="T2" fmla="*/ 985 w 1092"/>
                  <a:gd name="T3" fmla="*/ 78 h 2006"/>
                  <a:gd name="T4" fmla="*/ 889 w 1092"/>
                  <a:gd name="T5" fmla="*/ 95 h 2006"/>
                  <a:gd name="T6" fmla="*/ 782 w 1092"/>
                  <a:gd name="T7" fmla="*/ 121 h 2006"/>
                  <a:gd name="T8" fmla="*/ 695 w 1092"/>
                  <a:gd name="T9" fmla="*/ 156 h 2006"/>
                  <a:gd name="T10" fmla="*/ 608 w 1092"/>
                  <a:gd name="T11" fmla="*/ 208 h 2006"/>
                  <a:gd name="T12" fmla="*/ 530 w 1092"/>
                  <a:gd name="T13" fmla="*/ 260 h 2006"/>
                  <a:gd name="T14" fmla="*/ 464 w 1092"/>
                  <a:gd name="T15" fmla="*/ 340 h 2006"/>
                  <a:gd name="T16" fmla="*/ 416 w 1092"/>
                  <a:gd name="T17" fmla="*/ 427 h 2006"/>
                  <a:gd name="T18" fmla="*/ 377 w 1092"/>
                  <a:gd name="T19" fmla="*/ 487 h 2006"/>
                  <a:gd name="T20" fmla="*/ 357 w 1092"/>
                  <a:gd name="T21" fmla="*/ 566 h 2006"/>
                  <a:gd name="T22" fmla="*/ 347 w 1092"/>
                  <a:gd name="T23" fmla="*/ 722 h 2006"/>
                  <a:gd name="T24" fmla="*/ 338 w 1092"/>
                  <a:gd name="T25" fmla="*/ 1038 h 2006"/>
                  <a:gd name="T26" fmla="*/ 78 w 1092"/>
                  <a:gd name="T27" fmla="*/ 1046 h 2006"/>
                  <a:gd name="T28" fmla="*/ 68 w 1092"/>
                  <a:gd name="T29" fmla="*/ 1055 h 2006"/>
                  <a:gd name="T30" fmla="*/ 68 w 1092"/>
                  <a:gd name="T31" fmla="*/ 1536 h 2006"/>
                  <a:gd name="T32" fmla="*/ 57 w 1092"/>
                  <a:gd name="T33" fmla="*/ 1988 h 2006"/>
                  <a:gd name="T34" fmla="*/ 48 w 1092"/>
                  <a:gd name="T35" fmla="*/ 2006 h 2006"/>
                  <a:gd name="T36" fmla="*/ 39 w 1092"/>
                  <a:gd name="T37" fmla="*/ 2006 h 2006"/>
                  <a:gd name="T38" fmla="*/ 30 w 1092"/>
                  <a:gd name="T39" fmla="*/ 2006 h 2006"/>
                  <a:gd name="T40" fmla="*/ 9 w 1092"/>
                  <a:gd name="T41" fmla="*/ 1980 h 2006"/>
                  <a:gd name="T42" fmla="*/ 9 w 1092"/>
                  <a:gd name="T43" fmla="*/ 1945 h 2006"/>
                  <a:gd name="T44" fmla="*/ 0 w 1092"/>
                  <a:gd name="T45" fmla="*/ 1885 h 2006"/>
                  <a:gd name="T46" fmla="*/ 0 w 1092"/>
                  <a:gd name="T47" fmla="*/ 995 h 2006"/>
                  <a:gd name="T48" fmla="*/ 9 w 1092"/>
                  <a:gd name="T49" fmla="*/ 985 h 2006"/>
                  <a:gd name="T50" fmla="*/ 251 w 1092"/>
                  <a:gd name="T51" fmla="*/ 976 h 2006"/>
                  <a:gd name="T52" fmla="*/ 261 w 1092"/>
                  <a:gd name="T53" fmla="*/ 968 h 2006"/>
                  <a:gd name="T54" fmla="*/ 261 w 1092"/>
                  <a:gd name="T55" fmla="*/ 846 h 2006"/>
                  <a:gd name="T56" fmla="*/ 261 w 1092"/>
                  <a:gd name="T57" fmla="*/ 722 h 2006"/>
                  <a:gd name="T58" fmla="*/ 270 w 1092"/>
                  <a:gd name="T59" fmla="*/ 611 h 2006"/>
                  <a:gd name="T60" fmla="*/ 299 w 1092"/>
                  <a:gd name="T61" fmla="*/ 497 h 2006"/>
                  <a:gd name="T62" fmla="*/ 347 w 1092"/>
                  <a:gd name="T63" fmla="*/ 392 h 2006"/>
                  <a:gd name="T64" fmla="*/ 407 w 1092"/>
                  <a:gd name="T65" fmla="*/ 287 h 2006"/>
                  <a:gd name="T66" fmla="*/ 493 w 1092"/>
                  <a:gd name="T67" fmla="*/ 200 h 2006"/>
                  <a:gd name="T68" fmla="*/ 541 w 1092"/>
                  <a:gd name="T69" fmla="*/ 156 h 2006"/>
                  <a:gd name="T70" fmla="*/ 599 w 1092"/>
                  <a:gd name="T71" fmla="*/ 121 h 2006"/>
                  <a:gd name="T72" fmla="*/ 656 w 1092"/>
                  <a:gd name="T73" fmla="*/ 95 h 2006"/>
                  <a:gd name="T74" fmla="*/ 724 w 1092"/>
                  <a:gd name="T75" fmla="*/ 68 h 2006"/>
                  <a:gd name="T76" fmla="*/ 841 w 1092"/>
                  <a:gd name="T77" fmla="*/ 35 h 2006"/>
                  <a:gd name="T78" fmla="*/ 1062 w 1092"/>
                  <a:gd name="T79" fmla="*/ 0 h 2006"/>
                  <a:gd name="T80" fmla="*/ 1092 w 1092"/>
                  <a:gd name="T81" fmla="*/ 60 h 2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0" name="Freeform 278"/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>
                  <a:gd name="T0" fmla="*/ 69 w 69"/>
                  <a:gd name="T1" fmla="*/ 35 h 62"/>
                  <a:gd name="T2" fmla="*/ 69 w 69"/>
                  <a:gd name="T3" fmla="*/ 62 h 62"/>
                  <a:gd name="T4" fmla="*/ 48 w 69"/>
                  <a:gd name="T5" fmla="*/ 62 h 62"/>
                  <a:gd name="T6" fmla="*/ 39 w 69"/>
                  <a:gd name="T7" fmla="*/ 62 h 62"/>
                  <a:gd name="T8" fmla="*/ 30 w 69"/>
                  <a:gd name="T9" fmla="*/ 62 h 62"/>
                  <a:gd name="T10" fmla="*/ 0 w 69"/>
                  <a:gd name="T11" fmla="*/ 0 h 62"/>
                  <a:gd name="T12" fmla="*/ 30 w 69"/>
                  <a:gd name="T13" fmla="*/ 19 h 62"/>
                  <a:gd name="T14" fmla="*/ 69 w 69"/>
                  <a:gd name="T15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1" name="Freeform 279"/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>
                  <a:gd name="T0" fmla="*/ 329 w 329"/>
                  <a:gd name="T1" fmla="*/ 44 h 306"/>
                  <a:gd name="T2" fmla="*/ 269 w 329"/>
                  <a:gd name="T3" fmla="*/ 70 h 306"/>
                  <a:gd name="T4" fmla="*/ 242 w 329"/>
                  <a:gd name="T5" fmla="*/ 70 h 306"/>
                  <a:gd name="T6" fmla="*/ 203 w 329"/>
                  <a:gd name="T7" fmla="*/ 70 h 306"/>
                  <a:gd name="T8" fmla="*/ 173 w 329"/>
                  <a:gd name="T9" fmla="*/ 52 h 306"/>
                  <a:gd name="T10" fmla="*/ 155 w 329"/>
                  <a:gd name="T11" fmla="*/ 52 h 306"/>
                  <a:gd name="T12" fmla="*/ 135 w 329"/>
                  <a:gd name="T13" fmla="*/ 62 h 306"/>
                  <a:gd name="T14" fmla="*/ 135 w 329"/>
                  <a:gd name="T15" fmla="*/ 70 h 306"/>
                  <a:gd name="T16" fmla="*/ 135 w 329"/>
                  <a:gd name="T17" fmla="*/ 79 h 306"/>
                  <a:gd name="T18" fmla="*/ 203 w 329"/>
                  <a:gd name="T19" fmla="*/ 105 h 306"/>
                  <a:gd name="T20" fmla="*/ 231 w 329"/>
                  <a:gd name="T21" fmla="*/ 131 h 306"/>
                  <a:gd name="T22" fmla="*/ 251 w 329"/>
                  <a:gd name="T23" fmla="*/ 157 h 306"/>
                  <a:gd name="T24" fmla="*/ 269 w 329"/>
                  <a:gd name="T25" fmla="*/ 244 h 306"/>
                  <a:gd name="T26" fmla="*/ 242 w 329"/>
                  <a:gd name="T27" fmla="*/ 236 h 306"/>
                  <a:gd name="T28" fmla="*/ 192 w 329"/>
                  <a:gd name="T29" fmla="*/ 236 h 306"/>
                  <a:gd name="T30" fmla="*/ 164 w 329"/>
                  <a:gd name="T31" fmla="*/ 219 h 306"/>
                  <a:gd name="T32" fmla="*/ 135 w 329"/>
                  <a:gd name="T33" fmla="*/ 192 h 306"/>
                  <a:gd name="T34" fmla="*/ 116 w 329"/>
                  <a:gd name="T35" fmla="*/ 176 h 306"/>
                  <a:gd name="T36" fmla="*/ 105 w 329"/>
                  <a:gd name="T37" fmla="*/ 149 h 306"/>
                  <a:gd name="T38" fmla="*/ 96 w 329"/>
                  <a:gd name="T39" fmla="*/ 131 h 306"/>
                  <a:gd name="T40" fmla="*/ 68 w 329"/>
                  <a:gd name="T41" fmla="*/ 114 h 306"/>
                  <a:gd name="T42" fmla="*/ 68 w 329"/>
                  <a:gd name="T43" fmla="*/ 122 h 306"/>
                  <a:gd name="T44" fmla="*/ 77 w 329"/>
                  <a:gd name="T45" fmla="*/ 166 h 306"/>
                  <a:gd name="T46" fmla="*/ 87 w 329"/>
                  <a:gd name="T47" fmla="*/ 227 h 306"/>
                  <a:gd name="T48" fmla="*/ 68 w 329"/>
                  <a:gd name="T49" fmla="*/ 271 h 306"/>
                  <a:gd name="T50" fmla="*/ 39 w 329"/>
                  <a:gd name="T51" fmla="*/ 306 h 306"/>
                  <a:gd name="T52" fmla="*/ 18 w 329"/>
                  <a:gd name="T53" fmla="*/ 289 h 306"/>
                  <a:gd name="T54" fmla="*/ 9 w 329"/>
                  <a:gd name="T55" fmla="*/ 271 h 306"/>
                  <a:gd name="T56" fmla="*/ 0 w 329"/>
                  <a:gd name="T57" fmla="*/ 219 h 306"/>
                  <a:gd name="T58" fmla="*/ 18 w 329"/>
                  <a:gd name="T59" fmla="*/ 114 h 306"/>
                  <a:gd name="T60" fmla="*/ 18 w 329"/>
                  <a:gd name="T61" fmla="*/ 79 h 306"/>
                  <a:gd name="T62" fmla="*/ 29 w 329"/>
                  <a:gd name="T63" fmla="*/ 70 h 306"/>
                  <a:gd name="T64" fmla="*/ 48 w 329"/>
                  <a:gd name="T65" fmla="*/ 62 h 306"/>
                  <a:gd name="T66" fmla="*/ 68 w 329"/>
                  <a:gd name="T67" fmla="*/ 62 h 306"/>
                  <a:gd name="T68" fmla="*/ 87 w 329"/>
                  <a:gd name="T69" fmla="*/ 52 h 306"/>
                  <a:gd name="T70" fmla="*/ 77 w 329"/>
                  <a:gd name="T71" fmla="*/ 27 h 306"/>
                  <a:gd name="T72" fmla="*/ 87 w 329"/>
                  <a:gd name="T73" fmla="*/ 9 h 306"/>
                  <a:gd name="T74" fmla="*/ 173 w 329"/>
                  <a:gd name="T75" fmla="*/ 0 h 306"/>
                  <a:gd name="T76" fmla="*/ 212 w 329"/>
                  <a:gd name="T77" fmla="*/ 0 h 306"/>
                  <a:gd name="T78" fmla="*/ 260 w 329"/>
                  <a:gd name="T79" fmla="*/ 0 h 306"/>
                  <a:gd name="T80" fmla="*/ 329 w 329"/>
                  <a:gd name="T81" fmla="*/ 4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2" name="Freeform 280"/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124 w 154"/>
                  <a:gd name="T1" fmla="*/ 44 h 122"/>
                  <a:gd name="T2" fmla="*/ 135 w 154"/>
                  <a:gd name="T3" fmla="*/ 79 h 122"/>
                  <a:gd name="T4" fmla="*/ 154 w 154"/>
                  <a:gd name="T5" fmla="*/ 122 h 122"/>
                  <a:gd name="T6" fmla="*/ 124 w 154"/>
                  <a:gd name="T7" fmla="*/ 122 h 122"/>
                  <a:gd name="T8" fmla="*/ 96 w 154"/>
                  <a:gd name="T9" fmla="*/ 114 h 122"/>
                  <a:gd name="T10" fmla="*/ 58 w 154"/>
                  <a:gd name="T11" fmla="*/ 87 h 122"/>
                  <a:gd name="T12" fmla="*/ 0 w 154"/>
                  <a:gd name="T13" fmla="*/ 0 h 122"/>
                  <a:gd name="T14" fmla="*/ 58 w 154"/>
                  <a:gd name="T15" fmla="*/ 27 h 122"/>
                  <a:gd name="T16" fmla="*/ 124 w 154"/>
                  <a:gd name="T17" fmla="*/ 4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3" name="Freeform 281"/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>
                  <a:gd name="T0" fmla="*/ 87 w 87"/>
                  <a:gd name="T1" fmla="*/ 43 h 52"/>
                  <a:gd name="T2" fmla="*/ 67 w 87"/>
                  <a:gd name="T3" fmla="*/ 52 h 52"/>
                  <a:gd name="T4" fmla="*/ 37 w 87"/>
                  <a:gd name="T5" fmla="*/ 52 h 52"/>
                  <a:gd name="T6" fmla="*/ 0 w 87"/>
                  <a:gd name="T7" fmla="*/ 8 h 52"/>
                  <a:gd name="T8" fmla="*/ 28 w 87"/>
                  <a:gd name="T9" fmla="*/ 0 h 52"/>
                  <a:gd name="T10" fmla="*/ 58 w 87"/>
                  <a:gd name="T11" fmla="*/ 0 h 52"/>
                  <a:gd name="T12" fmla="*/ 87 w 87"/>
                  <a:gd name="T13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4" name="Freeform 282"/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>
                  <a:gd name="T0" fmla="*/ 48 w 48"/>
                  <a:gd name="T1" fmla="*/ 18 h 54"/>
                  <a:gd name="T2" fmla="*/ 48 w 48"/>
                  <a:gd name="T3" fmla="*/ 44 h 54"/>
                  <a:gd name="T4" fmla="*/ 20 w 48"/>
                  <a:gd name="T5" fmla="*/ 54 h 54"/>
                  <a:gd name="T6" fmla="*/ 9 w 48"/>
                  <a:gd name="T7" fmla="*/ 54 h 54"/>
                  <a:gd name="T8" fmla="*/ 0 w 48"/>
                  <a:gd name="T9" fmla="*/ 35 h 54"/>
                  <a:gd name="T10" fmla="*/ 9 w 48"/>
                  <a:gd name="T11" fmla="*/ 18 h 54"/>
                  <a:gd name="T12" fmla="*/ 20 w 48"/>
                  <a:gd name="T13" fmla="*/ 0 h 54"/>
                  <a:gd name="T14" fmla="*/ 39 w 48"/>
                  <a:gd name="T15" fmla="*/ 8 h 54"/>
                  <a:gd name="T16" fmla="*/ 48 w 48"/>
                  <a:gd name="T17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5" name="Freeform 283"/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>
                  <a:gd name="T0" fmla="*/ 203 w 203"/>
                  <a:gd name="T1" fmla="*/ 95 h 103"/>
                  <a:gd name="T2" fmla="*/ 174 w 203"/>
                  <a:gd name="T3" fmla="*/ 87 h 103"/>
                  <a:gd name="T4" fmla="*/ 146 w 203"/>
                  <a:gd name="T5" fmla="*/ 78 h 103"/>
                  <a:gd name="T6" fmla="*/ 96 w 203"/>
                  <a:gd name="T7" fmla="*/ 43 h 103"/>
                  <a:gd name="T8" fmla="*/ 68 w 203"/>
                  <a:gd name="T9" fmla="*/ 78 h 103"/>
                  <a:gd name="T10" fmla="*/ 48 w 203"/>
                  <a:gd name="T11" fmla="*/ 95 h 103"/>
                  <a:gd name="T12" fmla="*/ 20 w 203"/>
                  <a:gd name="T13" fmla="*/ 103 h 103"/>
                  <a:gd name="T14" fmla="*/ 0 w 203"/>
                  <a:gd name="T15" fmla="*/ 103 h 103"/>
                  <a:gd name="T16" fmla="*/ 30 w 203"/>
                  <a:gd name="T17" fmla="*/ 70 h 103"/>
                  <a:gd name="T18" fmla="*/ 48 w 203"/>
                  <a:gd name="T19" fmla="*/ 35 h 103"/>
                  <a:gd name="T20" fmla="*/ 78 w 203"/>
                  <a:gd name="T21" fmla="*/ 0 h 103"/>
                  <a:gd name="T22" fmla="*/ 96 w 203"/>
                  <a:gd name="T23" fmla="*/ 0 h 103"/>
                  <a:gd name="T24" fmla="*/ 126 w 203"/>
                  <a:gd name="T25" fmla="*/ 0 h 103"/>
                  <a:gd name="T26" fmla="*/ 174 w 203"/>
                  <a:gd name="T27" fmla="*/ 43 h 103"/>
                  <a:gd name="T28" fmla="*/ 203 w 203"/>
                  <a:gd name="T29" fmla="*/ 9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6" name="Freeform 284"/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>
                  <a:gd name="T0" fmla="*/ 57 w 57"/>
                  <a:gd name="T1" fmla="*/ 27 h 70"/>
                  <a:gd name="T2" fmla="*/ 48 w 57"/>
                  <a:gd name="T3" fmla="*/ 54 h 70"/>
                  <a:gd name="T4" fmla="*/ 29 w 57"/>
                  <a:gd name="T5" fmla="*/ 70 h 70"/>
                  <a:gd name="T6" fmla="*/ 9 w 57"/>
                  <a:gd name="T7" fmla="*/ 54 h 70"/>
                  <a:gd name="T8" fmla="*/ 0 w 57"/>
                  <a:gd name="T9" fmla="*/ 35 h 70"/>
                  <a:gd name="T10" fmla="*/ 0 w 57"/>
                  <a:gd name="T11" fmla="*/ 27 h 70"/>
                  <a:gd name="T12" fmla="*/ 9 w 57"/>
                  <a:gd name="T13" fmla="*/ 8 h 70"/>
                  <a:gd name="T14" fmla="*/ 29 w 57"/>
                  <a:gd name="T15" fmla="*/ 0 h 70"/>
                  <a:gd name="T16" fmla="*/ 48 w 57"/>
                  <a:gd name="T17" fmla="*/ 8 h 70"/>
                  <a:gd name="T18" fmla="*/ 57 w 57"/>
                  <a:gd name="T19" fmla="*/ 19 h 70"/>
                  <a:gd name="T20" fmla="*/ 57 w 57"/>
                  <a:gd name="T2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7" name="Freeform 285"/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>
                  <a:gd name="T0" fmla="*/ 39 w 39"/>
                  <a:gd name="T1" fmla="*/ 0 h 53"/>
                  <a:gd name="T2" fmla="*/ 28 w 39"/>
                  <a:gd name="T3" fmla="*/ 43 h 53"/>
                  <a:gd name="T4" fmla="*/ 18 w 39"/>
                  <a:gd name="T5" fmla="*/ 53 h 53"/>
                  <a:gd name="T6" fmla="*/ 0 w 39"/>
                  <a:gd name="T7" fmla="*/ 53 h 53"/>
                  <a:gd name="T8" fmla="*/ 0 w 39"/>
                  <a:gd name="T9" fmla="*/ 43 h 53"/>
                  <a:gd name="T10" fmla="*/ 0 w 39"/>
                  <a:gd name="T11" fmla="*/ 26 h 53"/>
                  <a:gd name="T12" fmla="*/ 18 w 39"/>
                  <a:gd name="T13" fmla="*/ 0 h 53"/>
                  <a:gd name="T14" fmla="*/ 39 w 39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8" name="Freeform 286"/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48 w 48"/>
                  <a:gd name="T1" fmla="*/ 51 h 51"/>
                  <a:gd name="T2" fmla="*/ 29 w 48"/>
                  <a:gd name="T3" fmla="*/ 43 h 51"/>
                  <a:gd name="T4" fmla="*/ 18 w 48"/>
                  <a:gd name="T5" fmla="*/ 33 h 51"/>
                  <a:gd name="T6" fmla="*/ 0 w 48"/>
                  <a:gd name="T7" fmla="*/ 0 h 51"/>
                  <a:gd name="T8" fmla="*/ 9 w 48"/>
                  <a:gd name="T9" fmla="*/ 0 h 51"/>
                  <a:gd name="T10" fmla="*/ 38 w 48"/>
                  <a:gd name="T11" fmla="*/ 25 h 51"/>
                  <a:gd name="T12" fmla="*/ 48 w 48"/>
                  <a:gd name="T13" fmla="*/ 43 h 51"/>
                  <a:gd name="T14" fmla="*/ 48 w 48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9" name="Freeform 287"/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39 w 39"/>
                  <a:gd name="T1" fmla="*/ 18 h 45"/>
                  <a:gd name="T2" fmla="*/ 30 w 39"/>
                  <a:gd name="T3" fmla="*/ 35 h 45"/>
                  <a:gd name="T4" fmla="*/ 11 w 39"/>
                  <a:gd name="T5" fmla="*/ 45 h 45"/>
                  <a:gd name="T6" fmla="*/ 0 w 39"/>
                  <a:gd name="T7" fmla="*/ 27 h 45"/>
                  <a:gd name="T8" fmla="*/ 0 w 39"/>
                  <a:gd name="T9" fmla="*/ 10 h 45"/>
                  <a:gd name="T10" fmla="*/ 11 w 39"/>
                  <a:gd name="T11" fmla="*/ 0 h 45"/>
                  <a:gd name="T12" fmla="*/ 30 w 39"/>
                  <a:gd name="T13" fmla="*/ 10 h 45"/>
                  <a:gd name="T14" fmla="*/ 39 w 39"/>
                  <a:gd name="T15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0" name="Freeform 288"/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39 w 39"/>
                  <a:gd name="T1" fmla="*/ 16 h 35"/>
                  <a:gd name="T2" fmla="*/ 30 w 39"/>
                  <a:gd name="T3" fmla="*/ 25 h 35"/>
                  <a:gd name="T4" fmla="*/ 20 w 39"/>
                  <a:gd name="T5" fmla="*/ 35 h 35"/>
                  <a:gd name="T6" fmla="*/ 0 w 39"/>
                  <a:gd name="T7" fmla="*/ 25 h 35"/>
                  <a:gd name="T8" fmla="*/ 11 w 39"/>
                  <a:gd name="T9" fmla="*/ 0 h 35"/>
                  <a:gd name="T10" fmla="*/ 30 w 39"/>
                  <a:gd name="T11" fmla="*/ 0 h 35"/>
                  <a:gd name="T12" fmla="*/ 39 w 39"/>
                  <a:gd name="T13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1" name="Freeform 289"/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>
                  <a:gd name="T0" fmla="*/ 213 w 224"/>
                  <a:gd name="T1" fmla="*/ 138 h 192"/>
                  <a:gd name="T2" fmla="*/ 224 w 224"/>
                  <a:gd name="T3" fmla="*/ 192 h 192"/>
                  <a:gd name="T4" fmla="*/ 213 w 224"/>
                  <a:gd name="T5" fmla="*/ 192 h 192"/>
                  <a:gd name="T6" fmla="*/ 203 w 224"/>
                  <a:gd name="T7" fmla="*/ 192 h 192"/>
                  <a:gd name="T8" fmla="*/ 194 w 224"/>
                  <a:gd name="T9" fmla="*/ 173 h 192"/>
                  <a:gd name="T10" fmla="*/ 165 w 224"/>
                  <a:gd name="T11" fmla="*/ 111 h 192"/>
                  <a:gd name="T12" fmla="*/ 146 w 224"/>
                  <a:gd name="T13" fmla="*/ 86 h 192"/>
                  <a:gd name="T14" fmla="*/ 117 w 224"/>
                  <a:gd name="T15" fmla="*/ 51 h 192"/>
                  <a:gd name="T16" fmla="*/ 98 w 224"/>
                  <a:gd name="T17" fmla="*/ 51 h 192"/>
                  <a:gd name="T18" fmla="*/ 78 w 224"/>
                  <a:gd name="T19" fmla="*/ 60 h 192"/>
                  <a:gd name="T20" fmla="*/ 0 w 224"/>
                  <a:gd name="T21" fmla="*/ 182 h 192"/>
                  <a:gd name="T22" fmla="*/ 0 w 224"/>
                  <a:gd name="T23" fmla="*/ 173 h 192"/>
                  <a:gd name="T24" fmla="*/ 0 w 224"/>
                  <a:gd name="T25" fmla="*/ 157 h 192"/>
                  <a:gd name="T26" fmla="*/ 11 w 224"/>
                  <a:gd name="T27" fmla="*/ 138 h 192"/>
                  <a:gd name="T28" fmla="*/ 50 w 224"/>
                  <a:gd name="T29" fmla="*/ 68 h 192"/>
                  <a:gd name="T30" fmla="*/ 98 w 224"/>
                  <a:gd name="T31" fmla="*/ 0 h 192"/>
                  <a:gd name="T32" fmla="*/ 137 w 224"/>
                  <a:gd name="T33" fmla="*/ 25 h 192"/>
                  <a:gd name="T34" fmla="*/ 165 w 224"/>
                  <a:gd name="T35" fmla="*/ 60 h 192"/>
                  <a:gd name="T36" fmla="*/ 213 w 224"/>
                  <a:gd name="T37" fmla="*/ 1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2" name="Freeform 290"/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>
                  <a:gd name="T0" fmla="*/ 116 w 126"/>
                  <a:gd name="T1" fmla="*/ 62 h 200"/>
                  <a:gd name="T2" fmla="*/ 126 w 126"/>
                  <a:gd name="T3" fmla="*/ 97 h 200"/>
                  <a:gd name="T4" fmla="*/ 126 w 126"/>
                  <a:gd name="T5" fmla="*/ 130 h 200"/>
                  <a:gd name="T6" fmla="*/ 98 w 126"/>
                  <a:gd name="T7" fmla="*/ 140 h 200"/>
                  <a:gd name="T8" fmla="*/ 78 w 126"/>
                  <a:gd name="T9" fmla="*/ 157 h 200"/>
                  <a:gd name="T10" fmla="*/ 78 w 126"/>
                  <a:gd name="T11" fmla="*/ 165 h 200"/>
                  <a:gd name="T12" fmla="*/ 78 w 126"/>
                  <a:gd name="T13" fmla="*/ 192 h 200"/>
                  <a:gd name="T14" fmla="*/ 59 w 126"/>
                  <a:gd name="T15" fmla="*/ 200 h 200"/>
                  <a:gd name="T16" fmla="*/ 50 w 126"/>
                  <a:gd name="T17" fmla="*/ 200 h 200"/>
                  <a:gd name="T18" fmla="*/ 50 w 126"/>
                  <a:gd name="T19" fmla="*/ 183 h 200"/>
                  <a:gd name="T20" fmla="*/ 50 w 126"/>
                  <a:gd name="T21" fmla="*/ 157 h 200"/>
                  <a:gd name="T22" fmla="*/ 0 w 126"/>
                  <a:gd name="T23" fmla="*/ 130 h 200"/>
                  <a:gd name="T24" fmla="*/ 30 w 126"/>
                  <a:gd name="T25" fmla="*/ 62 h 200"/>
                  <a:gd name="T26" fmla="*/ 59 w 126"/>
                  <a:gd name="T27" fmla="*/ 0 h 200"/>
                  <a:gd name="T28" fmla="*/ 78 w 126"/>
                  <a:gd name="T29" fmla="*/ 8 h 200"/>
                  <a:gd name="T30" fmla="*/ 98 w 126"/>
                  <a:gd name="T31" fmla="*/ 26 h 200"/>
                  <a:gd name="T32" fmla="*/ 116 w 126"/>
                  <a:gd name="T33" fmla="*/ 6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3" name="Freeform 291"/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68 w 68"/>
                  <a:gd name="T1" fmla="*/ 27 h 70"/>
                  <a:gd name="T2" fmla="*/ 68 w 68"/>
                  <a:gd name="T3" fmla="*/ 54 h 70"/>
                  <a:gd name="T4" fmla="*/ 48 w 68"/>
                  <a:gd name="T5" fmla="*/ 70 h 70"/>
                  <a:gd name="T6" fmla="*/ 18 w 68"/>
                  <a:gd name="T7" fmla="*/ 62 h 70"/>
                  <a:gd name="T8" fmla="*/ 0 w 68"/>
                  <a:gd name="T9" fmla="*/ 44 h 70"/>
                  <a:gd name="T10" fmla="*/ 0 w 68"/>
                  <a:gd name="T11" fmla="*/ 27 h 70"/>
                  <a:gd name="T12" fmla="*/ 0 w 68"/>
                  <a:gd name="T13" fmla="*/ 18 h 70"/>
                  <a:gd name="T14" fmla="*/ 29 w 68"/>
                  <a:gd name="T15" fmla="*/ 0 h 70"/>
                  <a:gd name="T16" fmla="*/ 57 w 68"/>
                  <a:gd name="T17" fmla="*/ 8 h 70"/>
                  <a:gd name="T18" fmla="*/ 68 w 68"/>
                  <a:gd name="T19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4" name="Freeform 292"/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>
                  <a:gd name="T0" fmla="*/ 49 w 49"/>
                  <a:gd name="T1" fmla="*/ 19 h 46"/>
                  <a:gd name="T2" fmla="*/ 39 w 49"/>
                  <a:gd name="T3" fmla="*/ 36 h 46"/>
                  <a:gd name="T4" fmla="*/ 28 w 49"/>
                  <a:gd name="T5" fmla="*/ 46 h 46"/>
                  <a:gd name="T6" fmla="*/ 10 w 49"/>
                  <a:gd name="T7" fmla="*/ 46 h 46"/>
                  <a:gd name="T8" fmla="*/ 0 w 49"/>
                  <a:gd name="T9" fmla="*/ 27 h 46"/>
                  <a:gd name="T10" fmla="*/ 0 w 49"/>
                  <a:gd name="T11" fmla="*/ 10 h 46"/>
                  <a:gd name="T12" fmla="*/ 10 w 49"/>
                  <a:gd name="T13" fmla="*/ 0 h 46"/>
                  <a:gd name="T14" fmla="*/ 39 w 49"/>
                  <a:gd name="T15" fmla="*/ 0 h 46"/>
                  <a:gd name="T16" fmla="*/ 49 w 49"/>
                  <a:gd name="T17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5" name="Freeform 293"/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>
                  <a:gd name="T0" fmla="*/ 69 w 213"/>
                  <a:gd name="T1" fmla="*/ 78 h 470"/>
                  <a:gd name="T2" fmla="*/ 87 w 213"/>
                  <a:gd name="T3" fmla="*/ 68 h 470"/>
                  <a:gd name="T4" fmla="*/ 98 w 213"/>
                  <a:gd name="T5" fmla="*/ 25 h 470"/>
                  <a:gd name="T6" fmla="*/ 126 w 213"/>
                  <a:gd name="T7" fmla="*/ 25 h 470"/>
                  <a:gd name="T8" fmla="*/ 98 w 213"/>
                  <a:gd name="T9" fmla="*/ 95 h 470"/>
                  <a:gd name="T10" fmla="*/ 98 w 213"/>
                  <a:gd name="T11" fmla="*/ 147 h 470"/>
                  <a:gd name="T12" fmla="*/ 126 w 213"/>
                  <a:gd name="T13" fmla="*/ 157 h 470"/>
                  <a:gd name="T14" fmla="*/ 135 w 213"/>
                  <a:gd name="T15" fmla="*/ 111 h 470"/>
                  <a:gd name="T16" fmla="*/ 165 w 213"/>
                  <a:gd name="T17" fmla="*/ 60 h 470"/>
                  <a:gd name="T18" fmla="*/ 185 w 213"/>
                  <a:gd name="T19" fmla="*/ 95 h 470"/>
                  <a:gd name="T20" fmla="*/ 98 w 213"/>
                  <a:gd name="T21" fmla="*/ 217 h 470"/>
                  <a:gd name="T22" fmla="*/ 107 w 213"/>
                  <a:gd name="T23" fmla="*/ 270 h 470"/>
                  <a:gd name="T24" fmla="*/ 135 w 213"/>
                  <a:gd name="T25" fmla="*/ 217 h 470"/>
                  <a:gd name="T26" fmla="*/ 185 w 213"/>
                  <a:gd name="T27" fmla="*/ 147 h 470"/>
                  <a:gd name="T28" fmla="*/ 204 w 213"/>
                  <a:gd name="T29" fmla="*/ 157 h 470"/>
                  <a:gd name="T30" fmla="*/ 107 w 213"/>
                  <a:gd name="T31" fmla="*/ 322 h 470"/>
                  <a:gd name="T32" fmla="*/ 98 w 213"/>
                  <a:gd name="T33" fmla="*/ 400 h 470"/>
                  <a:gd name="T34" fmla="*/ 146 w 213"/>
                  <a:gd name="T35" fmla="*/ 303 h 470"/>
                  <a:gd name="T36" fmla="*/ 213 w 213"/>
                  <a:gd name="T37" fmla="*/ 225 h 470"/>
                  <a:gd name="T38" fmla="*/ 185 w 213"/>
                  <a:gd name="T39" fmla="*/ 287 h 470"/>
                  <a:gd name="T40" fmla="*/ 165 w 213"/>
                  <a:gd name="T41" fmla="*/ 330 h 470"/>
                  <a:gd name="T42" fmla="*/ 185 w 213"/>
                  <a:gd name="T43" fmla="*/ 384 h 470"/>
                  <a:gd name="T44" fmla="*/ 204 w 213"/>
                  <a:gd name="T45" fmla="*/ 400 h 470"/>
                  <a:gd name="T46" fmla="*/ 165 w 213"/>
                  <a:gd name="T47" fmla="*/ 435 h 470"/>
                  <a:gd name="T48" fmla="*/ 146 w 213"/>
                  <a:gd name="T49" fmla="*/ 470 h 470"/>
                  <a:gd name="T50" fmla="*/ 87 w 213"/>
                  <a:gd name="T51" fmla="*/ 452 h 470"/>
                  <a:gd name="T52" fmla="*/ 59 w 213"/>
                  <a:gd name="T53" fmla="*/ 409 h 470"/>
                  <a:gd name="T54" fmla="*/ 48 w 213"/>
                  <a:gd name="T55" fmla="*/ 330 h 470"/>
                  <a:gd name="T56" fmla="*/ 87 w 213"/>
                  <a:gd name="T57" fmla="*/ 157 h 470"/>
                  <a:gd name="T58" fmla="*/ 59 w 213"/>
                  <a:gd name="T59" fmla="*/ 78 h 470"/>
                  <a:gd name="T60" fmla="*/ 0 w 213"/>
                  <a:gd name="T61" fmla="*/ 8 h 470"/>
                  <a:gd name="T62" fmla="*/ 30 w 213"/>
                  <a:gd name="T63" fmla="*/ 8 h 470"/>
                  <a:gd name="T64" fmla="*/ 59 w 213"/>
                  <a:gd name="T65" fmla="*/ 33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6" name="Freeform 294"/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203 w 203"/>
                  <a:gd name="T1" fmla="*/ 8 h 462"/>
                  <a:gd name="T2" fmla="*/ 174 w 203"/>
                  <a:gd name="T3" fmla="*/ 35 h 462"/>
                  <a:gd name="T4" fmla="*/ 153 w 203"/>
                  <a:gd name="T5" fmla="*/ 78 h 462"/>
                  <a:gd name="T6" fmla="*/ 135 w 203"/>
                  <a:gd name="T7" fmla="*/ 113 h 462"/>
                  <a:gd name="T8" fmla="*/ 135 w 203"/>
                  <a:gd name="T9" fmla="*/ 157 h 462"/>
                  <a:gd name="T10" fmla="*/ 174 w 203"/>
                  <a:gd name="T11" fmla="*/ 341 h 462"/>
                  <a:gd name="T12" fmla="*/ 174 w 203"/>
                  <a:gd name="T13" fmla="*/ 376 h 462"/>
                  <a:gd name="T14" fmla="*/ 153 w 203"/>
                  <a:gd name="T15" fmla="*/ 401 h 462"/>
                  <a:gd name="T16" fmla="*/ 135 w 203"/>
                  <a:gd name="T17" fmla="*/ 436 h 462"/>
                  <a:gd name="T18" fmla="*/ 115 w 203"/>
                  <a:gd name="T19" fmla="*/ 454 h 462"/>
                  <a:gd name="T20" fmla="*/ 67 w 203"/>
                  <a:gd name="T21" fmla="*/ 462 h 462"/>
                  <a:gd name="T22" fmla="*/ 0 w 203"/>
                  <a:gd name="T23" fmla="*/ 392 h 462"/>
                  <a:gd name="T24" fmla="*/ 9 w 203"/>
                  <a:gd name="T25" fmla="*/ 384 h 462"/>
                  <a:gd name="T26" fmla="*/ 39 w 203"/>
                  <a:gd name="T27" fmla="*/ 376 h 462"/>
                  <a:gd name="T28" fmla="*/ 57 w 203"/>
                  <a:gd name="T29" fmla="*/ 341 h 462"/>
                  <a:gd name="T30" fmla="*/ 67 w 203"/>
                  <a:gd name="T31" fmla="*/ 331 h 462"/>
                  <a:gd name="T32" fmla="*/ 57 w 203"/>
                  <a:gd name="T33" fmla="*/ 314 h 462"/>
                  <a:gd name="T34" fmla="*/ 39 w 203"/>
                  <a:gd name="T35" fmla="*/ 287 h 462"/>
                  <a:gd name="T36" fmla="*/ 19 w 203"/>
                  <a:gd name="T37" fmla="*/ 270 h 462"/>
                  <a:gd name="T38" fmla="*/ 19 w 203"/>
                  <a:gd name="T39" fmla="*/ 209 h 462"/>
                  <a:gd name="T40" fmla="*/ 39 w 203"/>
                  <a:gd name="T41" fmla="*/ 217 h 462"/>
                  <a:gd name="T42" fmla="*/ 57 w 203"/>
                  <a:gd name="T43" fmla="*/ 244 h 462"/>
                  <a:gd name="T44" fmla="*/ 78 w 203"/>
                  <a:gd name="T45" fmla="*/ 287 h 462"/>
                  <a:gd name="T46" fmla="*/ 105 w 203"/>
                  <a:gd name="T47" fmla="*/ 392 h 462"/>
                  <a:gd name="T48" fmla="*/ 126 w 203"/>
                  <a:gd name="T49" fmla="*/ 392 h 462"/>
                  <a:gd name="T50" fmla="*/ 135 w 203"/>
                  <a:gd name="T51" fmla="*/ 376 h 462"/>
                  <a:gd name="T52" fmla="*/ 135 w 203"/>
                  <a:gd name="T53" fmla="*/ 349 h 462"/>
                  <a:gd name="T54" fmla="*/ 126 w 203"/>
                  <a:gd name="T55" fmla="*/ 314 h 462"/>
                  <a:gd name="T56" fmla="*/ 87 w 203"/>
                  <a:gd name="T57" fmla="*/ 217 h 462"/>
                  <a:gd name="T58" fmla="*/ 57 w 203"/>
                  <a:gd name="T59" fmla="*/ 184 h 462"/>
                  <a:gd name="T60" fmla="*/ 19 w 203"/>
                  <a:gd name="T61" fmla="*/ 149 h 462"/>
                  <a:gd name="T62" fmla="*/ 19 w 203"/>
                  <a:gd name="T63" fmla="*/ 130 h 462"/>
                  <a:gd name="T64" fmla="*/ 39 w 203"/>
                  <a:gd name="T65" fmla="*/ 122 h 462"/>
                  <a:gd name="T66" fmla="*/ 57 w 203"/>
                  <a:gd name="T67" fmla="*/ 139 h 462"/>
                  <a:gd name="T68" fmla="*/ 78 w 203"/>
                  <a:gd name="T69" fmla="*/ 157 h 462"/>
                  <a:gd name="T70" fmla="*/ 105 w 203"/>
                  <a:gd name="T71" fmla="*/ 209 h 462"/>
                  <a:gd name="T72" fmla="*/ 115 w 203"/>
                  <a:gd name="T73" fmla="*/ 209 h 462"/>
                  <a:gd name="T74" fmla="*/ 115 w 203"/>
                  <a:gd name="T75" fmla="*/ 165 h 462"/>
                  <a:gd name="T76" fmla="*/ 105 w 203"/>
                  <a:gd name="T77" fmla="*/ 139 h 462"/>
                  <a:gd name="T78" fmla="*/ 57 w 203"/>
                  <a:gd name="T79" fmla="*/ 78 h 462"/>
                  <a:gd name="T80" fmla="*/ 57 w 203"/>
                  <a:gd name="T81" fmla="*/ 70 h 462"/>
                  <a:gd name="T82" fmla="*/ 67 w 203"/>
                  <a:gd name="T83" fmla="*/ 60 h 462"/>
                  <a:gd name="T84" fmla="*/ 87 w 203"/>
                  <a:gd name="T85" fmla="*/ 70 h 462"/>
                  <a:gd name="T86" fmla="*/ 96 w 203"/>
                  <a:gd name="T87" fmla="*/ 87 h 462"/>
                  <a:gd name="T88" fmla="*/ 105 w 203"/>
                  <a:gd name="T89" fmla="*/ 95 h 462"/>
                  <a:gd name="T90" fmla="*/ 126 w 203"/>
                  <a:gd name="T91" fmla="*/ 103 h 462"/>
                  <a:gd name="T92" fmla="*/ 126 w 203"/>
                  <a:gd name="T93" fmla="*/ 87 h 462"/>
                  <a:gd name="T94" fmla="*/ 115 w 203"/>
                  <a:gd name="T95" fmla="*/ 60 h 462"/>
                  <a:gd name="T96" fmla="*/ 105 w 203"/>
                  <a:gd name="T97" fmla="*/ 35 h 462"/>
                  <a:gd name="T98" fmla="*/ 115 w 203"/>
                  <a:gd name="T99" fmla="*/ 25 h 462"/>
                  <a:gd name="T100" fmla="*/ 126 w 203"/>
                  <a:gd name="T101" fmla="*/ 25 h 462"/>
                  <a:gd name="T102" fmla="*/ 164 w 203"/>
                  <a:gd name="T103" fmla="*/ 35 h 462"/>
                  <a:gd name="T104" fmla="*/ 174 w 203"/>
                  <a:gd name="T105" fmla="*/ 8 h 462"/>
                  <a:gd name="T106" fmla="*/ 192 w 203"/>
                  <a:gd name="T107" fmla="*/ 0 h 462"/>
                  <a:gd name="T108" fmla="*/ 203 w 203"/>
                  <a:gd name="T109" fmla="*/ 8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7" name="Freeform 295"/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107 w 107"/>
                  <a:gd name="T1" fmla="*/ 87 h 87"/>
                  <a:gd name="T2" fmla="*/ 0 w 107"/>
                  <a:gd name="T3" fmla="*/ 87 h 87"/>
                  <a:gd name="T4" fmla="*/ 9 w 107"/>
                  <a:gd name="T5" fmla="*/ 70 h 87"/>
                  <a:gd name="T6" fmla="*/ 20 w 107"/>
                  <a:gd name="T7" fmla="*/ 43 h 87"/>
                  <a:gd name="T8" fmla="*/ 48 w 107"/>
                  <a:gd name="T9" fmla="*/ 0 h 87"/>
                  <a:gd name="T10" fmla="*/ 59 w 107"/>
                  <a:gd name="T11" fmla="*/ 0 h 87"/>
                  <a:gd name="T12" fmla="*/ 68 w 107"/>
                  <a:gd name="T13" fmla="*/ 8 h 87"/>
                  <a:gd name="T14" fmla="*/ 107 w 107"/>
                  <a:gd name="T15" fmla="*/ 43 h 87"/>
                  <a:gd name="T16" fmla="*/ 107 w 107"/>
                  <a:gd name="T17" fmla="*/ 70 h 87"/>
                  <a:gd name="T18" fmla="*/ 107 w 107"/>
                  <a:gd name="T1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8" name="Freeform 296"/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185 w 185"/>
                  <a:gd name="T1" fmla="*/ 10 h 18"/>
                  <a:gd name="T2" fmla="*/ 89 w 185"/>
                  <a:gd name="T3" fmla="*/ 18 h 18"/>
                  <a:gd name="T4" fmla="*/ 50 w 185"/>
                  <a:gd name="T5" fmla="*/ 18 h 18"/>
                  <a:gd name="T6" fmla="*/ 0 w 185"/>
                  <a:gd name="T7" fmla="*/ 10 h 18"/>
                  <a:gd name="T8" fmla="*/ 0 w 185"/>
                  <a:gd name="T9" fmla="*/ 0 h 18"/>
                  <a:gd name="T10" fmla="*/ 98 w 185"/>
                  <a:gd name="T11" fmla="*/ 0 h 18"/>
                  <a:gd name="T12" fmla="*/ 137 w 185"/>
                  <a:gd name="T13" fmla="*/ 0 h 18"/>
                  <a:gd name="T14" fmla="*/ 185 w 185"/>
                  <a:gd name="T15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9" name="Freeform 297"/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299 w 299"/>
                  <a:gd name="T1" fmla="*/ 27 h 60"/>
                  <a:gd name="T2" fmla="*/ 290 w 299"/>
                  <a:gd name="T3" fmla="*/ 44 h 60"/>
                  <a:gd name="T4" fmla="*/ 272 w 299"/>
                  <a:gd name="T5" fmla="*/ 60 h 60"/>
                  <a:gd name="T6" fmla="*/ 20 w 299"/>
                  <a:gd name="T7" fmla="*/ 60 h 60"/>
                  <a:gd name="T8" fmla="*/ 0 w 299"/>
                  <a:gd name="T9" fmla="*/ 44 h 60"/>
                  <a:gd name="T10" fmla="*/ 0 w 299"/>
                  <a:gd name="T11" fmla="*/ 17 h 60"/>
                  <a:gd name="T12" fmla="*/ 20 w 299"/>
                  <a:gd name="T13" fmla="*/ 0 h 60"/>
                  <a:gd name="T14" fmla="*/ 261 w 299"/>
                  <a:gd name="T15" fmla="*/ 0 h 60"/>
                  <a:gd name="T16" fmla="*/ 281 w 299"/>
                  <a:gd name="T17" fmla="*/ 0 h 60"/>
                  <a:gd name="T18" fmla="*/ 299 w 299"/>
                  <a:gd name="T19" fmla="*/ 2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0" name="Freeform 298"/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183 w 183"/>
                  <a:gd name="T1" fmla="*/ 16 h 16"/>
                  <a:gd name="T2" fmla="*/ 87 w 183"/>
                  <a:gd name="T3" fmla="*/ 16 h 16"/>
                  <a:gd name="T4" fmla="*/ 0 w 183"/>
                  <a:gd name="T5" fmla="*/ 16 h 16"/>
                  <a:gd name="T6" fmla="*/ 0 w 183"/>
                  <a:gd name="T7" fmla="*/ 8 h 16"/>
                  <a:gd name="T8" fmla="*/ 87 w 183"/>
                  <a:gd name="T9" fmla="*/ 0 h 16"/>
                  <a:gd name="T10" fmla="*/ 183 w 183"/>
                  <a:gd name="T11" fmla="*/ 8 h 16"/>
                  <a:gd name="T12" fmla="*/ 183 w 18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1" name="Freeform 299"/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>
                  <a:gd name="T0" fmla="*/ 946 w 4809"/>
                  <a:gd name="T1" fmla="*/ 4229 h 4316"/>
                  <a:gd name="T2" fmla="*/ 818 w 4809"/>
                  <a:gd name="T3" fmla="*/ 4303 h 4316"/>
                  <a:gd name="T4" fmla="*/ 641 w 4809"/>
                  <a:gd name="T5" fmla="*/ 4201 h 4316"/>
                  <a:gd name="T6" fmla="*/ 321 w 4809"/>
                  <a:gd name="T7" fmla="*/ 4201 h 4316"/>
                  <a:gd name="T8" fmla="*/ 192 w 4809"/>
                  <a:gd name="T9" fmla="*/ 4186 h 4316"/>
                  <a:gd name="T10" fmla="*/ 81 w 4809"/>
                  <a:gd name="T11" fmla="*/ 4216 h 4316"/>
                  <a:gd name="T12" fmla="*/ 0 w 4809"/>
                  <a:gd name="T13" fmla="*/ 3925 h 4316"/>
                  <a:gd name="T14" fmla="*/ 96 w 4809"/>
                  <a:gd name="T15" fmla="*/ 3882 h 4316"/>
                  <a:gd name="T16" fmla="*/ 225 w 4809"/>
                  <a:gd name="T17" fmla="*/ 3940 h 4316"/>
                  <a:gd name="T18" fmla="*/ 321 w 4809"/>
                  <a:gd name="T19" fmla="*/ 3882 h 4316"/>
                  <a:gd name="T20" fmla="*/ 626 w 4809"/>
                  <a:gd name="T21" fmla="*/ 3882 h 4316"/>
                  <a:gd name="T22" fmla="*/ 818 w 4809"/>
                  <a:gd name="T23" fmla="*/ 3823 h 4316"/>
                  <a:gd name="T24" fmla="*/ 1683 w 4809"/>
                  <a:gd name="T25" fmla="*/ 3882 h 4316"/>
                  <a:gd name="T26" fmla="*/ 1539 w 4809"/>
                  <a:gd name="T27" fmla="*/ 3823 h 4316"/>
                  <a:gd name="T28" fmla="*/ 1459 w 4809"/>
                  <a:gd name="T29" fmla="*/ 3795 h 4316"/>
                  <a:gd name="T30" fmla="*/ 1570 w 4809"/>
                  <a:gd name="T31" fmla="*/ 3752 h 4316"/>
                  <a:gd name="T32" fmla="*/ 1892 w 4809"/>
                  <a:gd name="T33" fmla="*/ 3708 h 4316"/>
                  <a:gd name="T34" fmla="*/ 2036 w 4809"/>
                  <a:gd name="T35" fmla="*/ 3752 h 4316"/>
                  <a:gd name="T36" fmla="*/ 2516 w 4809"/>
                  <a:gd name="T37" fmla="*/ 3650 h 4316"/>
                  <a:gd name="T38" fmla="*/ 2934 w 4809"/>
                  <a:gd name="T39" fmla="*/ 3463 h 4316"/>
                  <a:gd name="T40" fmla="*/ 3013 w 4809"/>
                  <a:gd name="T41" fmla="*/ 3172 h 4316"/>
                  <a:gd name="T42" fmla="*/ 2965 w 4809"/>
                  <a:gd name="T43" fmla="*/ 3331 h 4316"/>
                  <a:gd name="T44" fmla="*/ 2806 w 4809"/>
                  <a:gd name="T45" fmla="*/ 3244 h 4316"/>
                  <a:gd name="T46" fmla="*/ 2693 w 4809"/>
                  <a:gd name="T47" fmla="*/ 3144 h 4316"/>
                  <a:gd name="T48" fmla="*/ 2789 w 4809"/>
                  <a:gd name="T49" fmla="*/ 3070 h 4316"/>
                  <a:gd name="T50" fmla="*/ 2837 w 4809"/>
                  <a:gd name="T51" fmla="*/ 2825 h 4316"/>
                  <a:gd name="T52" fmla="*/ 2886 w 4809"/>
                  <a:gd name="T53" fmla="*/ 2723 h 4316"/>
                  <a:gd name="T54" fmla="*/ 2934 w 4809"/>
                  <a:gd name="T55" fmla="*/ 2549 h 4316"/>
                  <a:gd name="T56" fmla="*/ 3157 w 4809"/>
                  <a:gd name="T57" fmla="*/ 2506 h 4316"/>
                  <a:gd name="T58" fmla="*/ 3462 w 4809"/>
                  <a:gd name="T59" fmla="*/ 2506 h 4316"/>
                  <a:gd name="T60" fmla="*/ 3575 w 4809"/>
                  <a:gd name="T61" fmla="*/ 2404 h 4316"/>
                  <a:gd name="T62" fmla="*/ 3623 w 4809"/>
                  <a:gd name="T63" fmla="*/ 2521 h 4316"/>
                  <a:gd name="T64" fmla="*/ 3687 w 4809"/>
                  <a:gd name="T65" fmla="*/ 2665 h 4316"/>
                  <a:gd name="T66" fmla="*/ 3543 w 4809"/>
                  <a:gd name="T67" fmla="*/ 2665 h 4316"/>
                  <a:gd name="T68" fmla="*/ 3815 w 4809"/>
                  <a:gd name="T69" fmla="*/ 2636 h 4316"/>
                  <a:gd name="T70" fmla="*/ 4040 w 4809"/>
                  <a:gd name="T71" fmla="*/ 2259 h 4316"/>
                  <a:gd name="T72" fmla="*/ 4120 w 4809"/>
                  <a:gd name="T73" fmla="*/ 1825 h 4316"/>
                  <a:gd name="T74" fmla="*/ 4071 w 4809"/>
                  <a:gd name="T75" fmla="*/ 1651 h 4316"/>
                  <a:gd name="T76" fmla="*/ 4071 w 4809"/>
                  <a:gd name="T77" fmla="*/ 1564 h 4316"/>
                  <a:gd name="T78" fmla="*/ 4151 w 4809"/>
                  <a:gd name="T79" fmla="*/ 1332 h 4316"/>
                  <a:gd name="T80" fmla="*/ 4247 w 4809"/>
                  <a:gd name="T81" fmla="*/ 1447 h 4316"/>
                  <a:gd name="T82" fmla="*/ 4328 w 4809"/>
                  <a:gd name="T83" fmla="*/ 912 h 4316"/>
                  <a:gd name="T84" fmla="*/ 4280 w 4809"/>
                  <a:gd name="T85" fmla="*/ 768 h 4316"/>
                  <a:gd name="T86" fmla="*/ 4328 w 4809"/>
                  <a:gd name="T87" fmla="*/ 492 h 4316"/>
                  <a:gd name="T88" fmla="*/ 4393 w 4809"/>
                  <a:gd name="T89" fmla="*/ 275 h 4316"/>
                  <a:gd name="T90" fmla="*/ 4343 w 4809"/>
                  <a:gd name="T91" fmla="*/ 145 h 4316"/>
                  <a:gd name="T92" fmla="*/ 4393 w 4809"/>
                  <a:gd name="T93" fmla="*/ 43 h 4316"/>
                  <a:gd name="T94" fmla="*/ 4713 w 4809"/>
                  <a:gd name="T95" fmla="*/ 102 h 4316"/>
                  <a:gd name="T96" fmla="*/ 4681 w 4809"/>
                  <a:gd name="T97" fmla="*/ 202 h 4316"/>
                  <a:gd name="T98" fmla="*/ 4729 w 4809"/>
                  <a:gd name="T99" fmla="*/ 332 h 4316"/>
                  <a:gd name="T100" fmla="*/ 4729 w 4809"/>
                  <a:gd name="T101" fmla="*/ 694 h 4316"/>
                  <a:gd name="T102" fmla="*/ 4777 w 4809"/>
                  <a:gd name="T103" fmla="*/ 811 h 4316"/>
                  <a:gd name="T104" fmla="*/ 4713 w 4809"/>
                  <a:gd name="T105" fmla="*/ 3606 h 4316"/>
                  <a:gd name="T106" fmla="*/ 4792 w 4809"/>
                  <a:gd name="T107" fmla="*/ 3940 h 4316"/>
                  <a:gd name="T108" fmla="*/ 4792 w 4809"/>
                  <a:gd name="T109" fmla="*/ 4201 h 4316"/>
                  <a:gd name="T110" fmla="*/ 4441 w 4809"/>
                  <a:gd name="T111" fmla="*/ 4272 h 4316"/>
                  <a:gd name="T112" fmla="*/ 4184 w 4809"/>
                  <a:gd name="T113" fmla="*/ 4303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2" name="Freeform 300"/>
              <p:cNvSpPr>
                <a:spLocks/>
              </p:cNvSpPr>
              <p:nvPr/>
            </p:nvSpPr>
            <p:spPr bwMode="auto">
              <a:xfrm rot="-5400000">
                <a:off x="5708" y="138"/>
                <a:ext cx="47" cy="22"/>
              </a:xfrm>
              <a:custGeom>
                <a:avLst/>
                <a:gdLst>
                  <a:gd name="T0" fmla="*/ 0 w 305"/>
                  <a:gd name="T1" fmla="*/ 13 h 71"/>
                  <a:gd name="T2" fmla="*/ 15 w 305"/>
                  <a:gd name="T3" fmla="*/ 0 h 71"/>
                  <a:gd name="T4" fmla="*/ 48 w 305"/>
                  <a:gd name="T5" fmla="*/ 13 h 71"/>
                  <a:gd name="T6" fmla="*/ 111 w 305"/>
                  <a:gd name="T7" fmla="*/ 28 h 71"/>
                  <a:gd name="T8" fmla="*/ 159 w 305"/>
                  <a:gd name="T9" fmla="*/ 43 h 71"/>
                  <a:gd name="T10" fmla="*/ 224 w 305"/>
                  <a:gd name="T11" fmla="*/ 43 h 71"/>
                  <a:gd name="T12" fmla="*/ 288 w 305"/>
                  <a:gd name="T13" fmla="*/ 28 h 71"/>
                  <a:gd name="T14" fmla="*/ 305 w 305"/>
                  <a:gd name="T15" fmla="*/ 43 h 71"/>
                  <a:gd name="T16" fmla="*/ 272 w 305"/>
                  <a:gd name="T17" fmla="*/ 56 h 71"/>
                  <a:gd name="T18" fmla="*/ 224 w 305"/>
                  <a:gd name="T19" fmla="*/ 71 h 71"/>
                  <a:gd name="T20" fmla="*/ 176 w 305"/>
                  <a:gd name="T21" fmla="*/ 71 h 71"/>
                  <a:gd name="T22" fmla="*/ 128 w 305"/>
                  <a:gd name="T23" fmla="*/ 56 h 71"/>
                  <a:gd name="T24" fmla="*/ 63 w 305"/>
                  <a:gd name="T25" fmla="*/ 43 h 71"/>
                  <a:gd name="T26" fmla="*/ 0 w 305"/>
                  <a:gd name="T27" fmla="*/ 1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3" name="Freeform 301"/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>
                  <a:gd name="T0" fmla="*/ 31 w 497"/>
                  <a:gd name="T1" fmla="*/ 291 h 436"/>
                  <a:gd name="T2" fmla="*/ 16 w 497"/>
                  <a:gd name="T3" fmla="*/ 247 h 436"/>
                  <a:gd name="T4" fmla="*/ 16 w 497"/>
                  <a:gd name="T5" fmla="*/ 219 h 436"/>
                  <a:gd name="T6" fmla="*/ 0 w 497"/>
                  <a:gd name="T7" fmla="*/ 132 h 436"/>
                  <a:gd name="T8" fmla="*/ 0 w 497"/>
                  <a:gd name="T9" fmla="*/ 117 h 436"/>
                  <a:gd name="T10" fmla="*/ 16 w 497"/>
                  <a:gd name="T11" fmla="*/ 132 h 436"/>
                  <a:gd name="T12" fmla="*/ 31 w 497"/>
                  <a:gd name="T13" fmla="*/ 204 h 436"/>
                  <a:gd name="T14" fmla="*/ 64 w 497"/>
                  <a:gd name="T15" fmla="*/ 262 h 436"/>
                  <a:gd name="T16" fmla="*/ 96 w 497"/>
                  <a:gd name="T17" fmla="*/ 319 h 436"/>
                  <a:gd name="T18" fmla="*/ 129 w 497"/>
                  <a:gd name="T19" fmla="*/ 334 h 436"/>
                  <a:gd name="T20" fmla="*/ 160 w 497"/>
                  <a:gd name="T21" fmla="*/ 363 h 436"/>
                  <a:gd name="T22" fmla="*/ 208 w 497"/>
                  <a:gd name="T23" fmla="*/ 393 h 436"/>
                  <a:gd name="T24" fmla="*/ 273 w 497"/>
                  <a:gd name="T25" fmla="*/ 406 h 436"/>
                  <a:gd name="T26" fmla="*/ 400 w 497"/>
                  <a:gd name="T27" fmla="*/ 421 h 436"/>
                  <a:gd name="T28" fmla="*/ 449 w 497"/>
                  <a:gd name="T29" fmla="*/ 406 h 436"/>
                  <a:gd name="T30" fmla="*/ 465 w 497"/>
                  <a:gd name="T31" fmla="*/ 406 h 436"/>
                  <a:gd name="T32" fmla="*/ 480 w 497"/>
                  <a:gd name="T33" fmla="*/ 393 h 436"/>
                  <a:gd name="T34" fmla="*/ 480 w 497"/>
                  <a:gd name="T35" fmla="*/ 334 h 436"/>
                  <a:gd name="T36" fmla="*/ 465 w 497"/>
                  <a:gd name="T37" fmla="*/ 291 h 436"/>
                  <a:gd name="T38" fmla="*/ 465 w 497"/>
                  <a:gd name="T39" fmla="*/ 247 h 436"/>
                  <a:gd name="T40" fmla="*/ 449 w 497"/>
                  <a:gd name="T41" fmla="*/ 189 h 436"/>
                  <a:gd name="T42" fmla="*/ 417 w 497"/>
                  <a:gd name="T43" fmla="*/ 146 h 436"/>
                  <a:gd name="T44" fmla="*/ 384 w 497"/>
                  <a:gd name="T45" fmla="*/ 117 h 436"/>
                  <a:gd name="T46" fmla="*/ 336 w 497"/>
                  <a:gd name="T47" fmla="*/ 74 h 436"/>
                  <a:gd name="T48" fmla="*/ 288 w 497"/>
                  <a:gd name="T49" fmla="*/ 44 h 436"/>
                  <a:gd name="T50" fmla="*/ 256 w 497"/>
                  <a:gd name="T51" fmla="*/ 30 h 436"/>
                  <a:gd name="T52" fmla="*/ 225 w 497"/>
                  <a:gd name="T53" fmla="*/ 15 h 436"/>
                  <a:gd name="T54" fmla="*/ 177 w 497"/>
                  <a:gd name="T55" fmla="*/ 15 h 436"/>
                  <a:gd name="T56" fmla="*/ 144 w 497"/>
                  <a:gd name="T57" fmla="*/ 0 h 436"/>
                  <a:gd name="T58" fmla="*/ 160 w 497"/>
                  <a:gd name="T59" fmla="*/ 0 h 436"/>
                  <a:gd name="T60" fmla="*/ 225 w 497"/>
                  <a:gd name="T61" fmla="*/ 0 h 436"/>
                  <a:gd name="T62" fmla="*/ 288 w 497"/>
                  <a:gd name="T63" fmla="*/ 15 h 436"/>
                  <a:gd name="T64" fmla="*/ 336 w 497"/>
                  <a:gd name="T65" fmla="*/ 44 h 436"/>
                  <a:gd name="T66" fmla="*/ 400 w 497"/>
                  <a:gd name="T67" fmla="*/ 74 h 436"/>
                  <a:gd name="T68" fmla="*/ 432 w 497"/>
                  <a:gd name="T69" fmla="*/ 117 h 436"/>
                  <a:gd name="T70" fmla="*/ 465 w 497"/>
                  <a:gd name="T71" fmla="*/ 161 h 436"/>
                  <a:gd name="T72" fmla="*/ 480 w 497"/>
                  <a:gd name="T73" fmla="*/ 204 h 436"/>
                  <a:gd name="T74" fmla="*/ 497 w 497"/>
                  <a:gd name="T75" fmla="*/ 247 h 436"/>
                  <a:gd name="T76" fmla="*/ 497 w 497"/>
                  <a:gd name="T77" fmla="*/ 334 h 436"/>
                  <a:gd name="T78" fmla="*/ 480 w 497"/>
                  <a:gd name="T79" fmla="*/ 436 h 436"/>
                  <a:gd name="T80" fmla="*/ 417 w 497"/>
                  <a:gd name="T81" fmla="*/ 436 h 436"/>
                  <a:gd name="T82" fmla="*/ 369 w 497"/>
                  <a:gd name="T83" fmla="*/ 436 h 436"/>
                  <a:gd name="T84" fmla="*/ 288 w 497"/>
                  <a:gd name="T85" fmla="*/ 436 h 436"/>
                  <a:gd name="T86" fmla="*/ 240 w 497"/>
                  <a:gd name="T87" fmla="*/ 421 h 436"/>
                  <a:gd name="T88" fmla="*/ 177 w 497"/>
                  <a:gd name="T89" fmla="*/ 406 h 436"/>
                  <a:gd name="T90" fmla="*/ 129 w 497"/>
                  <a:gd name="T91" fmla="*/ 378 h 436"/>
                  <a:gd name="T92" fmla="*/ 79 w 497"/>
                  <a:gd name="T93" fmla="*/ 334 h 436"/>
                  <a:gd name="T94" fmla="*/ 31 w 497"/>
                  <a:gd name="T95" fmla="*/ 291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4" name="Freeform 302"/>
              <p:cNvSpPr>
                <a:spLocks/>
              </p:cNvSpPr>
              <p:nvPr/>
            </p:nvSpPr>
            <p:spPr bwMode="auto">
              <a:xfrm rot="-5400000">
                <a:off x="5631" y="649"/>
                <a:ext cx="78" cy="119"/>
              </a:xfrm>
              <a:custGeom>
                <a:avLst/>
                <a:gdLst>
                  <a:gd name="T0" fmla="*/ 96 w 512"/>
                  <a:gd name="T1" fmla="*/ 319 h 377"/>
                  <a:gd name="T2" fmla="*/ 15 w 512"/>
                  <a:gd name="T3" fmla="*/ 290 h 377"/>
                  <a:gd name="T4" fmla="*/ 48 w 512"/>
                  <a:gd name="T5" fmla="*/ 232 h 377"/>
                  <a:gd name="T6" fmla="*/ 96 w 512"/>
                  <a:gd name="T7" fmla="*/ 188 h 377"/>
                  <a:gd name="T8" fmla="*/ 48 w 512"/>
                  <a:gd name="T9" fmla="*/ 132 h 377"/>
                  <a:gd name="T10" fmla="*/ 15 w 512"/>
                  <a:gd name="T11" fmla="*/ 73 h 377"/>
                  <a:gd name="T12" fmla="*/ 80 w 512"/>
                  <a:gd name="T13" fmla="*/ 43 h 377"/>
                  <a:gd name="T14" fmla="*/ 193 w 512"/>
                  <a:gd name="T15" fmla="*/ 30 h 377"/>
                  <a:gd name="T16" fmla="*/ 368 w 512"/>
                  <a:gd name="T17" fmla="*/ 43 h 377"/>
                  <a:gd name="T18" fmla="*/ 497 w 512"/>
                  <a:gd name="T19" fmla="*/ 0 h 377"/>
                  <a:gd name="T20" fmla="*/ 481 w 512"/>
                  <a:gd name="T21" fmla="*/ 30 h 377"/>
                  <a:gd name="T22" fmla="*/ 449 w 512"/>
                  <a:gd name="T23" fmla="*/ 43 h 377"/>
                  <a:gd name="T24" fmla="*/ 449 w 512"/>
                  <a:gd name="T25" fmla="*/ 73 h 377"/>
                  <a:gd name="T26" fmla="*/ 416 w 512"/>
                  <a:gd name="T27" fmla="*/ 73 h 377"/>
                  <a:gd name="T28" fmla="*/ 368 w 512"/>
                  <a:gd name="T29" fmla="*/ 58 h 377"/>
                  <a:gd name="T30" fmla="*/ 385 w 512"/>
                  <a:gd name="T31" fmla="*/ 88 h 377"/>
                  <a:gd name="T32" fmla="*/ 416 w 512"/>
                  <a:gd name="T33" fmla="*/ 132 h 377"/>
                  <a:gd name="T34" fmla="*/ 368 w 512"/>
                  <a:gd name="T35" fmla="*/ 132 h 377"/>
                  <a:gd name="T36" fmla="*/ 289 w 512"/>
                  <a:gd name="T37" fmla="*/ 73 h 377"/>
                  <a:gd name="T38" fmla="*/ 241 w 512"/>
                  <a:gd name="T39" fmla="*/ 73 h 377"/>
                  <a:gd name="T40" fmla="*/ 272 w 512"/>
                  <a:gd name="T41" fmla="*/ 102 h 377"/>
                  <a:gd name="T42" fmla="*/ 320 w 512"/>
                  <a:gd name="T43" fmla="*/ 145 h 377"/>
                  <a:gd name="T44" fmla="*/ 159 w 512"/>
                  <a:gd name="T45" fmla="*/ 73 h 377"/>
                  <a:gd name="T46" fmla="*/ 80 w 512"/>
                  <a:gd name="T47" fmla="*/ 73 h 377"/>
                  <a:gd name="T48" fmla="*/ 111 w 512"/>
                  <a:gd name="T49" fmla="*/ 88 h 377"/>
                  <a:gd name="T50" fmla="*/ 145 w 512"/>
                  <a:gd name="T51" fmla="*/ 102 h 377"/>
                  <a:gd name="T52" fmla="*/ 255 w 512"/>
                  <a:gd name="T53" fmla="*/ 175 h 377"/>
                  <a:gd name="T54" fmla="*/ 207 w 512"/>
                  <a:gd name="T55" fmla="*/ 160 h 377"/>
                  <a:gd name="T56" fmla="*/ 159 w 512"/>
                  <a:gd name="T57" fmla="*/ 132 h 377"/>
                  <a:gd name="T58" fmla="*/ 111 w 512"/>
                  <a:gd name="T59" fmla="*/ 175 h 377"/>
                  <a:gd name="T60" fmla="*/ 111 w 512"/>
                  <a:gd name="T61" fmla="*/ 232 h 377"/>
                  <a:gd name="T62" fmla="*/ 176 w 512"/>
                  <a:gd name="T63" fmla="*/ 232 h 377"/>
                  <a:gd name="T64" fmla="*/ 241 w 512"/>
                  <a:gd name="T65" fmla="*/ 203 h 377"/>
                  <a:gd name="T66" fmla="*/ 241 w 512"/>
                  <a:gd name="T67" fmla="*/ 232 h 377"/>
                  <a:gd name="T68" fmla="*/ 96 w 512"/>
                  <a:gd name="T69" fmla="*/ 275 h 377"/>
                  <a:gd name="T70" fmla="*/ 80 w 512"/>
                  <a:gd name="T71" fmla="*/ 305 h 377"/>
                  <a:gd name="T72" fmla="*/ 159 w 512"/>
                  <a:gd name="T73" fmla="*/ 305 h 377"/>
                  <a:gd name="T74" fmla="*/ 272 w 512"/>
                  <a:gd name="T75" fmla="*/ 247 h 377"/>
                  <a:gd name="T76" fmla="*/ 353 w 512"/>
                  <a:gd name="T77" fmla="*/ 218 h 377"/>
                  <a:gd name="T78" fmla="*/ 320 w 512"/>
                  <a:gd name="T79" fmla="*/ 247 h 377"/>
                  <a:gd name="T80" fmla="*/ 272 w 512"/>
                  <a:gd name="T81" fmla="*/ 275 h 377"/>
                  <a:gd name="T82" fmla="*/ 289 w 512"/>
                  <a:gd name="T83" fmla="*/ 290 h 377"/>
                  <a:gd name="T84" fmla="*/ 401 w 512"/>
                  <a:gd name="T85" fmla="*/ 218 h 377"/>
                  <a:gd name="T86" fmla="*/ 433 w 512"/>
                  <a:gd name="T87" fmla="*/ 232 h 377"/>
                  <a:gd name="T88" fmla="*/ 401 w 512"/>
                  <a:gd name="T89" fmla="*/ 262 h 377"/>
                  <a:gd name="T90" fmla="*/ 385 w 512"/>
                  <a:gd name="T91" fmla="*/ 305 h 377"/>
                  <a:gd name="T92" fmla="*/ 449 w 512"/>
                  <a:gd name="T93" fmla="*/ 275 h 377"/>
                  <a:gd name="T94" fmla="*/ 433 w 512"/>
                  <a:gd name="T95" fmla="*/ 319 h 377"/>
                  <a:gd name="T96" fmla="*/ 481 w 512"/>
                  <a:gd name="T97" fmla="*/ 334 h 377"/>
                  <a:gd name="T98" fmla="*/ 512 w 512"/>
                  <a:gd name="T99" fmla="*/ 362 h 377"/>
                  <a:gd name="T100" fmla="*/ 464 w 512"/>
                  <a:gd name="T101" fmla="*/ 349 h 377"/>
                  <a:gd name="T102" fmla="*/ 368 w 512"/>
                  <a:gd name="T103" fmla="*/ 319 h 377"/>
                  <a:gd name="T104" fmla="*/ 224 w 512"/>
                  <a:gd name="T105" fmla="*/ 31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5" name="Freeform 303"/>
              <p:cNvSpPr>
                <a:spLocks/>
              </p:cNvSpPr>
              <p:nvPr/>
            </p:nvSpPr>
            <p:spPr bwMode="auto">
              <a:xfrm rot="-5400000">
                <a:off x="5711" y="654"/>
                <a:ext cx="9" cy="18"/>
              </a:xfrm>
              <a:custGeom>
                <a:avLst/>
                <a:gdLst>
                  <a:gd name="T0" fmla="*/ 0 w 64"/>
                  <a:gd name="T1" fmla="*/ 29 h 57"/>
                  <a:gd name="T2" fmla="*/ 16 w 64"/>
                  <a:gd name="T3" fmla="*/ 14 h 57"/>
                  <a:gd name="T4" fmla="*/ 31 w 64"/>
                  <a:gd name="T5" fmla="*/ 0 h 57"/>
                  <a:gd name="T6" fmla="*/ 48 w 64"/>
                  <a:gd name="T7" fmla="*/ 14 h 57"/>
                  <a:gd name="T8" fmla="*/ 64 w 64"/>
                  <a:gd name="T9" fmla="*/ 29 h 57"/>
                  <a:gd name="T10" fmla="*/ 64 w 64"/>
                  <a:gd name="T11" fmla="*/ 44 h 57"/>
                  <a:gd name="T12" fmla="*/ 48 w 64"/>
                  <a:gd name="T13" fmla="*/ 57 h 57"/>
                  <a:gd name="T14" fmla="*/ 16 w 64"/>
                  <a:gd name="T15" fmla="*/ 44 h 57"/>
                  <a:gd name="T16" fmla="*/ 0 w 64"/>
                  <a:gd name="T17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6" name="Freeform 304"/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48 w 3142"/>
                  <a:gd name="T1" fmla="*/ 29 h 44"/>
                  <a:gd name="T2" fmla="*/ 0 w 3142"/>
                  <a:gd name="T3" fmla="*/ 0 h 44"/>
                  <a:gd name="T4" fmla="*/ 17 w 3142"/>
                  <a:gd name="T5" fmla="*/ 0 h 44"/>
                  <a:gd name="T6" fmla="*/ 33 w 3142"/>
                  <a:gd name="T7" fmla="*/ 0 h 44"/>
                  <a:gd name="T8" fmla="*/ 48 w 3142"/>
                  <a:gd name="T9" fmla="*/ 0 h 44"/>
                  <a:gd name="T10" fmla="*/ 96 w 3142"/>
                  <a:gd name="T11" fmla="*/ 0 h 44"/>
                  <a:gd name="T12" fmla="*/ 161 w 3142"/>
                  <a:gd name="T13" fmla="*/ 0 h 44"/>
                  <a:gd name="T14" fmla="*/ 226 w 3142"/>
                  <a:gd name="T15" fmla="*/ 0 h 44"/>
                  <a:gd name="T16" fmla="*/ 305 w 3142"/>
                  <a:gd name="T17" fmla="*/ 0 h 44"/>
                  <a:gd name="T18" fmla="*/ 401 w 3142"/>
                  <a:gd name="T19" fmla="*/ 0 h 44"/>
                  <a:gd name="T20" fmla="*/ 514 w 3142"/>
                  <a:gd name="T21" fmla="*/ 0 h 44"/>
                  <a:gd name="T22" fmla="*/ 626 w 3142"/>
                  <a:gd name="T23" fmla="*/ 0 h 44"/>
                  <a:gd name="T24" fmla="*/ 754 w 3142"/>
                  <a:gd name="T25" fmla="*/ 0 h 44"/>
                  <a:gd name="T26" fmla="*/ 1011 w 3142"/>
                  <a:gd name="T27" fmla="*/ 0 h 44"/>
                  <a:gd name="T28" fmla="*/ 1284 w 3142"/>
                  <a:gd name="T29" fmla="*/ 0 h 44"/>
                  <a:gd name="T30" fmla="*/ 1587 w 3142"/>
                  <a:gd name="T31" fmla="*/ 0 h 44"/>
                  <a:gd name="T32" fmla="*/ 1877 w 3142"/>
                  <a:gd name="T33" fmla="*/ 0 h 44"/>
                  <a:gd name="T34" fmla="*/ 2149 w 3142"/>
                  <a:gd name="T35" fmla="*/ 0 h 44"/>
                  <a:gd name="T36" fmla="*/ 2422 w 3142"/>
                  <a:gd name="T37" fmla="*/ 0 h 44"/>
                  <a:gd name="T38" fmla="*/ 2533 w 3142"/>
                  <a:gd name="T39" fmla="*/ 0 h 44"/>
                  <a:gd name="T40" fmla="*/ 2662 w 3142"/>
                  <a:gd name="T41" fmla="*/ 0 h 44"/>
                  <a:gd name="T42" fmla="*/ 2758 w 3142"/>
                  <a:gd name="T43" fmla="*/ 0 h 44"/>
                  <a:gd name="T44" fmla="*/ 2854 w 3142"/>
                  <a:gd name="T45" fmla="*/ 0 h 44"/>
                  <a:gd name="T46" fmla="*/ 2934 w 3142"/>
                  <a:gd name="T47" fmla="*/ 0 h 44"/>
                  <a:gd name="T48" fmla="*/ 3015 w 3142"/>
                  <a:gd name="T49" fmla="*/ 0 h 44"/>
                  <a:gd name="T50" fmla="*/ 3063 w 3142"/>
                  <a:gd name="T51" fmla="*/ 0 h 44"/>
                  <a:gd name="T52" fmla="*/ 3111 w 3142"/>
                  <a:gd name="T53" fmla="*/ 0 h 44"/>
                  <a:gd name="T54" fmla="*/ 3142 w 3142"/>
                  <a:gd name="T55" fmla="*/ 0 h 44"/>
                  <a:gd name="T56" fmla="*/ 3142 w 3142"/>
                  <a:gd name="T57" fmla="*/ 29 h 44"/>
                  <a:gd name="T58" fmla="*/ 3126 w 3142"/>
                  <a:gd name="T59" fmla="*/ 44 h 44"/>
                  <a:gd name="T60" fmla="*/ 48 w 3142"/>
                  <a:gd name="T61" fmla="*/ 2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7" name="Freeform 305"/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272 w 353"/>
                  <a:gd name="T1" fmla="*/ 275 h 319"/>
                  <a:gd name="T2" fmla="*/ 288 w 353"/>
                  <a:gd name="T3" fmla="*/ 304 h 319"/>
                  <a:gd name="T4" fmla="*/ 240 w 353"/>
                  <a:gd name="T5" fmla="*/ 247 h 319"/>
                  <a:gd name="T6" fmla="*/ 224 w 353"/>
                  <a:gd name="T7" fmla="*/ 260 h 319"/>
                  <a:gd name="T8" fmla="*/ 209 w 353"/>
                  <a:gd name="T9" fmla="*/ 217 h 319"/>
                  <a:gd name="T10" fmla="*/ 176 w 353"/>
                  <a:gd name="T11" fmla="*/ 217 h 319"/>
                  <a:gd name="T12" fmla="*/ 128 w 353"/>
                  <a:gd name="T13" fmla="*/ 203 h 319"/>
                  <a:gd name="T14" fmla="*/ 128 w 353"/>
                  <a:gd name="T15" fmla="*/ 188 h 319"/>
                  <a:gd name="T16" fmla="*/ 96 w 353"/>
                  <a:gd name="T17" fmla="*/ 145 h 319"/>
                  <a:gd name="T18" fmla="*/ 65 w 353"/>
                  <a:gd name="T19" fmla="*/ 130 h 319"/>
                  <a:gd name="T20" fmla="*/ 32 w 353"/>
                  <a:gd name="T21" fmla="*/ 130 h 319"/>
                  <a:gd name="T22" fmla="*/ 48 w 353"/>
                  <a:gd name="T23" fmla="*/ 173 h 319"/>
                  <a:gd name="T24" fmla="*/ 48 w 353"/>
                  <a:gd name="T25" fmla="*/ 203 h 319"/>
                  <a:gd name="T26" fmla="*/ 0 w 353"/>
                  <a:gd name="T27" fmla="*/ 145 h 319"/>
                  <a:gd name="T28" fmla="*/ 0 w 353"/>
                  <a:gd name="T29" fmla="*/ 73 h 319"/>
                  <a:gd name="T30" fmla="*/ 96 w 353"/>
                  <a:gd name="T31" fmla="*/ 102 h 319"/>
                  <a:gd name="T32" fmla="*/ 113 w 353"/>
                  <a:gd name="T33" fmla="*/ 0 h 319"/>
                  <a:gd name="T34" fmla="*/ 240 w 353"/>
                  <a:gd name="T35" fmla="*/ 43 h 319"/>
                  <a:gd name="T36" fmla="*/ 192 w 353"/>
                  <a:gd name="T37" fmla="*/ 58 h 319"/>
                  <a:gd name="T38" fmla="*/ 161 w 353"/>
                  <a:gd name="T39" fmla="*/ 73 h 319"/>
                  <a:gd name="T40" fmla="*/ 272 w 353"/>
                  <a:gd name="T41" fmla="*/ 73 h 319"/>
                  <a:gd name="T42" fmla="*/ 272 w 353"/>
                  <a:gd name="T43" fmla="*/ 102 h 319"/>
                  <a:gd name="T44" fmla="*/ 240 w 353"/>
                  <a:gd name="T45" fmla="*/ 102 h 319"/>
                  <a:gd name="T46" fmla="*/ 209 w 353"/>
                  <a:gd name="T47" fmla="*/ 102 h 319"/>
                  <a:gd name="T48" fmla="*/ 224 w 353"/>
                  <a:gd name="T49" fmla="*/ 130 h 319"/>
                  <a:gd name="T50" fmla="*/ 257 w 353"/>
                  <a:gd name="T51" fmla="*/ 160 h 319"/>
                  <a:gd name="T52" fmla="*/ 353 w 353"/>
                  <a:gd name="T53" fmla="*/ 173 h 319"/>
                  <a:gd name="T54" fmla="*/ 288 w 353"/>
                  <a:gd name="T55" fmla="*/ 173 h 319"/>
                  <a:gd name="T56" fmla="*/ 257 w 353"/>
                  <a:gd name="T57" fmla="*/ 173 h 319"/>
                  <a:gd name="T58" fmla="*/ 257 w 353"/>
                  <a:gd name="T59" fmla="*/ 188 h 319"/>
                  <a:gd name="T60" fmla="*/ 353 w 353"/>
                  <a:gd name="T61" fmla="*/ 217 h 319"/>
                  <a:gd name="T62" fmla="*/ 288 w 353"/>
                  <a:gd name="T63" fmla="*/ 203 h 319"/>
                  <a:gd name="T64" fmla="*/ 257 w 353"/>
                  <a:gd name="T65" fmla="*/ 217 h 319"/>
                  <a:gd name="T66" fmla="*/ 288 w 353"/>
                  <a:gd name="T67" fmla="*/ 232 h 319"/>
                  <a:gd name="T68" fmla="*/ 353 w 353"/>
                  <a:gd name="T69" fmla="*/ 247 h 319"/>
                  <a:gd name="T70" fmla="*/ 336 w 353"/>
                  <a:gd name="T71" fmla="*/ 275 h 319"/>
                  <a:gd name="T72" fmla="*/ 353 w 353"/>
                  <a:gd name="T73" fmla="*/ 304 h 319"/>
                  <a:gd name="T74" fmla="*/ 336 w 353"/>
                  <a:gd name="T75" fmla="*/ 304 h 319"/>
                  <a:gd name="T76" fmla="*/ 305 w 353"/>
                  <a:gd name="T77" fmla="*/ 27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8" name="Freeform 306"/>
              <p:cNvSpPr>
                <a:spLocks/>
              </p:cNvSpPr>
              <p:nvPr/>
            </p:nvSpPr>
            <p:spPr bwMode="auto">
              <a:xfrm rot="-5400000">
                <a:off x="5699" y="128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64 w 64"/>
                  <a:gd name="T3" fmla="*/ 72 h 72"/>
                  <a:gd name="T4" fmla="*/ 31 w 64"/>
                  <a:gd name="T5" fmla="*/ 28 h 72"/>
                  <a:gd name="T6" fmla="*/ 0 w 64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9" name="Freeform 307"/>
              <p:cNvSpPr>
                <a:spLocks/>
              </p:cNvSpPr>
              <p:nvPr/>
            </p:nvSpPr>
            <p:spPr bwMode="auto">
              <a:xfrm rot="-5400000">
                <a:off x="5707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17 w 17"/>
                  <a:gd name="T3" fmla="*/ 14 h 14"/>
                  <a:gd name="T4" fmla="*/ 0 w 17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0" name="Freeform 308"/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17 w 65"/>
                  <a:gd name="T1" fmla="*/ 232 h 261"/>
                  <a:gd name="T2" fmla="*/ 0 w 65"/>
                  <a:gd name="T3" fmla="*/ 15 h 261"/>
                  <a:gd name="T4" fmla="*/ 0 w 65"/>
                  <a:gd name="T5" fmla="*/ 0 h 261"/>
                  <a:gd name="T6" fmla="*/ 17 w 65"/>
                  <a:gd name="T7" fmla="*/ 0 h 261"/>
                  <a:gd name="T8" fmla="*/ 48 w 65"/>
                  <a:gd name="T9" fmla="*/ 0 h 261"/>
                  <a:gd name="T10" fmla="*/ 65 w 65"/>
                  <a:gd name="T11" fmla="*/ 0 h 261"/>
                  <a:gd name="T12" fmla="*/ 65 w 65"/>
                  <a:gd name="T13" fmla="*/ 15 h 261"/>
                  <a:gd name="T14" fmla="*/ 65 w 65"/>
                  <a:gd name="T15" fmla="*/ 130 h 261"/>
                  <a:gd name="T16" fmla="*/ 65 w 65"/>
                  <a:gd name="T17" fmla="*/ 247 h 261"/>
                  <a:gd name="T18" fmla="*/ 48 w 65"/>
                  <a:gd name="T19" fmla="*/ 261 h 261"/>
                  <a:gd name="T20" fmla="*/ 33 w 65"/>
                  <a:gd name="T21" fmla="*/ 261 h 261"/>
                  <a:gd name="T22" fmla="*/ 17 w 65"/>
                  <a:gd name="T23" fmla="*/ 247 h 261"/>
                  <a:gd name="T24" fmla="*/ 17 w 65"/>
                  <a:gd name="T25" fmla="*/ 232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1" name="Freeform 309"/>
              <p:cNvSpPr>
                <a:spLocks/>
              </p:cNvSpPr>
              <p:nvPr/>
            </p:nvSpPr>
            <p:spPr bwMode="auto">
              <a:xfrm rot="-5400000">
                <a:off x="5661" y="116"/>
                <a:ext cx="17" cy="82"/>
              </a:xfrm>
              <a:custGeom>
                <a:avLst/>
                <a:gdLst>
                  <a:gd name="T0" fmla="*/ 0 w 111"/>
                  <a:gd name="T1" fmla="*/ 247 h 261"/>
                  <a:gd name="T2" fmla="*/ 0 w 111"/>
                  <a:gd name="T3" fmla="*/ 217 h 261"/>
                  <a:gd name="T4" fmla="*/ 15 w 111"/>
                  <a:gd name="T5" fmla="*/ 189 h 261"/>
                  <a:gd name="T6" fmla="*/ 0 w 111"/>
                  <a:gd name="T7" fmla="*/ 117 h 261"/>
                  <a:gd name="T8" fmla="*/ 0 w 111"/>
                  <a:gd name="T9" fmla="*/ 59 h 261"/>
                  <a:gd name="T10" fmla="*/ 15 w 111"/>
                  <a:gd name="T11" fmla="*/ 15 h 261"/>
                  <a:gd name="T12" fmla="*/ 32 w 111"/>
                  <a:gd name="T13" fmla="*/ 0 h 261"/>
                  <a:gd name="T14" fmla="*/ 63 w 111"/>
                  <a:gd name="T15" fmla="*/ 0 h 261"/>
                  <a:gd name="T16" fmla="*/ 80 w 111"/>
                  <a:gd name="T17" fmla="*/ 0 h 261"/>
                  <a:gd name="T18" fmla="*/ 80 w 111"/>
                  <a:gd name="T19" fmla="*/ 30 h 261"/>
                  <a:gd name="T20" fmla="*/ 80 w 111"/>
                  <a:gd name="T21" fmla="*/ 74 h 261"/>
                  <a:gd name="T22" fmla="*/ 96 w 111"/>
                  <a:gd name="T23" fmla="*/ 102 h 261"/>
                  <a:gd name="T24" fmla="*/ 111 w 111"/>
                  <a:gd name="T25" fmla="*/ 145 h 261"/>
                  <a:gd name="T26" fmla="*/ 96 w 111"/>
                  <a:gd name="T27" fmla="*/ 130 h 261"/>
                  <a:gd name="T28" fmla="*/ 80 w 111"/>
                  <a:gd name="T29" fmla="*/ 117 h 261"/>
                  <a:gd name="T30" fmla="*/ 63 w 111"/>
                  <a:gd name="T31" fmla="*/ 117 h 261"/>
                  <a:gd name="T32" fmla="*/ 63 w 111"/>
                  <a:gd name="T33" fmla="*/ 145 h 261"/>
                  <a:gd name="T34" fmla="*/ 63 w 111"/>
                  <a:gd name="T35" fmla="*/ 174 h 261"/>
                  <a:gd name="T36" fmla="*/ 96 w 111"/>
                  <a:gd name="T37" fmla="*/ 217 h 261"/>
                  <a:gd name="T38" fmla="*/ 63 w 111"/>
                  <a:gd name="T39" fmla="*/ 174 h 261"/>
                  <a:gd name="T40" fmla="*/ 63 w 111"/>
                  <a:gd name="T41" fmla="*/ 160 h 261"/>
                  <a:gd name="T42" fmla="*/ 32 w 111"/>
                  <a:gd name="T43" fmla="*/ 145 h 261"/>
                  <a:gd name="T44" fmla="*/ 32 w 111"/>
                  <a:gd name="T45" fmla="*/ 160 h 261"/>
                  <a:gd name="T46" fmla="*/ 32 w 111"/>
                  <a:gd name="T47" fmla="*/ 174 h 261"/>
                  <a:gd name="T48" fmla="*/ 32 w 111"/>
                  <a:gd name="T49" fmla="*/ 204 h 261"/>
                  <a:gd name="T50" fmla="*/ 15 w 111"/>
                  <a:gd name="T51" fmla="*/ 204 h 261"/>
                  <a:gd name="T52" fmla="*/ 15 w 111"/>
                  <a:gd name="T53" fmla="*/ 232 h 261"/>
                  <a:gd name="T54" fmla="*/ 15 w 111"/>
                  <a:gd name="T55" fmla="*/ 247 h 261"/>
                  <a:gd name="T56" fmla="*/ 15 w 111"/>
                  <a:gd name="T57" fmla="*/ 261 h 261"/>
                  <a:gd name="T58" fmla="*/ 0 w 111"/>
                  <a:gd name="T59" fmla="*/ 261 h 261"/>
                  <a:gd name="T60" fmla="*/ 0 w 111"/>
                  <a:gd name="T61" fmla="*/ 247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2" name="Freeform 310"/>
              <p:cNvSpPr>
                <a:spLocks/>
              </p:cNvSpPr>
              <p:nvPr/>
            </p:nvSpPr>
            <p:spPr bwMode="auto">
              <a:xfrm rot="-5400000">
                <a:off x="5706" y="151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15 w 15"/>
                  <a:gd name="T3" fmla="*/ 29 h 29"/>
                  <a:gd name="T4" fmla="*/ 0 w 15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3" name="Freeform 311"/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173 h 188"/>
                  <a:gd name="T2" fmla="*/ 0 w 16"/>
                  <a:gd name="T3" fmla="*/ 0 h 188"/>
                  <a:gd name="T4" fmla="*/ 16 w 16"/>
                  <a:gd name="T5" fmla="*/ 30 h 188"/>
                  <a:gd name="T6" fmla="*/ 16 w 16"/>
                  <a:gd name="T7" fmla="*/ 86 h 188"/>
                  <a:gd name="T8" fmla="*/ 16 w 16"/>
                  <a:gd name="T9" fmla="*/ 173 h 188"/>
                  <a:gd name="T10" fmla="*/ 0 w 16"/>
                  <a:gd name="T11" fmla="*/ 188 h 188"/>
                  <a:gd name="T12" fmla="*/ 0 w 16"/>
                  <a:gd name="T13" fmla="*/ 17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4" name="Freeform 312"/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>
                  <a:gd name="T0" fmla="*/ 0 w 34"/>
                  <a:gd name="T1" fmla="*/ 15 h 173"/>
                  <a:gd name="T2" fmla="*/ 17 w 34"/>
                  <a:gd name="T3" fmla="*/ 0 h 173"/>
                  <a:gd name="T4" fmla="*/ 34 w 34"/>
                  <a:gd name="T5" fmla="*/ 15 h 173"/>
                  <a:gd name="T6" fmla="*/ 34 w 34"/>
                  <a:gd name="T7" fmla="*/ 160 h 173"/>
                  <a:gd name="T8" fmla="*/ 17 w 34"/>
                  <a:gd name="T9" fmla="*/ 173 h 173"/>
                  <a:gd name="T10" fmla="*/ 0 w 34"/>
                  <a:gd name="T11" fmla="*/ 160 h 173"/>
                  <a:gd name="T12" fmla="*/ 0 w 34"/>
                  <a:gd name="T13" fmla="*/ 1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5" name="Freeform 313"/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>
                  <a:gd name="T0" fmla="*/ 0 w 177"/>
                  <a:gd name="T1" fmla="*/ 160 h 173"/>
                  <a:gd name="T2" fmla="*/ 144 w 177"/>
                  <a:gd name="T3" fmla="*/ 73 h 173"/>
                  <a:gd name="T4" fmla="*/ 129 w 177"/>
                  <a:gd name="T5" fmla="*/ 58 h 173"/>
                  <a:gd name="T6" fmla="*/ 81 w 177"/>
                  <a:gd name="T7" fmla="*/ 30 h 173"/>
                  <a:gd name="T8" fmla="*/ 17 w 177"/>
                  <a:gd name="T9" fmla="*/ 15 h 173"/>
                  <a:gd name="T10" fmla="*/ 0 w 177"/>
                  <a:gd name="T11" fmla="*/ 0 h 173"/>
                  <a:gd name="T12" fmla="*/ 48 w 177"/>
                  <a:gd name="T13" fmla="*/ 15 h 173"/>
                  <a:gd name="T14" fmla="*/ 81 w 177"/>
                  <a:gd name="T15" fmla="*/ 30 h 173"/>
                  <a:gd name="T16" fmla="*/ 144 w 177"/>
                  <a:gd name="T17" fmla="*/ 58 h 173"/>
                  <a:gd name="T18" fmla="*/ 177 w 177"/>
                  <a:gd name="T19" fmla="*/ 73 h 173"/>
                  <a:gd name="T20" fmla="*/ 144 w 177"/>
                  <a:gd name="T21" fmla="*/ 116 h 173"/>
                  <a:gd name="T22" fmla="*/ 96 w 177"/>
                  <a:gd name="T23" fmla="*/ 130 h 173"/>
                  <a:gd name="T24" fmla="*/ 0 w 177"/>
                  <a:gd name="T25" fmla="*/ 173 h 173"/>
                  <a:gd name="T26" fmla="*/ 0 w 177"/>
                  <a:gd name="T27" fmla="*/ 16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6" name="Freeform 314"/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>
                  <a:gd name="T0" fmla="*/ 16 w 16"/>
                  <a:gd name="T1" fmla="*/ 0 h 30"/>
                  <a:gd name="T2" fmla="*/ 16 w 16"/>
                  <a:gd name="T3" fmla="*/ 15 h 30"/>
                  <a:gd name="T4" fmla="*/ 16 w 16"/>
                  <a:gd name="T5" fmla="*/ 30 h 30"/>
                  <a:gd name="T6" fmla="*/ 0 w 16"/>
                  <a:gd name="T7" fmla="*/ 15 h 30"/>
                  <a:gd name="T8" fmla="*/ 16 w 1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7" name="Freeform 315"/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>
                  <a:gd name="T0" fmla="*/ 49 w 3093"/>
                  <a:gd name="T1" fmla="*/ 15 h 30"/>
                  <a:gd name="T2" fmla="*/ 0 w 3093"/>
                  <a:gd name="T3" fmla="*/ 0 h 30"/>
                  <a:gd name="T4" fmla="*/ 15 w 3093"/>
                  <a:gd name="T5" fmla="*/ 0 h 30"/>
                  <a:gd name="T6" fmla="*/ 97 w 3093"/>
                  <a:gd name="T7" fmla="*/ 0 h 30"/>
                  <a:gd name="T8" fmla="*/ 161 w 3093"/>
                  <a:gd name="T9" fmla="*/ 0 h 30"/>
                  <a:gd name="T10" fmla="*/ 257 w 3093"/>
                  <a:gd name="T11" fmla="*/ 0 h 30"/>
                  <a:gd name="T12" fmla="*/ 353 w 3093"/>
                  <a:gd name="T13" fmla="*/ 0 h 30"/>
                  <a:gd name="T14" fmla="*/ 449 w 3093"/>
                  <a:gd name="T15" fmla="*/ 0 h 30"/>
                  <a:gd name="T16" fmla="*/ 560 w 3093"/>
                  <a:gd name="T17" fmla="*/ 0 h 30"/>
                  <a:gd name="T18" fmla="*/ 786 w 3093"/>
                  <a:gd name="T19" fmla="*/ 0 h 30"/>
                  <a:gd name="T20" fmla="*/ 1026 w 3093"/>
                  <a:gd name="T21" fmla="*/ 0 h 30"/>
                  <a:gd name="T22" fmla="*/ 1283 w 3093"/>
                  <a:gd name="T23" fmla="*/ 0 h 30"/>
                  <a:gd name="T24" fmla="*/ 1796 w 3093"/>
                  <a:gd name="T25" fmla="*/ 0 h 30"/>
                  <a:gd name="T26" fmla="*/ 2051 w 3093"/>
                  <a:gd name="T27" fmla="*/ 0 h 30"/>
                  <a:gd name="T28" fmla="*/ 2293 w 3093"/>
                  <a:gd name="T29" fmla="*/ 0 h 30"/>
                  <a:gd name="T30" fmla="*/ 2500 w 3093"/>
                  <a:gd name="T31" fmla="*/ 0 h 30"/>
                  <a:gd name="T32" fmla="*/ 2596 w 3093"/>
                  <a:gd name="T33" fmla="*/ 0 h 30"/>
                  <a:gd name="T34" fmla="*/ 2692 w 3093"/>
                  <a:gd name="T35" fmla="*/ 0 h 30"/>
                  <a:gd name="T36" fmla="*/ 2773 w 3093"/>
                  <a:gd name="T37" fmla="*/ 0 h 30"/>
                  <a:gd name="T38" fmla="*/ 2853 w 3093"/>
                  <a:gd name="T39" fmla="*/ 0 h 30"/>
                  <a:gd name="T40" fmla="*/ 2917 w 3093"/>
                  <a:gd name="T41" fmla="*/ 0 h 30"/>
                  <a:gd name="T42" fmla="*/ 2965 w 3093"/>
                  <a:gd name="T43" fmla="*/ 0 h 30"/>
                  <a:gd name="T44" fmla="*/ 3013 w 3093"/>
                  <a:gd name="T45" fmla="*/ 0 h 30"/>
                  <a:gd name="T46" fmla="*/ 3045 w 3093"/>
                  <a:gd name="T47" fmla="*/ 0 h 30"/>
                  <a:gd name="T48" fmla="*/ 3061 w 3093"/>
                  <a:gd name="T49" fmla="*/ 0 h 30"/>
                  <a:gd name="T50" fmla="*/ 3078 w 3093"/>
                  <a:gd name="T51" fmla="*/ 0 h 30"/>
                  <a:gd name="T52" fmla="*/ 3093 w 3093"/>
                  <a:gd name="T53" fmla="*/ 15 h 30"/>
                  <a:gd name="T54" fmla="*/ 3078 w 3093"/>
                  <a:gd name="T55" fmla="*/ 30 h 30"/>
                  <a:gd name="T56" fmla="*/ 3061 w 3093"/>
                  <a:gd name="T57" fmla="*/ 30 h 30"/>
                  <a:gd name="T58" fmla="*/ 3045 w 3093"/>
                  <a:gd name="T59" fmla="*/ 30 h 30"/>
                  <a:gd name="T60" fmla="*/ 3013 w 3093"/>
                  <a:gd name="T61" fmla="*/ 30 h 30"/>
                  <a:gd name="T62" fmla="*/ 2949 w 3093"/>
                  <a:gd name="T63" fmla="*/ 30 h 30"/>
                  <a:gd name="T64" fmla="*/ 2886 w 3093"/>
                  <a:gd name="T65" fmla="*/ 30 h 30"/>
                  <a:gd name="T66" fmla="*/ 2805 w 3093"/>
                  <a:gd name="T67" fmla="*/ 30 h 30"/>
                  <a:gd name="T68" fmla="*/ 2709 w 3093"/>
                  <a:gd name="T69" fmla="*/ 30 h 30"/>
                  <a:gd name="T70" fmla="*/ 2613 w 3093"/>
                  <a:gd name="T71" fmla="*/ 30 h 30"/>
                  <a:gd name="T72" fmla="*/ 2500 w 3093"/>
                  <a:gd name="T73" fmla="*/ 30 h 30"/>
                  <a:gd name="T74" fmla="*/ 2372 w 3093"/>
                  <a:gd name="T75" fmla="*/ 30 h 30"/>
                  <a:gd name="T76" fmla="*/ 2116 w 3093"/>
                  <a:gd name="T77" fmla="*/ 30 h 30"/>
                  <a:gd name="T78" fmla="*/ 1844 w 3093"/>
                  <a:gd name="T79" fmla="*/ 30 h 30"/>
                  <a:gd name="T80" fmla="*/ 1571 w 3093"/>
                  <a:gd name="T81" fmla="*/ 30 h 30"/>
                  <a:gd name="T82" fmla="*/ 1283 w 3093"/>
                  <a:gd name="T83" fmla="*/ 30 h 30"/>
                  <a:gd name="T84" fmla="*/ 1009 w 3093"/>
                  <a:gd name="T85" fmla="*/ 15 h 30"/>
                  <a:gd name="T86" fmla="*/ 754 w 3093"/>
                  <a:gd name="T87" fmla="*/ 15 h 30"/>
                  <a:gd name="T88" fmla="*/ 642 w 3093"/>
                  <a:gd name="T89" fmla="*/ 15 h 30"/>
                  <a:gd name="T90" fmla="*/ 529 w 3093"/>
                  <a:gd name="T91" fmla="*/ 15 h 30"/>
                  <a:gd name="T92" fmla="*/ 416 w 3093"/>
                  <a:gd name="T93" fmla="*/ 15 h 30"/>
                  <a:gd name="T94" fmla="*/ 337 w 3093"/>
                  <a:gd name="T95" fmla="*/ 15 h 30"/>
                  <a:gd name="T96" fmla="*/ 257 w 3093"/>
                  <a:gd name="T97" fmla="*/ 15 h 30"/>
                  <a:gd name="T98" fmla="*/ 193 w 3093"/>
                  <a:gd name="T99" fmla="*/ 15 h 30"/>
                  <a:gd name="T100" fmla="*/ 128 w 3093"/>
                  <a:gd name="T101" fmla="*/ 15 h 30"/>
                  <a:gd name="T102" fmla="*/ 97 w 3093"/>
                  <a:gd name="T103" fmla="*/ 15 h 30"/>
                  <a:gd name="T104" fmla="*/ 63 w 3093"/>
                  <a:gd name="T105" fmla="*/ 15 h 30"/>
                  <a:gd name="T106" fmla="*/ 49 w 3093"/>
                  <a:gd name="T107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8" name="Freeform 316"/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32 w 96"/>
                  <a:gd name="T3" fmla="*/ 0 h 100"/>
                  <a:gd name="T4" fmla="*/ 63 w 96"/>
                  <a:gd name="T5" fmla="*/ 13 h 100"/>
                  <a:gd name="T6" fmla="*/ 80 w 96"/>
                  <a:gd name="T7" fmla="*/ 28 h 100"/>
                  <a:gd name="T8" fmla="*/ 96 w 96"/>
                  <a:gd name="T9" fmla="*/ 43 h 100"/>
                  <a:gd name="T10" fmla="*/ 96 w 96"/>
                  <a:gd name="T11" fmla="*/ 56 h 100"/>
                  <a:gd name="T12" fmla="*/ 63 w 96"/>
                  <a:gd name="T13" fmla="*/ 71 h 100"/>
                  <a:gd name="T14" fmla="*/ 48 w 96"/>
                  <a:gd name="T15" fmla="*/ 86 h 100"/>
                  <a:gd name="T16" fmla="*/ 0 w 96"/>
                  <a:gd name="T17" fmla="*/ 100 h 100"/>
                  <a:gd name="T18" fmla="*/ 0 w 96"/>
                  <a:gd name="T1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9" name="Freeform 317"/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64 w 208"/>
                  <a:gd name="T1" fmla="*/ 71 h 100"/>
                  <a:gd name="T2" fmla="*/ 48 w 208"/>
                  <a:gd name="T3" fmla="*/ 56 h 100"/>
                  <a:gd name="T4" fmla="*/ 31 w 208"/>
                  <a:gd name="T5" fmla="*/ 56 h 100"/>
                  <a:gd name="T6" fmla="*/ 16 w 208"/>
                  <a:gd name="T7" fmla="*/ 43 h 100"/>
                  <a:gd name="T8" fmla="*/ 0 w 208"/>
                  <a:gd name="T9" fmla="*/ 43 h 100"/>
                  <a:gd name="T10" fmla="*/ 31 w 208"/>
                  <a:gd name="T11" fmla="*/ 43 h 100"/>
                  <a:gd name="T12" fmla="*/ 64 w 208"/>
                  <a:gd name="T13" fmla="*/ 28 h 100"/>
                  <a:gd name="T14" fmla="*/ 79 w 208"/>
                  <a:gd name="T15" fmla="*/ 0 h 100"/>
                  <a:gd name="T16" fmla="*/ 144 w 208"/>
                  <a:gd name="T17" fmla="*/ 13 h 100"/>
                  <a:gd name="T18" fmla="*/ 208 w 208"/>
                  <a:gd name="T19" fmla="*/ 43 h 100"/>
                  <a:gd name="T20" fmla="*/ 192 w 208"/>
                  <a:gd name="T21" fmla="*/ 71 h 100"/>
                  <a:gd name="T22" fmla="*/ 160 w 208"/>
                  <a:gd name="T23" fmla="*/ 71 h 100"/>
                  <a:gd name="T24" fmla="*/ 79 w 208"/>
                  <a:gd name="T25" fmla="*/ 100 h 100"/>
                  <a:gd name="T26" fmla="*/ 64 w 208"/>
                  <a:gd name="T27" fmla="*/ 7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0" name="Freeform 318"/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>
                  <a:gd name="T0" fmla="*/ 192 w 2259"/>
                  <a:gd name="T1" fmla="*/ 2014 h 2042"/>
                  <a:gd name="T2" fmla="*/ 111 w 2259"/>
                  <a:gd name="T3" fmla="*/ 1854 h 2042"/>
                  <a:gd name="T4" fmla="*/ 32 w 2259"/>
                  <a:gd name="T5" fmla="*/ 1882 h 2042"/>
                  <a:gd name="T6" fmla="*/ 464 w 2259"/>
                  <a:gd name="T7" fmla="*/ 1795 h 2042"/>
                  <a:gd name="T8" fmla="*/ 1042 w 2259"/>
                  <a:gd name="T9" fmla="*/ 1971 h 2042"/>
                  <a:gd name="T10" fmla="*/ 977 w 2259"/>
                  <a:gd name="T11" fmla="*/ 1405 h 2042"/>
                  <a:gd name="T12" fmla="*/ 992 w 2259"/>
                  <a:gd name="T13" fmla="*/ 1144 h 2042"/>
                  <a:gd name="T14" fmla="*/ 961 w 2259"/>
                  <a:gd name="T15" fmla="*/ 1129 h 2042"/>
                  <a:gd name="T16" fmla="*/ 1153 w 2259"/>
                  <a:gd name="T17" fmla="*/ 1274 h 2042"/>
                  <a:gd name="T18" fmla="*/ 1009 w 2259"/>
                  <a:gd name="T19" fmla="*/ 1448 h 2042"/>
                  <a:gd name="T20" fmla="*/ 881 w 2259"/>
                  <a:gd name="T21" fmla="*/ 1709 h 2042"/>
                  <a:gd name="T22" fmla="*/ 961 w 2259"/>
                  <a:gd name="T23" fmla="*/ 1593 h 2042"/>
                  <a:gd name="T24" fmla="*/ 1042 w 2259"/>
                  <a:gd name="T25" fmla="*/ 1622 h 2042"/>
                  <a:gd name="T26" fmla="*/ 961 w 2259"/>
                  <a:gd name="T27" fmla="*/ 1522 h 2042"/>
                  <a:gd name="T28" fmla="*/ 1186 w 2259"/>
                  <a:gd name="T29" fmla="*/ 1448 h 2042"/>
                  <a:gd name="T30" fmla="*/ 1362 w 2259"/>
                  <a:gd name="T31" fmla="*/ 1535 h 2042"/>
                  <a:gd name="T32" fmla="*/ 1378 w 2259"/>
                  <a:gd name="T33" fmla="*/ 1695 h 2042"/>
                  <a:gd name="T34" fmla="*/ 1201 w 2259"/>
                  <a:gd name="T35" fmla="*/ 1854 h 2042"/>
                  <a:gd name="T36" fmla="*/ 1105 w 2259"/>
                  <a:gd name="T37" fmla="*/ 1795 h 2042"/>
                  <a:gd name="T38" fmla="*/ 977 w 2259"/>
                  <a:gd name="T39" fmla="*/ 1709 h 2042"/>
                  <a:gd name="T40" fmla="*/ 1393 w 2259"/>
                  <a:gd name="T41" fmla="*/ 1897 h 2042"/>
                  <a:gd name="T42" fmla="*/ 1474 w 2259"/>
                  <a:gd name="T43" fmla="*/ 1420 h 2042"/>
                  <a:gd name="T44" fmla="*/ 1827 w 2259"/>
                  <a:gd name="T45" fmla="*/ 1390 h 2042"/>
                  <a:gd name="T46" fmla="*/ 2132 w 2259"/>
                  <a:gd name="T47" fmla="*/ 1014 h 2042"/>
                  <a:gd name="T48" fmla="*/ 1842 w 2259"/>
                  <a:gd name="T49" fmla="*/ 971 h 2042"/>
                  <a:gd name="T50" fmla="*/ 2082 w 2259"/>
                  <a:gd name="T51" fmla="*/ 1042 h 2042"/>
                  <a:gd name="T52" fmla="*/ 1986 w 2259"/>
                  <a:gd name="T53" fmla="*/ 1246 h 2042"/>
                  <a:gd name="T54" fmla="*/ 1827 w 2259"/>
                  <a:gd name="T55" fmla="*/ 1333 h 2042"/>
                  <a:gd name="T56" fmla="*/ 1587 w 2259"/>
                  <a:gd name="T57" fmla="*/ 1216 h 2042"/>
                  <a:gd name="T58" fmla="*/ 1570 w 2259"/>
                  <a:gd name="T59" fmla="*/ 956 h 2042"/>
                  <a:gd name="T60" fmla="*/ 1810 w 2259"/>
                  <a:gd name="T61" fmla="*/ 797 h 2042"/>
                  <a:gd name="T62" fmla="*/ 1810 w 2259"/>
                  <a:gd name="T63" fmla="*/ 767 h 2042"/>
                  <a:gd name="T64" fmla="*/ 1506 w 2259"/>
                  <a:gd name="T65" fmla="*/ 1057 h 2042"/>
                  <a:gd name="T66" fmla="*/ 1249 w 2259"/>
                  <a:gd name="T67" fmla="*/ 999 h 2042"/>
                  <a:gd name="T68" fmla="*/ 1330 w 2259"/>
                  <a:gd name="T69" fmla="*/ 912 h 2042"/>
                  <a:gd name="T70" fmla="*/ 1474 w 2259"/>
                  <a:gd name="T71" fmla="*/ 942 h 2042"/>
                  <a:gd name="T72" fmla="*/ 2147 w 2259"/>
                  <a:gd name="T73" fmla="*/ 912 h 2042"/>
                  <a:gd name="T74" fmla="*/ 1971 w 2259"/>
                  <a:gd name="T75" fmla="*/ 506 h 2042"/>
                  <a:gd name="T76" fmla="*/ 2132 w 2259"/>
                  <a:gd name="T77" fmla="*/ 29 h 2042"/>
                  <a:gd name="T78" fmla="*/ 2115 w 2259"/>
                  <a:gd name="T79" fmla="*/ 116 h 2042"/>
                  <a:gd name="T80" fmla="*/ 2147 w 2259"/>
                  <a:gd name="T81" fmla="*/ 0 h 2042"/>
                  <a:gd name="T82" fmla="*/ 2147 w 2259"/>
                  <a:gd name="T83" fmla="*/ 289 h 2042"/>
                  <a:gd name="T84" fmla="*/ 2163 w 2259"/>
                  <a:gd name="T85" fmla="*/ 637 h 2042"/>
                  <a:gd name="T86" fmla="*/ 2195 w 2259"/>
                  <a:gd name="T87" fmla="*/ 420 h 2042"/>
                  <a:gd name="T88" fmla="*/ 2003 w 2259"/>
                  <a:gd name="T89" fmla="*/ 478 h 2042"/>
                  <a:gd name="T90" fmla="*/ 2163 w 2259"/>
                  <a:gd name="T91" fmla="*/ 1274 h 2042"/>
                  <a:gd name="T92" fmla="*/ 2243 w 2259"/>
                  <a:gd name="T93" fmla="*/ 1491 h 2042"/>
                  <a:gd name="T94" fmla="*/ 1986 w 2259"/>
                  <a:gd name="T95" fmla="*/ 1535 h 2042"/>
                  <a:gd name="T96" fmla="*/ 2147 w 2259"/>
                  <a:gd name="T97" fmla="*/ 1491 h 2042"/>
                  <a:gd name="T98" fmla="*/ 1474 w 2259"/>
                  <a:gd name="T99" fmla="*/ 1303 h 2042"/>
                  <a:gd name="T100" fmla="*/ 1683 w 2259"/>
                  <a:gd name="T101" fmla="*/ 1927 h 2042"/>
                  <a:gd name="T102" fmla="*/ 1698 w 2259"/>
                  <a:gd name="T103" fmla="*/ 1782 h 2042"/>
                  <a:gd name="T104" fmla="*/ 1731 w 2259"/>
                  <a:gd name="T105" fmla="*/ 2014 h 2042"/>
                  <a:gd name="T106" fmla="*/ 1522 w 2259"/>
                  <a:gd name="T107" fmla="*/ 1825 h 2042"/>
                  <a:gd name="T108" fmla="*/ 1121 w 2259"/>
                  <a:gd name="T109" fmla="*/ 2027 h 2042"/>
                  <a:gd name="T110" fmla="*/ 384 w 2259"/>
                  <a:gd name="T111" fmla="*/ 1912 h 2042"/>
                  <a:gd name="T112" fmla="*/ 528 w 2259"/>
                  <a:gd name="T113" fmla="*/ 1869 h 2042"/>
                  <a:gd name="T114" fmla="*/ 416 w 2259"/>
                  <a:gd name="T115" fmla="*/ 2027 h 2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1" name="Freeform 319"/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17 w 2197"/>
                  <a:gd name="T1" fmla="*/ 768 h 783"/>
                  <a:gd name="T2" fmla="*/ 0 w 2197"/>
                  <a:gd name="T3" fmla="*/ 740 h 783"/>
                  <a:gd name="T4" fmla="*/ 242 w 2197"/>
                  <a:gd name="T5" fmla="*/ 740 h 783"/>
                  <a:gd name="T6" fmla="*/ 1027 w 2197"/>
                  <a:gd name="T7" fmla="*/ 753 h 783"/>
                  <a:gd name="T8" fmla="*/ 1138 w 2197"/>
                  <a:gd name="T9" fmla="*/ 740 h 783"/>
                  <a:gd name="T10" fmla="*/ 1155 w 2197"/>
                  <a:gd name="T11" fmla="*/ 740 h 783"/>
                  <a:gd name="T12" fmla="*/ 1155 w 2197"/>
                  <a:gd name="T13" fmla="*/ 551 h 783"/>
                  <a:gd name="T14" fmla="*/ 1155 w 2197"/>
                  <a:gd name="T15" fmla="*/ 536 h 783"/>
                  <a:gd name="T16" fmla="*/ 1395 w 2197"/>
                  <a:gd name="T17" fmla="*/ 536 h 783"/>
                  <a:gd name="T18" fmla="*/ 1508 w 2197"/>
                  <a:gd name="T19" fmla="*/ 521 h 783"/>
                  <a:gd name="T20" fmla="*/ 1604 w 2197"/>
                  <a:gd name="T21" fmla="*/ 508 h 783"/>
                  <a:gd name="T22" fmla="*/ 1716 w 2197"/>
                  <a:gd name="T23" fmla="*/ 478 h 783"/>
                  <a:gd name="T24" fmla="*/ 1812 w 2197"/>
                  <a:gd name="T25" fmla="*/ 434 h 783"/>
                  <a:gd name="T26" fmla="*/ 1909 w 2197"/>
                  <a:gd name="T27" fmla="*/ 377 h 783"/>
                  <a:gd name="T28" fmla="*/ 1988 w 2197"/>
                  <a:gd name="T29" fmla="*/ 319 h 783"/>
                  <a:gd name="T30" fmla="*/ 2053 w 2197"/>
                  <a:gd name="T31" fmla="*/ 247 h 783"/>
                  <a:gd name="T32" fmla="*/ 2117 w 2197"/>
                  <a:gd name="T33" fmla="*/ 159 h 783"/>
                  <a:gd name="T34" fmla="*/ 2180 w 2197"/>
                  <a:gd name="T35" fmla="*/ 0 h 783"/>
                  <a:gd name="T36" fmla="*/ 2197 w 2197"/>
                  <a:gd name="T37" fmla="*/ 15 h 783"/>
                  <a:gd name="T38" fmla="*/ 2197 w 2197"/>
                  <a:gd name="T39" fmla="*/ 43 h 783"/>
                  <a:gd name="T40" fmla="*/ 2180 w 2197"/>
                  <a:gd name="T41" fmla="*/ 87 h 783"/>
                  <a:gd name="T42" fmla="*/ 2165 w 2197"/>
                  <a:gd name="T43" fmla="*/ 159 h 783"/>
                  <a:gd name="T44" fmla="*/ 2117 w 2197"/>
                  <a:gd name="T45" fmla="*/ 217 h 783"/>
                  <a:gd name="T46" fmla="*/ 2053 w 2197"/>
                  <a:gd name="T47" fmla="*/ 291 h 783"/>
                  <a:gd name="T48" fmla="*/ 2005 w 2197"/>
                  <a:gd name="T49" fmla="*/ 347 h 783"/>
                  <a:gd name="T50" fmla="*/ 1940 w 2197"/>
                  <a:gd name="T51" fmla="*/ 406 h 783"/>
                  <a:gd name="T52" fmla="*/ 1861 w 2197"/>
                  <a:gd name="T53" fmla="*/ 449 h 783"/>
                  <a:gd name="T54" fmla="*/ 1781 w 2197"/>
                  <a:gd name="T55" fmla="*/ 493 h 783"/>
                  <a:gd name="T56" fmla="*/ 1700 w 2197"/>
                  <a:gd name="T57" fmla="*/ 508 h 783"/>
                  <a:gd name="T58" fmla="*/ 1556 w 2197"/>
                  <a:gd name="T59" fmla="*/ 551 h 783"/>
                  <a:gd name="T60" fmla="*/ 1491 w 2197"/>
                  <a:gd name="T61" fmla="*/ 564 h 783"/>
                  <a:gd name="T62" fmla="*/ 1412 w 2197"/>
                  <a:gd name="T63" fmla="*/ 564 h 783"/>
                  <a:gd name="T64" fmla="*/ 1203 w 2197"/>
                  <a:gd name="T65" fmla="*/ 579 h 783"/>
                  <a:gd name="T66" fmla="*/ 1188 w 2197"/>
                  <a:gd name="T67" fmla="*/ 594 h 783"/>
                  <a:gd name="T68" fmla="*/ 1188 w 2197"/>
                  <a:gd name="T69" fmla="*/ 783 h 783"/>
                  <a:gd name="T70" fmla="*/ 17 w 2197"/>
                  <a:gd name="T71" fmla="*/ 768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2" name="Freeform 320"/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>
                  <a:gd name="T0" fmla="*/ 0 w 48"/>
                  <a:gd name="T1" fmla="*/ 0 h 15"/>
                  <a:gd name="T2" fmla="*/ 16 w 48"/>
                  <a:gd name="T3" fmla="*/ 0 h 15"/>
                  <a:gd name="T4" fmla="*/ 48 w 48"/>
                  <a:gd name="T5" fmla="*/ 0 h 15"/>
                  <a:gd name="T6" fmla="*/ 33 w 48"/>
                  <a:gd name="T7" fmla="*/ 15 h 15"/>
                  <a:gd name="T8" fmla="*/ 0 w 4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3" name="Freeform 321"/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956 h 985"/>
                  <a:gd name="T2" fmla="*/ 17 w 2261"/>
                  <a:gd name="T3" fmla="*/ 926 h 985"/>
                  <a:gd name="T4" fmla="*/ 113 w 2261"/>
                  <a:gd name="T5" fmla="*/ 911 h 985"/>
                  <a:gd name="T6" fmla="*/ 1138 w 2261"/>
                  <a:gd name="T7" fmla="*/ 926 h 985"/>
                  <a:gd name="T8" fmla="*/ 1138 w 2261"/>
                  <a:gd name="T9" fmla="*/ 911 h 985"/>
                  <a:gd name="T10" fmla="*/ 1155 w 2261"/>
                  <a:gd name="T11" fmla="*/ 709 h 985"/>
                  <a:gd name="T12" fmla="*/ 1395 w 2261"/>
                  <a:gd name="T13" fmla="*/ 709 h 985"/>
                  <a:gd name="T14" fmla="*/ 1524 w 2261"/>
                  <a:gd name="T15" fmla="*/ 694 h 985"/>
                  <a:gd name="T16" fmla="*/ 1635 w 2261"/>
                  <a:gd name="T17" fmla="*/ 681 h 985"/>
                  <a:gd name="T18" fmla="*/ 1748 w 2261"/>
                  <a:gd name="T19" fmla="*/ 651 h 985"/>
                  <a:gd name="T20" fmla="*/ 1844 w 2261"/>
                  <a:gd name="T21" fmla="*/ 607 h 985"/>
                  <a:gd name="T22" fmla="*/ 1940 w 2261"/>
                  <a:gd name="T23" fmla="*/ 551 h 985"/>
                  <a:gd name="T24" fmla="*/ 1988 w 2261"/>
                  <a:gd name="T25" fmla="*/ 520 h 985"/>
                  <a:gd name="T26" fmla="*/ 2036 w 2261"/>
                  <a:gd name="T27" fmla="*/ 477 h 985"/>
                  <a:gd name="T28" fmla="*/ 2069 w 2261"/>
                  <a:gd name="T29" fmla="*/ 419 h 985"/>
                  <a:gd name="T30" fmla="*/ 2117 w 2261"/>
                  <a:gd name="T31" fmla="*/ 362 h 985"/>
                  <a:gd name="T32" fmla="*/ 2149 w 2261"/>
                  <a:gd name="T33" fmla="*/ 303 h 985"/>
                  <a:gd name="T34" fmla="*/ 2165 w 2261"/>
                  <a:gd name="T35" fmla="*/ 245 h 985"/>
                  <a:gd name="T36" fmla="*/ 2197 w 2261"/>
                  <a:gd name="T37" fmla="*/ 130 h 985"/>
                  <a:gd name="T38" fmla="*/ 2213 w 2261"/>
                  <a:gd name="T39" fmla="*/ 0 h 985"/>
                  <a:gd name="T40" fmla="*/ 2245 w 2261"/>
                  <a:gd name="T41" fmla="*/ 0 h 985"/>
                  <a:gd name="T42" fmla="*/ 2261 w 2261"/>
                  <a:gd name="T43" fmla="*/ 15 h 985"/>
                  <a:gd name="T44" fmla="*/ 2261 w 2261"/>
                  <a:gd name="T45" fmla="*/ 71 h 985"/>
                  <a:gd name="T46" fmla="*/ 2261 w 2261"/>
                  <a:gd name="T47" fmla="*/ 130 h 985"/>
                  <a:gd name="T48" fmla="*/ 2261 w 2261"/>
                  <a:gd name="T49" fmla="*/ 202 h 985"/>
                  <a:gd name="T50" fmla="*/ 2228 w 2261"/>
                  <a:gd name="T51" fmla="*/ 260 h 985"/>
                  <a:gd name="T52" fmla="*/ 2180 w 2261"/>
                  <a:gd name="T53" fmla="*/ 390 h 985"/>
                  <a:gd name="T54" fmla="*/ 2117 w 2261"/>
                  <a:gd name="T55" fmla="*/ 492 h 985"/>
                  <a:gd name="T56" fmla="*/ 2053 w 2261"/>
                  <a:gd name="T57" fmla="*/ 564 h 985"/>
                  <a:gd name="T58" fmla="*/ 1973 w 2261"/>
                  <a:gd name="T59" fmla="*/ 622 h 985"/>
                  <a:gd name="T60" fmla="*/ 1892 w 2261"/>
                  <a:gd name="T61" fmla="*/ 666 h 985"/>
                  <a:gd name="T62" fmla="*/ 1812 w 2261"/>
                  <a:gd name="T63" fmla="*/ 709 h 985"/>
                  <a:gd name="T64" fmla="*/ 1716 w 2261"/>
                  <a:gd name="T65" fmla="*/ 738 h 985"/>
                  <a:gd name="T66" fmla="*/ 1635 w 2261"/>
                  <a:gd name="T67" fmla="*/ 753 h 985"/>
                  <a:gd name="T68" fmla="*/ 1539 w 2261"/>
                  <a:gd name="T69" fmla="*/ 768 h 985"/>
                  <a:gd name="T70" fmla="*/ 1443 w 2261"/>
                  <a:gd name="T71" fmla="*/ 768 h 985"/>
                  <a:gd name="T72" fmla="*/ 1332 w 2261"/>
                  <a:gd name="T73" fmla="*/ 768 h 985"/>
                  <a:gd name="T74" fmla="*/ 1234 w 2261"/>
                  <a:gd name="T75" fmla="*/ 768 h 985"/>
                  <a:gd name="T76" fmla="*/ 1219 w 2261"/>
                  <a:gd name="T77" fmla="*/ 768 h 985"/>
                  <a:gd name="T78" fmla="*/ 1219 w 2261"/>
                  <a:gd name="T79" fmla="*/ 985 h 985"/>
                  <a:gd name="T80" fmla="*/ 1203 w 2261"/>
                  <a:gd name="T81" fmla="*/ 985 h 985"/>
                  <a:gd name="T82" fmla="*/ 17 w 2261"/>
                  <a:gd name="T83" fmla="*/ 970 h 985"/>
                  <a:gd name="T84" fmla="*/ 0 w 2261"/>
                  <a:gd name="T85" fmla="*/ 956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4" name="Freeform 322"/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>
                  <a:gd name="T0" fmla="*/ 48 w 64"/>
                  <a:gd name="T1" fmla="*/ 217 h 275"/>
                  <a:gd name="T2" fmla="*/ 48 w 64"/>
                  <a:gd name="T3" fmla="*/ 158 h 275"/>
                  <a:gd name="T4" fmla="*/ 31 w 64"/>
                  <a:gd name="T5" fmla="*/ 102 h 275"/>
                  <a:gd name="T6" fmla="*/ 16 w 64"/>
                  <a:gd name="T7" fmla="*/ 58 h 275"/>
                  <a:gd name="T8" fmla="*/ 0 w 64"/>
                  <a:gd name="T9" fmla="*/ 15 h 275"/>
                  <a:gd name="T10" fmla="*/ 0 w 64"/>
                  <a:gd name="T11" fmla="*/ 0 h 275"/>
                  <a:gd name="T12" fmla="*/ 31 w 64"/>
                  <a:gd name="T13" fmla="*/ 58 h 275"/>
                  <a:gd name="T14" fmla="*/ 64 w 64"/>
                  <a:gd name="T15" fmla="*/ 115 h 275"/>
                  <a:gd name="T16" fmla="*/ 64 w 64"/>
                  <a:gd name="T17" fmla="*/ 188 h 275"/>
                  <a:gd name="T18" fmla="*/ 48 w 64"/>
                  <a:gd name="T19" fmla="*/ 260 h 275"/>
                  <a:gd name="T20" fmla="*/ 31 w 64"/>
                  <a:gd name="T21" fmla="*/ 275 h 275"/>
                  <a:gd name="T22" fmla="*/ 31 w 64"/>
                  <a:gd name="T23" fmla="*/ 260 h 275"/>
                  <a:gd name="T24" fmla="*/ 31 w 64"/>
                  <a:gd name="T25" fmla="*/ 245 h 275"/>
                  <a:gd name="T26" fmla="*/ 48 w 64"/>
                  <a:gd name="T27" fmla="*/ 217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5" name="Freeform 323"/>
              <p:cNvSpPr>
                <a:spLocks/>
              </p:cNvSpPr>
              <p:nvPr/>
            </p:nvSpPr>
            <p:spPr bwMode="auto">
              <a:xfrm rot="-5400000">
                <a:off x="5508" y="84"/>
                <a:ext cx="88" cy="165"/>
              </a:xfrm>
              <a:custGeom>
                <a:avLst/>
                <a:gdLst>
                  <a:gd name="T0" fmla="*/ 385 w 577"/>
                  <a:gd name="T1" fmla="*/ 464 h 522"/>
                  <a:gd name="T2" fmla="*/ 401 w 577"/>
                  <a:gd name="T3" fmla="*/ 464 h 522"/>
                  <a:gd name="T4" fmla="*/ 416 w 577"/>
                  <a:gd name="T5" fmla="*/ 464 h 522"/>
                  <a:gd name="T6" fmla="*/ 433 w 577"/>
                  <a:gd name="T7" fmla="*/ 449 h 522"/>
                  <a:gd name="T8" fmla="*/ 433 w 577"/>
                  <a:gd name="T9" fmla="*/ 435 h 522"/>
                  <a:gd name="T10" fmla="*/ 368 w 577"/>
                  <a:gd name="T11" fmla="*/ 405 h 522"/>
                  <a:gd name="T12" fmla="*/ 337 w 577"/>
                  <a:gd name="T13" fmla="*/ 362 h 522"/>
                  <a:gd name="T14" fmla="*/ 337 w 577"/>
                  <a:gd name="T15" fmla="*/ 349 h 522"/>
                  <a:gd name="T16" fmla="*/ 337 w 577"/>
                  <a:gd name="T17" fmla="*/ 334 h 522"/>
                  <a:gd name="T18" fmla="*/ 368 w 577"/>
                  <a:gd name="T19" fmla="*/ 319 h 522"/>
                  <a:gd name="T20" fmla="*/ 401 w 577"/>
                  <a:gd name="T21" fmla="*/ 334 h 522"/>
                  <a:gd name="T22" fmla="*/ 433 w 577"/>
                  <a:gd name="T23" fmla="*/ 349 h 522"/>
                  <a:gd name="T24" fmla="*/ 464 w 577"/>
                  <a:gd name="T25" fmla="*/ 392 h 522"/>
                  <a:gd name="T26" fmla="*/ 497 w 577"/>
                  <a:gd name="T27" fmla="*/ 392 h 522"/>
                  <a:gd name="T28" fmla="*/ 497 w 577"/>
                  <a:gd name="T29" fmla="*/ 377 h 522"/>
                  <a:gd name="T30" fmla="*/ 449 w 577"/>
                  <a:gd name="T31" fmla="*/ 305 h 522"/>
                  <a:gd name="T32" fmla="*/ 416 w 577"/>
                  <a:gd name="T33" fmla="*/ 290 h 522"/>
                  <a:gd name="T34" fmla="*/ 385 w 577"/>
                  <a:gd name="T35" fmla="*/ 262 h 522"/>
                  <a:gd name="T36" fmla="*/ 337 w 577"/>
                  <a:gd name="T37" fmla="*/ 262 h 522"/>
                  <a:gd name="T38" fmla="*/ 305 w 577"/>
                  <a:gd name="T39" fmla="*/ 275 h 522"/>
                  <a:gd name="T40" fmla="*/ 289 w 577"/>
                  <a:gd name="T41" fmla="*/ 290 h 522"/>
                  <a:gd name="T42" fmla="*/ 289 w 577"/>
                  <a:gd name="T43" fmla="*/ 305 h 522"/>
                  <a:gd name="T44" fmla="*/ 272 w 577"/>
                  <a:gd name="T45" fmla="*/ 349 h 522"/>
                  <a:gd name="T46" fmla="*/ 320 w 577"/>
                  <a:gd name="T47" fmla="*/ 405 h 522"/>
                  <a:gd name="T48" fmla="*/ 385 w 577"/>
                  <a:gd name="T49" fmla="*/ 449 h 522"/>
                  <a:gd name="T50" fmla="*/ 337 w 577"/>
                  <a:gd name="T51" fmla="*/ 435 h 522"/>
                  <a:gd name="T52" fmla="*/ 305 w 577"/>
                  <a:gd name="T53" fmla="*/ 405 h 522"/>
                  <a:gd name="T54" fmla="*/ 272 w 577"/>
                  <a:gd name="T55" fmla="*/ 377 h 522"/>
                  <a:gd name="T56" fmla="*/ 257 w 577"/>
                  <a:gd name="T57" fmla="*/ 334 h 522"/>
                  <a:gd name="T58" fmla="*/ 257 w 577"/>
                  <a:gd name="T59" fmla="*/ 319 h 522"/>
                  <a:gd name="T60" fmla="*/ 257 w 577"/>
                  <a:gd name="T61" fmla="*/ 305 h 522"/>
                  <a:gd name="T62" fmla="*/ 257 w 577"/>
                  <a:gd name="T63" fmla="*/ 275 h 522"/>
                  <a:gd name="T64" fmla="*/ 240 w 577"/>
                  <a:gd name="T65" fmla="*/ 262 h 522"/>
                  <a:gd name="T66" fmla="*/ 192 w 577"/>
                  <a:gd name="T67" fmla="*/ 290 h 522"/>
                  <a:gd name="T68" fmla="*/ 176 w 577"/>
                  <a:gd name="T69" fmla="*/ 290 h 522"/>
                  <a:gd name="T70" fmla="*/ 144 w 577"/>
                  <a:gd name="T71" fmla="*/ 290 h 522"/>
                  <a:gd name="T72" fmla="*/ 113 w 577"/>
                  <a:gd name="T73" fmla="*/ 275 h 522"/>
                  <a:gd name="T74" fmla="*/ 96 w 577"/>
                  <a:gd name="T75" fmla="*/ 262 h 522"/>
                  <a:gd name="T76" fmla="*/ 65 w 577"/>
                  <a:gd name="T77" fmla="*/ 188 h 522"/>
                  <a:gd name="T78" fmla="*/ 65 w 577"/>
                  <a:gd name="T79" fmla="*/ 145 h 522"/>
                  <a:gd name="T80" fmla="*/ 32 w 577"/>
                  <a:gd name="T81" fmla="*/ 73 h 522"/>
                  <a:gd name="T82" fmla="*/ 0 w 577"/>
                  <a:gd name="T83" fmla="*/ 0 h 522"/>
                  <a:gd name="T84" fmla="*/ 113 w 577"/>
                  <a:gd name="T85" fmla="*/ 58 h 522"/>
                  <a:gd name="T86" fmla="*/ 257 w 577"/>
                  <a:gd name="T87" fmla="*/ 101 h 522"/>
                  <a:gd name="T88" fmla="*/ 289 w 577"/>
                  <a:gd name="T89" fmla="*/ 132 h 522"/>
                  <a:gd name="T90" fmla="*/ 289 w 577"/>
                  <a:gd name="T91" fmla="*/ 145 h 522"/>
                  <a:gd name="T92" fmla="*/ 305 w 577"/>
                  <a:gd name="T93" fmla="*/ 175 h 522"/>
                  <a:gd name="T94" fmla="*/ 305 w 577"/>
                  <a:gd name="T95" fmla="*/ 188 h 522"/>
                  <a:gd name="T96" fmla="*/ 289 w 577"/>
                  <a:gd name="T97" fmla="*/ 203 h 522"/>
                  <a:gd name="T98" fmla="*/ 289 w 577"/>
                  <a:gd name="T99" fmla="*/ 232 h 522"/>
                  <a:gd name="T100" fmla="*/ 305 w 577"/>
                  <a:gd name="T101" fmla="*/ 247 h 522"/>
                  <a:gd name="T102" fmla="*/ 320 w 577"/>
                  <a:gd name="T103" fmla="*/ 232 h 522"/>
                  <a:gd name="T104" fmla="*/ 353 w 577"/>
                  <a:gd name="T105" fmla="*/ 232 h 522"/>
                  <a:gd name="T106" fmla="*/ 401 w 577"/>
                  <a:gd name="T107" fmla="*/ 262 h 522"/>
                  <a:gd name="T108" fmla="*/ 464 w 577"/>
                  <a:gd name="T109" fmla="*/ 319 h 522"/>
                  <a:gd name="T110" fmla="*/ 512 w 577"/>
                  <a:gd name="T111" fmla="*/ 362 h 522"/>
                  <a:gd name="T112" fmla="*/ 529 w 577"/>
                  <a:gd name="T113" fmla="*/ 405 h 522"/>
                  <a:gd name="T114" fmla="*/ 577 w 577"/>
                  <a:gd name="T115" fmla="*/ 522 h 522"/>
                  <a:gd name="T116" fmla="*/ 464 w 577"/>
                  <a:gd name="T117" fmla="*/ 492 h 522"/>
                  <a:gd name="T118" fmla="*/ 416 w 577"/>
                  <a:gd name="T119" fmla="*/ 479 h 522"/>
                  <a:gd name="T120" fmla="*/ 385 w 577"/>
                  <a:gd name="T121" fmla="*/ 46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6" name="Freeform 324"/>
              <p:cNvSpPr>
                <a:spLocks/>
              </p:cNvSpPr>
              <p:nvPr/>
            </p:nvSpPr>
            <p:spPr bwMode="auto">
              <a:xfrm rot="-5400000">
                <a:off x="5617" y="656"/>
                <a:ext cx="9" cy="14"/>
              </a:xfrm>
              <a:custGeom>
                <a:avLst/>
                <a:gdLst>
                  <a:gd name="T0" fmla="*/ 0 w 64"/>
                  <a:gd name="T1" fmla="*/ 28 h 43"/>
                  <a:gd name="T2" fmla="*/ 16 w 64"/>
                  <a:gd name="T3" fmla="*/ 0 h 43"/>
                  <a:gd name="T4" fmla="*/ 31 w 64"/>
                  <a:gd name="T5" fmla="*/ 0 h 43"/>
                  <a:gd name="T6" fmla="*/ 48 w 64"/>
                  <a:gd name="T7" fmla="*/ 0 h 43"/>
                  <a:gd name="T8" fmla="*/ 64 w 64"/>
                  <a:gd name="T9" fmla="*/ 15 h 43"/>
                  <a:gd name="T10" fmla="*/ 48 w 64"/>
                  <a:gd name="T11" fmla="*/ 28 h 43"/>
                  <a:gd name="T12" fmla="*/ 31 w 64"/>
                  <a:gd name="T13" fmla="*/ 43 h 43"/>
                  <a:gd name="T14" fmla="*/ 16 w 64"/>
                  <a:gd name="T15" fmla="*/ 43 h 43"/>
                  <a:gd name="T16" fmla="*/ 0 w 64"/>
                  <a:gd name="T17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7" name="Freeform 325"/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145 h 189"/>
                  <a:gd name="T2" fmla="*/ 48 w 129"/>
                  <a:gd name="T3" fmla="*/ 117 h 189"/>
                  <a:gd name="T4" fmla="*/ 65 w 129"/>
                  <a:gd name="T5" fmla="*/ 102 h 189"/>
                  <a:gd name="T6" fmla="*/ 96 w 129"/>
                  <a:gd name="T7" fmla="*/ 102 h 189"/>
                  <a:gd name="T8" fmla="*/ 96 w 129"/>
                  <a:gd name="T9" fmla="*/ 87 h 189"/>
                  <a:gd name="T10" fmla="*/ 81 w 129"/>
                  <a:gd name="T11" fmla="*/ 74 h 189"/>
                  <a:gd name="T12" fmla="*/ 33 w 129"/>
                  <a:gd name="T13" fmla="*/ 59 h 189"/>
                  <a:gd name="T14" fmla="*/ 17 w 129"/>
                  <a:gd name="T15" fmla="*/ 30 h 189"/>
                  <a:gd name="T16" fmla="*/ 0 w 129"/>
                  <a:gd name="T17" fmla="*/ 0 h 189"/>
                  <a:gd name="T18" fmla="*/ 113 w 129"/>
                  <a:gd name="T19" fmla="*/ 44 h 189"/>
                  <a:gd name="T20" fmla="*/ 129 w 129"/>
                  <a:gd name="T21" fmla="*/ 59 h 189"/>
                  <a:gd name="T22" fmla="*/ 129 w 129"/>
                  <a:gd name="T23" fmla="*/ 74 h 189"/>
                  <a:gd name="T24" fmla="*/ 129 w 129"/>
                  <a:gd name="T25" fmla="*/ 102 h 189"/>
                  <a:gd name="T26" fmla="*/ 96 w 129"/>
                  <a:gd name="T27" fmla="*/ 130 h 189"/>
                  <a:gd name="T28" fmla="*/ 65 w 129"/>
                  <a:gd name="T29" fmla="*/ 145 h 189"/>
                  <a:gd name="T30" fmla="*/ 33 w 129"/>
                  <a:gd name="T31" fmla="*/ 160 h 189"/>
                  <a:gd name="T32" fmla="*/ 0 w 129"/>
                  <a:gd name="T33" fmla="*/ 189 h 189"/>
                  <a:gd name="T34" fmla="*/ 0 w 129"/>
                  <a:gd name="T35" fmla="*/ 174 h 189"/>
                  <a:gd name="T36" fmla="*/ 0 w 129"/>
                  <a:gd name="T37" fmla="*/ 14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8" name="Freeform 326"/>
              <p:cNvSpPr>
                <a:spLocks/>
              </p:cNvSpPr>
              <p:nvPr/>
            </p:nvSpPr>
            <p:spPr bwMode="auto">
              <a:xfrm rot="-5400000">
                <a:off x="5603" y="7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15 w 63"/>
                  <a:gd name="T3" fmla="*/ 0 h 44"/>
                  <a:gd name="T4" fmla="*/ 31 w 63"/>
                  <a:gd name="T5" fmla="*/ 0 h 44"/>
                  <a:gd name="T6" fmla="*/ 63 w 63"/>
                  <a:gd name="T7" fmla="*/ 29 h 44"/>
                  <a:gd name="T8" fmla="*/ 63 w 63"/>
                  <a:gd name="T9" fmla="*/ 44 h 44"/>
                  <a:gd name="T10" fmla="*/ 0 w 63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9" name="Freeform 327"/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16 w 144"/>
                  <a:gd name="T1" fmla="*/ 0 h 130"/>
                  <a:gd name="T2" fmla="*/ 31 w 144"/>
                  <a:gd name="T3" fmla="*/ 0 h 130"/>
                  <a:gd name="T4" fmla="*/ 64 w 144"/>
                  <a:gd name="T5" fmla="*/ 0 h 130"/>
                  <a:gd name="T6" fmla="*/ 96 w 144"/>
                  <a:gd name="T7" fmla="*/ 15 h 130"/>
                  <a:gd name="T8" fmla="*/ 127 w 144"/>
                  <a:gd name="T9" fmla="*/ 71 h 130"/>
                  <a:gd name="T10" fmla="*/ 144 w 144"/>
                  <a:gd name="T11" fmla="*/ 130 h 130"/>
                  <a:gd name="T12" fmla="*/ 96 w 144"/>
                  <a:gd name="T13" fmla="*/ 101 h 130"/>
                  <a:gd name="T14" fmla="*/ 48 w 144"/>
                  <a:gd name="T15" fmla="*/ 71 h 130"/>
                  <a:gd name="T16" fmla="*/ 16 w 144"/>
                  <a:gd name="T17" fmla="*/ 71 h 130"/>
                  <a:gd name="T18" fmla="*/ 16 w 144"/>
                  <a:gd name="T19" fmla="*/ 43 h 130"/>
                  <a:gd name="T20" fmla="*/ 0 w 144"/>
                  <a:gd name="T21" fmla="*/ 28 h 130"/>
                  <a:gd name="T22" fmla="*/ 16 w 144"/>
                  <a:gd name="T2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0" name="Freeform 328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160 h 174"/>
                  <a:gd name="T2" fmla="*/ 0 w 113"/>
                  <a:gd name="T3" fmla="*/ 145 h 174"/>
                  <a:gd name="T4" fmla="*/ 17 w 113"/>
                  <a:gd name="T5" fmla="*/ 130 h 174"/>
                  <a:gd name="T6" fmla="*/ 32 w 113"/>
                  <a:gd name="T7" fmla="*/ 117 h 174"/>
                  <a:gd name="T8" fmla="*/ 48 w 113"/>
                  <a:gd name="T9" fmla="*/ 102 h 174"/>
                  <a:gd name="T10" fmla="*/ 65 w 113"/>
                  <a:gd name="T11" fmla="*/ 59 h 174"/>
                  <a:gd name="T12" fmla="*/ 65 w 113"/>
                  <a:gd name="T13" fmla="*/ 44 h 174"/>
                  <a:gd name="T14" fmla="*/ 48 w 113"/>
                  <a:gd name="T15" fmla="*/ 15 h 174"/>
                  <a:gd name="T16" fmla="*/ 32 w 113"/>
                  <a:gd name="T17" fmla="*/ 0 h 174"/>
                  <a:gd name="T18" fmla="*/ 65 w 113"/>
                  <a:gd name="T19" fmla="*/ 0 h 174"/>
                  <a:gd name="T20" fmla="*/ 80 w 113"/>
                  <a:gd name="T21" fmla="*/ 0 h 174"/>
                  <a:gd name="T22" fmla="*/ 97 w 113"/>
                  <a:gd name="T23" fmla="*/ 44 h 174"/>
                  <a:gd name="T24" fmla="*/ 113 w 113"/>
                  <a:gd name="T25" fmla="*/ 87 h 174"/>
                  <a:gd name="T26" fmla="*/ 97 w 113"/>
                  <a:gd name="T27" fmla="*/ 130 h 174"/>
                  <a:gd name="T28" fmla="*/ 80 w 113"/>
                  <a:gd name="T29" fmla="*/ 160 h 174"/>
                  <a:gd name="T30" fmla="*/ 48 w 113"/>
                  <a:gd name="T31" fmla="*/ 174 h 174"/>
                  <a:gd name="T32" fmla="*/ 32 w 113"/>
                  <a:gd name="T33" fmla="*/ 174 h 174"/>
                  <a:gd name="T34" fmla="*/ 0 w 113"/>
                  <a:gd name="T35" fmla="*/ 174 h 174"/>
                  <a:gd name="T36" fmla="*/ 0 w 113"/>
                  <a:gd name="T37" fmla="*/ 16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1" name="Freeform 329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160 h 174"/>
                  <a:gd name="T2" fmla="*/ 0 w 113"/>
                  <a:gd name="T3" fmla="*/ 145 h 174"/>
                  <a:gd name="T4" fmla="*/ 17 w 113"/>
                  <a:gd name="T5" fmla="*/ 130 h 174"/>
                  <a:gd name="T6" fmla="*/ 32 w 113"/>
                  <a:gd name="T7" fmla="*/ 117 h 174"/>
                  <a:gd name="T8" fmla="*/ 48 w 113"/>
                  <a:gd name="T9" fmla="*/ 102 h 174"/>
                  <a:gd name="T10" fmla="*/ 65 w 113"/>
                  <a:gd name="T11" fmla="*/ 59 h 174"/>
                  <a:gd name="T12" fmla="*/ 65 w 113"/>
                  <a:gd name="T13" fmla="*/ 44 h 174"/>
                  <a:gd name="T14" fmla="*/ 48 w 113"/>
                  <a:gd name="T15" fmla="*/ 15 h 174"/>
                  <a:gd name="T16" fmla="*/ 48 w 113"/>
                  <a:gd name="T17" fmla="*/ 15 h 174"/>
                  <a:gd name="T18" fmla="*/ 32 w 113"/>
                  <a:gd name="T19" fmla="*/ 0 h 174"/>
                  <a:gd name="T20" fmla="*/ 65 w 113"/>
                  <a:gd name="T21" fmla="*/ 0 h 174"/>
                  <a:gd name="T22" fmla="*/ 80 w 113"/>
                  <a:gd name="T23" fmla="*/ 0 h 174"/>
                  <a:gd name="T24" fmla="*/ 97 w 113"/>
                  <a:gd name="T25" fmla="*/ 44 h 174"/>
                  <a:gd name="T26" fmla="*/ 113 w 113"/>
                  <a:gd name="T27" fmla="*/ 87 h 174"/>
                  <a:gd name="T28" fmla="*/ 97 w 113"/>
                  <a:gd name="T29" fmla="*/ 130 h 174"/>
                  <a:gd name="T30" fmla="*/ 80 w 113"/>
                  <a:gd name="T31" fmla="*/ 160 h 174"/>
                  <a:gd name="T32" fmla="*/ 48 w 113"/>
                  <a:gd name="T33" fmla="*/ 174 h 174"/>
                  <a:gd name="T34" fmla="*/ 32 w 113"/>
                  <a:gd name="T35" fmla="*/ 174 h 174"/>
                  <a:gd name="T36" fmla="*/ 0 w 113"/>
                  <a:gd name="T37" fmla="*/ 174 h 174"/>
                  <a:gd name="T38" fmla="*/ 0 w 113"/>
                  <a:gd name="T39" fmla="*/ 16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2" name="Freeform 330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117 h 160"/>
                  <a:gd name="T2" fmla="*/ 0 w 113"/>
                  <a:gd name="T3" fmla="*/ 87 h 160"/>
                  <a:gd name="T4" fmla="*/ 17 w 113"/>
                  <a:gd name="T5" fmla="*/ 87 h 160"/>
                  <a:gd name="T6" fmla="*/ 33 w 113"/>
                  <a:gd name="T7" fmla="*/ 87 h 160"/>
                  <a:gd name="T8" fmla="*/ 48 w 113"/>
                  <a:gd name="T9" fmla="*/ 102 h 160"/>
                  <a:gd name="T10" fmla="*/ 48 w 113"/>
                  <a:gd name="T11" fmla="*/ 117 h 160"/>
                  <a:gd name="T12" fmla="*/ 65 w 113"/>
                  <a:gd name="T13" fmla="*/ 117 h 160"/>
                  <a:gd name="T14" fmla="*/ 81 w 113"/>
                  <a:gd name="T15" fmla="*/ 102 h 160"/>
                  <a:gd name="T16" fmla="*/ 65 w 113"/>
                  <a:gd name="T17" fmla="*/ 74 h 160"/>
                  <a:gd name="T18" fmla="*/ 33 w 113"/>
                  <a:gd name="T19" fmla="*/ 59 h 160"/>
                  <a:gd name="T20" fmla="*/ 17 w 113"/>
                  <a:gd name="T21" fmla="*/ 30 h 160"/>
                  <a:gd name="T22" fmla="*/ 0 w 113"/>
                  <a:gd name="T23" fmla="*/ 0 h 160"/>
                  <a:gd name="T24" fmla="*/ 33 w 113"/>
                  <a:gd name="T25" fmla="*/ 0 h 160"/>
                  <a:gd name="T26" fmla="*/ 48 w 113"/>
                  <a:gd name="T27" fmla="*/ 15 h 160"/>
                  <a:gd name="T28" fmla="*/ 96 w 113"/>
                  <a:gd name="T29" fmla="*/ 59 h 160"/>
                  <a:gd name="T30" fmla="*/ 113 w 113"/>
                  <a:gd name="T31" fmla="*/ 102 h 160"/>
                  <a:gd name="T32" fmla="*/ 113 w 113"/>
                  <a:gd name="T33" fmla="*/ 130 h 160"/>
                  <a:gd name="T34" fmla="*/ 96 w 113"/>
                  <a:gd name="T35" fmla="*/ 145 h 160"/>
                  <a:gd name="T36" fmla="*/ 65 w 113"/>
                  <a:gd name="T37" fmla="*/ 160 h 160"/>
                  <a:gd name="T38" fmla="*/ 48 w 113"/>
                  <a:gd name="T39" fmla="*/ 160 h 160"/>
                  <a:gd name="T40" fmla="*/ 17 w 113"/>
                  <a:gd name="T41" fmla="*/ 145 h 160"/>
                  <a:gd name="T42" fmla="*/ 0 w 113"/>
                  <a:gd name="T43" fmla="*/ 11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3" name="Freeform 331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117 h 160"/>
                  <a:gd name="T2" fmla="*/ 0 w 113"/>
                  <a:gd name="T3" fmla="*/ 87 h 160"/>
                  <a:gd name="T4" fmla="*/ 17 w 113"/>
                  <a:gd name="T5" fmla="*/ 87 h 160"/>
                  <a:gd name="T6" fmla="*/ 33 w 113"/>
                  <a:gd name="T7" fmla="*/ 87 h 160"/>
                  <a:gd name="T8" fmla="*/ 48 w 113"/>
                  <a:gd name="T9" fmla="*/ 102 h 160"/>
                  <a:gd name="T10" fmla="*/ 48 w 113"/>
                  <a:gd name="T11" fmla="*/ 117 h 160"/>
                  <a:gd name="T12" fmla="*/ 65 w 113"/>
                  <a:gd name="T13" fmla="*/ 117 h 160"/>
                  <a:gd name="T14" fmla="*/ 81 w 113"/>
                  <a:gd name="T15" fmla="*/ 102 h 160"/>
                  <a:gd name="T16" fmla="*/ 65 w 113"/>
                  <a:gd name="T17" fmla="*/ 74 h 160"/>
                  <a:gd name="T18" fmla="*/ 33 w 113"/>
                  <a:gd name="T19" fmla="*/ 59 h 160"/>
                  <a:gd name="T20" fmla="*/ 17 w 113"/>
                  <a:gd name="T21" fmla="*/ 30 h 160"/>
                  <a:gd name="T22" fmla="*/ 0 w 113"/>
                  <a:gd name="T23" fmla="*/ 0 h 160"/>
                  <a:gd name="T24" fmla="*/ 33 w 113"/>
                  <a:gd name="T25" fmla="*/ 0 h 160"/>
                  <a:gd name="T26" fmla="*/ 48 w 113"/>
                  <a:gd name="T27" fmla="*/ 15 h 160"/>
                  <a:gd name="T28" fmla="*/ 96 w 113"/>
                  <a:gd name="T29" fmla="*/ 59 h 160"/>
                  <a:gd name="T30" fmla="*/ 113 w 113"/>
                  <a:gd name="T31" fmla="*/ 102 h 160"/>
                  <a:gd name="T32" fmla="*/ 113 w 113"/>
                  <a:gd name="T33" fmla="*/ 130 h 160"/>
                  <a:gd name="T34" fmla="*/ 96 w 113"/>
                  <a:gd name="T35" fmla="*/ 145 h 160"/>
                  <a:gd name="T36" fmla="*/ 65 w 113"/>
                  <a:gd name="T37" fmla="*/ 160 h 160"/>
                  <a:gd name="T38" fmla="*/ 48 w 113"/>
                  <a:gd name="T39" fmla="*/ 160 h 160"/>
                  <a:gd name="T40" fmla="*/ 17 w 113"/>
                  <a:gd name="T41" fmla="*/ 145 h 160"/>
                  <a:gd name="T42" fmla="*/ 0 w 113"/>
                  <a:gd name="T43" fmla="*/ 11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4" name="Freeform 332"/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13 h 43"/>
                  <a:gd name="T2" fmla="*/ 0 w 65"/>
                  <a:gd name="T3" fmla="*/ 0 h 43"/>
                  <a:gd name="T4" fmla="*/ 17 w 65"/>
                  <a:gd name="T5" fmla="*/ 0 h 43"/>
                  <a:gd name="T6" fmla="*/ 50 w 65"/>
                  <a:gd name="T7" fmla="*/ 13 h 43"/>
                  <a:gd name="T8" fmla="*/ 65 w 65"/>
                  <a:gd name="T9" fmla="*/ 28 h 43"/>
                  <a:gd name="T10" fmla="*/ 65 w 65"/>
                  <a:gd name="T11" fmla="*/ 43 h 43"/>
                  <a:gd name="T12" fmla="*/ 34 w 65"/>
                  <a:gd name="T13" fmla="*/ 28 h 43"/>
                  <a:gd name="T14" fmla="*/ 0 w 65"/>
                  <a:gd name="T15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5" name="Freeform 333"/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>
                  <a:gd name="T0" fmla="*/ 192 w 320"/>
                  <a:gd name="T1" fmla="*/ 87 h 115"/>
                  <a:gd name="T2" fmla="*/ 207 w 320"/>
                  <a:gd name="T3" fmla="*/ 115 h 115"/>
                  <a:gd name="T4" fmla="*/ 111 w 320"/>
                  <a:gd name="T5" fmla="*/ 72 h 115"/>
                  <a:gd name="T6" fmla="*/ 48 w 320"/>
                  <a:gd name="T7" fmla="*/ 72 h 115"/>
                  <a:gd name="T8" fmla="*/ 0 w 320"/>
                  <a:gd name="T9" fmla="*/ 72 h 115"/>
                  <a:gd name="T10" fmla="*/ 0 w 320"/>
                  <a:gd name="T11" fmla="*/ 59 h 115"/>
                  <a:gd name="T12" fmla="*/ 0 w 320"/>
                  <a:gd name="T13" fmla="*/ 44 h 115"/>
                  <a:gd name="T14" fmla="*/ 15 w 320"/>
                  <a:gd name="T15" fmla="*/ 15 h 115"/>
                  <a:gd name="T16" fmla="*/ 48 w 320"/>
                  <a:gd name="T17" fmla="*/ 0 h 115"/>
                  <a:gd name="T18" fmla="*/ 111 w 320"/>
                  <a:gd name="T19" fmla="*/ 0 h 115"/>
                  <a:gd name="T20" fmla="*/ 175 w 320"/>
                  <a:gd name="T21" fmla="*/ 0 h 115"/>
                  <a:gd name="T22" fmla="*/ 240 w 320"/>
                  <a:gd name="T23" fmla="*/ 0 h 115"/>
                  <a:gd name="T24" fmla="*/ 255 w 320"/>
                  <a:gd name="T25" fmla="*/ 0 h 115"/>
                  <a:gd name="T26" fmla="*/ 271 w 320"/>
                  <a:gd name="T27" fmla="*/ 0 h 115"/>
                  <a:gd name="T28" fmla="*/ 271 w 320"/>
                  <a:gd name="T29" fmla="*/ 15 h 115"/>
                  <a:gd name="T30" fmla="*/ 207 w 320"/>
                  <a:gd name="T31" fmla="*/ 15 h 115"/>
                  <a:gd name="T32" fmla="*/ 192 w 320"/>
                  <a:gd name="T33" fmla="*/ 15 h 115"/>
                  <a:gd name="T34" fmla="*/ 159 w 320"/>
                  <a:gd name="T35" fmla="*/ 29 h 115"/>
                  <a:gd name="T36" fmla="*/ 159 w 320"/>
                  <a:gd name="T37" fmla="*/ 59 h 115"/>
                  <a:gd name="T38" fmla="*/ 175 w 320"/>
                  <a:gd name="T39" fmla="*/ 72 h 115"/>
                  <a:gd name="T40" fmla="*/ 240 w 320"/>
                  <a:gd name="T41" fmla="*/ 87 h 115"/>
                  <a:gd name="T42" fmla="*/ 320 w 320"/>
                  <a:gd name="T43" fmla="*/ 115 h 115"/>
                  <a:gd name="T44" fmla="*/ 303 w 320"/>
                  <a:gd name="T45" fmla="*/ 115 h 115"/>
                  <a:gd name="T46" fmla="*/ 255 w 320"/>
                  <a:gd name="T47" fmla="*/ 102 h 115"/>
                  <a:gd name="T48" fmla="*/ 223 w 320"/>
                  <a:gd name="T49" fmla="*/ 87 h 115"/>
                  <a:gd name="T50" fmla="*/ 192 w 320"/>
                  <a:gd name="T51" fmla="*/ 8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6" name="Freeform 334"/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>
                  <a:gd name="T0" fmla="*/ 0 w 48"/>
                  <a:gd name="T1" fmla="*/ 13 h 43"/>
                  <a:gd name="T2" fmla="*/ 0 w 48"/>
                  <a:gd name="T3" fmla="*/ 0 h 43"/>
                  <a:gd name="T4" fmla="*/ 15 w 48"/>
                  <a:gd name="T5" fmla="*/ 0 h 43"/>
                  <a:gd name="T6" fmla="*/ 32 w 48"/>
                  <a:gd name="T7" fmla="*/ 0 h 43"/>
                  <a:gd name="T8" fmla="*/ 48 w 48"/>
                  <a:gd name="T9" fmla="*/ 13 h 43"/>
                  <a:gd name="T10" fmla="*/ 48 w 48"/>
                  <a:gd name="T11" fmla="*/ 28 h 43"/>
                  <a:gd name="T12" fmla="*/ 32 w 48"/>
                  <a:gd name="T13" fmla="*/ 43 h 43"/>
                  <a:gd name="T14" fmla="*/ 0 w 48"/>
                  <a:gd name="T15" fmla="*/ 43 h 43"/>
                  <a:gd name="T16" fmla="*/ 0 w 48"/>
                  <a:gd name="T17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7" name="Freeform 335"/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>
                  <a:gd name="T0" fmla="*/ 0 w 65"/>
                  <a:gd name="T1" fmla="*/ 28 h 58"/>
                  <a:gd name="T2" fmla="*/ 16 w 65"/>
                  <a:gd name="T3" fmla="*/ 15 h 58"/>
                  <a:gd name="T4" fmla="*/ 48 w 65"/>
                  <a:gd name="T5" fmla="*/ 0 h 58"/>
                  <a:gd name="T6" fmla="*/ 48 w 65"/>
                  <a:gd name="T7" fmla="*/ 15 h 58"/>
                  <a:gd name="T8" fmla="*/ 65 w 65"/>
                  <a:gd name="T9" fmla="*/ 15 h 58"/>
                  <a:gd name="T10" fmla="*/ 48 w 65"/>
                  <a:gd name="T11" fmla="*/ 58 h 58"/>
                  <a:gd name="T12" fmla="*/ 16 w 65"/>
                  <a:gd name="T13" fmla="*/ 43 h 58"/>
                  <a:gd name="T14" fmla="*/ 0 w 65"/>
                  <a:gd name="T15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8" name="Freeform 336"/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>
                  <a:gd name="T0" fmla="*/ 0 w 80"/>
                  <a:gd name="T1" fmla="*/ 28 h 58"/>
                  <a:gd name="T2" fmla="*/ 32 w 80"/>
                  <a:gd name="T3" fmla="*/ 0 h 58"/>
                  <a:gd name="T4" fmla="*/ 48 w 80"/>
                  <a:gd name="T5" fmla="*/ 0 h 58"/>
                  <a:gd name="T6" fmla="*/ 63 w 80"/>
                  <a:gd name="T7" fmla="*/ 0 h 58"/>
                  <a:gd name="T8" fmla="*/ 80 w 80"/>
                  <a:gd name="T9" fmla="*/ 15 h 58"/>
                  <a:gd name="T10" fmla="*/ 80 w 80"/>
                  <a:gd name="T11" fmla="*/ 43 h 58"/>
                  <a:gd name="T12" fmla="*/ 63 w 80"/>
                  <a:gd name="T13" fmla="*/ 43 h 58"/>
                  <a:gd name="T14" fmla="*/ 48 w 80"/>
                  <a:gd name="T15" fmla="*/ 58 h 58"/>
                  <a:gd name="T16" fmla="*/ 32 w 80"/>
                  <a:gd name="T17" fmla="*/ 43 h 58"/>
                  <a:gd name="T18" fmla="*/ 0 w 80"/>
                  <a:gd name="T1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9" name="Freeform 337"/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>
                  <a:gd name="T0" fmla="*/ 0 w 32"/>
                  <a:gd name="T1" fmla="*/ 15 h 15"/>
                  <a:gd name="T2" fmla="*/ 0 w 32"/>
                  <a:gd name="T3" fmla="*/ 0 h 15"/>
                  <a:gd name="T4" fmla="*/ 32 w 32"/>
                  <a:gd name="T5" fmla="*/ 0 h 15"/>
                  <a:gd name="T6" fmla="*/ 32 w 32"/>
                  <a:gd name="T7" fmla="*/ 15 h 15"/>
                  <a:gd name="T8" fmla="*/ 15 w 32"/>
                  <a:gd name="T9" fmla="*/ 15 h 15"/>
                  <a:gd name="T10" fmla="*/ 0 w 32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0" name="Freeform 338"/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15 h 15"/>
                  <a:gd name="T2" fmla="*/ 31 w 63"/>
                  <a:gd name="T3" fmla="*/ 0 h 15"/>
                  <a:gd name="T4" fmla="*/ 48 w 63"/>
                  <a:gd name="T5" fmla="*/ 0 h 15"/>
                  <a:gd name="T6" fmla="*/ 63 w 63"/>
                  <a:gd name="T7" fmla="*/ 15 h 15"/>
                  <a:gd name="T8" fmla="*/ 31 w 63"/>
                  <a:gd name="T9" fmla="*/ 15 h 15"/>
                  <a:gd name="T10" fmla="*/ 0 w 63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1" name="Freeform 339"/>
              <p:cNvSpPr>
                <a:spLocks/>
              </p:cNvSpPr>
              <p:nvPr/>
            </p:nvSpPr>
            <p:spPr bwMode="auto">
              <a:xfrm rot="-5400000">
                <a:off x="5565" y="533"/>
                <a:ext cx="10" cy="9"/>
              </a:xfrm>
              <a:custGeom>
                <a:avLst/>
                <a:gdLst>
                  <a:gd name="T0" fmla="*/ 0 w 65"/>
                  <a:gd name="T1" fmla="*/ 14 h 29"/>
                  <a:gd name="T2" fmla="*/ 34 w 65"/>
                  <a:gd name="T3" fmla="*/ 0 h 29"/>
                  <a:gd name="T4" fmla="*/ 50 w 65"/>
                  <a:gd name="T5" fmla="*/ 0 h 29"/>
                  <a:gd name="T6" fmla="*/ 65 w 65"/>
                  <a:gd name="T7" fmla="*/ 0 h 29"/>
                  <a:gd name="T8" fmla="*/ 50 w 65"/>
                  <a:gd name="T9" fmla="*/ 29 h 29"/>
                  <a:gd name="T10" fmla="*/ 17 w 65"/>
                  <a:gd name="T11" fmla="*/ 29 h 29"/>
                  <a:gd name="T12" fmla="*/ 0 w 65"/>
                  <a:gd name="T1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2" name="Freeform 340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57 h 100"/>
                  <a:gd name="T2" fmla="*/ 0 w 223"/>
                  <a:gd name="T3" fmla="*/ 43 h 100"/>
                  <a:gd name="T4" fmla="*/ 31 w 223"/>
                  <a:gd name="T5" fmla="*/ 43 h 100"/>
                  <a:gd name="T6" fmla="*/ 48 w 223"/>
                  <a:gd name="T7" fmla="*/ 43 h 100"/>
                  <a:gd name="T8" fmla="*/ 96 w 223"/>
                  <a:gd name="T9" fmla="*/ 72 h 100"/>
                  <a:gd name="T10" fmla="*/ 144 w 223"/>
                  <a:gd name="T11" fmla="*/ 72 h 100"/>
                  <a:gd name="T12" fmla="*/ 160 w 223"/>
                  <a:gd name="T13" fmla="*/ 72 h 100"/>
                  <a:gd name="T14" fmla="*/ 175 w 223"/>
                  <a:gd name="T15" fmla="*/ 57 h 100"/>
                  <a:gd name="T16" fmla="*/ 160 w 223"/>
                  <a:gd name="T17" fmla="*/ 43 h 100"/>
                  <a:gd name="T18" fmla="*/ 144 w 223"/>
                  <a:gd name="T19" fmla="*/ 28 h 100"/>
                  <a:gd name="T20" fmla="*/ 127 w 223"/>
                  <a:gd name="T21" fmla="*/ 28 h 100"/>
                  <a:gd name="T22" fmla="*/ 112 w 223"/>
                  <a:gd name="T23" fmla="*/ 28 h 100"/>
                  <a:gd name="T24" fmla="*/ 112 w 223"/>
                  <a:gd name="T25" fmla="*/ 13 h 100"/>
                  <a:gd name="T26" fmla="*/ 112 w 223"/>
                  <a:gd name="T27" fmla="*/ 0 h 100"/>
                  <a:gd name="T28" fmla="*/ 144 w 223"/>
                  <a:gd name="T29" fmla="*/ 0 h 100"/>
                  <a:gd name="T30" fmla="*/ 175 w 223"/>
                  <a:gd name="T31" fmla="*/ 0 h 100"/>
                  <a:gd name="T32" fmla="*/ 208 w 223"/>
                  <a:gd name="T33" fmla="*/ 28 h 100"/>
                  <a:gd name="T34" fmla="*/ 223 w 223"/>
                  <a:gd name="T35" fmla="*/ 57 h 100"/>
                  <a:gd name="T36" fmla="*/ 208 w 223"/>
                  <a:gd name="T37" fmla="*/ 87 h 100"/>
                  <a:gd name="T38" fmla="*/ 192 w 223"/>
                  <a:gd name="T39" fmla="*/ 100 h 100"/>
                  <a:gd name="T40" fmla="*/ 144 w 223"/>
                  <a:gd name="T41" fmla="*/ 100 h 100"/>
                  <a:gd name="T42" fmla="*/ 79 w 223"/>
                  <a:gd name="T43" fmla="*/ 87 h 100"/>
                  <a:gd name="T44" fmla="*/ 0 w 223"/>
                  <a:gd name="T45" fmla="*/ 5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3" name="Freeform 341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57 h 100"/>
                  <a:gd name="T2" fmla="*/ 0 w 223"/>
                  <a:gd name="T3" fmla="*/ 43 h 100"/>
                  <a:gd name="T4" fmla="*/ 0 w 223"/>
                  <a:gd name="T5" fmla="*/ 43 h 100"/>
                  <a:gd name="T6" fmla="*/ 31 w 223"/>
                  <a:gd name="T7" fmla="*/ 43 h 100"/>
                  <a:gd name="T8" fmla="*/ 48 w 223"/>
                  <a:gd name="T9" fmla="*/ 43 h 100"/>
                  <a:gd name="T10" fmla="*/ 96 w 223"/>
                  <a:gd name="T11" fmla="*/ 72 h 100"/>
                  <a:gd name="T12" fmla="*/ 144 w 223"/>
                  <a:gd name="T13" fmla="*/ 72 h 100"/>
                  <a:gd name="T14" fmla="*/ 160 w 223"/>
                  <a:gd name="T15" fmla="*/ 72 h 100"/>
                  <a:gd name="T16" fmla="*/ 175 w 223"/>
                  <a:gd name="T17" fmla="*/ 57 h 100"/>
                  <a:gd name="T18" fmla="*/ 160 w 223"/>
                  <a:gd name="T19" fmla="*/ 43 h 100"/>
                  <a:gd name="T20" fmla="*/ 144 w 223"/>
                  <a:gd name="T21" fmla="*/ 28 h 100"/>
                  <a:gd name="T22" fmla="*/ 127 w 223"/>
                  <a:gd name="T23" fmla="*/ 28 h 100"/>
                  <a:gd name="T24" fmla="*/ 112 w 223"/>
                  <a:gd name="T25" fmla="*/ 28 h 100"/>
                  <a:gd name="T26" fmla="*/ 112 w 223"/>
                  <a:gd name="T27" fmla="*/ 13 h 100"/>
                  <a:gd name="T28" fmla="*/ 112 w 223"/>
                  <a:gd name="T29" fmla="*/ 0 h 100"/>
                  <a:gd name="T30" fmla="*/ 144 w 223"/>
                  <a:gd name="T31" fmla="*/ 0 h 100"/>
                  <a:gd name="T32" fmla="*/ 175 w 223"/>
                  <a:gd name="T33" fmla="*/ 0 h 100"/>
                  <a:gd name="T34" fmla="*/ 208 w 223"/>
                  <a:gd name="T35" fmla="*/ 28 h 100"/>
                  <a:gd name="T36" fmla="*/ 223 w 223"/>
                  <a:gd name="T37" fmla="*/ 57 h 100"/>
                  <a:gd name="T38" fmla="*/ 208 w 223"/>
                  <a:gd name="T39" fmla="*/ 87 h 100"/>
                  <a:gd name="T40" fmla="*/ 192 w 223"/>
                  <a:gd name="T41" fmla="*/ 100 h 100"/>
                  <a:gd name="T42" fmla="*/ 144 w 223"/>
                  <a:gd name="T43" fmla="*/ 100 h 100"/>
                  <a:gd name="T44" fmla="*/ 79 w 223"/>
                  <a:gd name="T45" fmla="*/ 87 h 100"/>
                  <a:gd name="T46" fmla="*/ 0 w 223"/>
                  <a:gd name="T47" fmla="*/ 5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4" name="Freeform 342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17 w 176"/>
                  <a:gd name="T1" fmla="*/ 102 h 146"/>
                  <a:gd name="T2" fmla="*/ 0 w 176"/>
                  <a:gd name="T3" fmla="*/ 72 h 146"/>
                  <a:gd name="T4" fmla="*/ 17 w 176"/>
                  <a:gd name="T5" fmla="*/ 29 h 146"/>
                  <a:gd name="T6" fmla="*/ 48 w 176"/>
                  <a:gd name="T7" fmla="*/ 16 h 146"/>
                  <a:gd name="T8" fmla="*/ 96 w 176"/>
                  <a:gd name="T9" fmla="*/ 0 h 146"/>
                  <a:gd name="T10" fmla="*/ 128 w 176"/>
                  <a:gd name="T11" fmla="*/ 0 h 146"/>
                  <a:gd name="T12" fmla="*/ 161 w 176"/>
                  <a:gd name="T13" fmla="*/ 16 h 146"/>
                  <a:gd name="T14" fmla="*/ 176 w 176"/>
                  <a:gd name="T15" fmla="*/ 59 h 146"/>
                  <a:gd name="T16" fmla="*/ 161 w 176"/>
                  <a:gd name="T17" fmla="*/ 72 h 146"/>
                  <a:gd name="T18" fmla="*/ 144 w 176"/>
                  <a:gd name="T19" fmla="*/ 87 h 146"/>
                  <a:gd name="T20" fmla="*/ 128 w 176"/>
                  <a:gd name="T21" fmla="*/ 87 h 146"/>
                  <a:gd name="T22" fmla="*/ 128 w 176"/>
                  <a:gd name="T23" fmla="*/ 59 h 146"/>
                  <a:gd name="T24" fmla="*/ 128 w 176"/>
                  <a:gd name="T25" fmla="*/ 44 h 146"/>
                  <a:gd name="T26" fmla="*/ 113 w 176"/>
                  <a:gd name="T27" fmla="*/ 29 h 146"/>
                  <a:gd name="T28" fmla="*/ 96 w 176"/>
                  <a:gd name="T29" fmla="*/ 29 h 146"/>
                  <a:gd name="T30" fmla="*/ 80 w 176"/>
                  <a:gd name="T31" fmla="*/ 44 h 146"/>
                  <a:gd name="T32" fmla="*/ 65 w 176"/>
                  <a:gd name="T33" fmla="*/ 59 h 146"/>
                  <a:gd name="T34" fmla="*/ 48 w 176"/>
                  <a:gd name="T35" fmla="*/ 87 h 146"/>
                  <a:gd name="T36" fmla="*/ 65 w 176"/>
                  <a:gd name="T37" fmla="*/ 102 h 146"/>
                  <a:gd name="T38" fmla="*/ 96 w 176"/>
                  <a:gd name="T39" fmla="*/ 102 h 146"/>
                  <a:gd name="T40" fmla="*/ 113 w 176"/>
                  <a:gd name="T41" fmla="*/ 102 h 146"/>
                  <a:gd name="T42" fmla="*/ 113 w 176"/>
                  <a:gd name="T43" fmla="*/ 131 h 146"/>
                  <a:gd name="T44" fmla="*/ 96 w 176"/>
                  <a:gd name="T45" fmla="*/ 131 h 146"/>
                  <a:gd name="T46" fmla="*/ 80 w 176"/>
                  <a:gd name="T47" fmla="*/ 146 h 146"/>
                  <a:gd name="T48" fmla="*/ 48 w 176"/>
                  <a:gd name="T49" fmla="*/ 146 h 146"/>
                  <a:gd name="T50" fmla="*/ 32 w 176"/>
                  <a:gd name="T51" fmla="*/ 131 h 146"/>
                  <a:gd name="T52" fmla="*/ 17 w 176"/>
                  <a:gd name="T53" fmla="*/ 10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5" name="Freeform 343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17 w 176"/>
                  <a:gd name="T1" fmla="*/ 102 h 146"/>
                  <a:gd name="T2" fmla="*/ 0 w 176"/>
                  <a:gd name="T3" fmla="*/ 72 h 146"/>
                  <a:gd name="T4" fmla="*/ 17 w 176"/>
                  <a:gd name="T5" fmla="*/ 29 h 146"/>
                  <a:gd name="T6" fmla="*/ 48 w 176"/>
                  <a:gd name="T7" fmla="*/ 16 h 146"/>
                  <a:gd name="T8" fmla="*/ 96 w 176"/>
                  <a:gd name="T9" fmla="*/ 0 h 146"/>
                  <a:gd name="T10" fmla="*/ 128 w 176"/>
                  <a:gd name="T11" fmla="*/ 0 h 146"/>
                  <a:gd name="T12" fmla="*/ 161 w 176"/>
                  <a:gd name="T13" fmla="*/ 16 h 146"/>
                  <a:gd name="T14" fmla="*/ 176 w 176"/>
                  <a:gd name="T15" fmla="*/ 59 h 146"/>
                  <a:gd name="T16" fmla="*/ 161 w 176"/>
                  <a:gd name="T17" fmla="*/ 72 h 146"/>
                  <a:gd name="T18" fmla="*/ 144 w 176"/>
                  <a:gd name="T19" fmla="*/ 87 h 146"/>
                  <a:gd name="T20" fmla="*/ 128 w 176"/>
                  <a:gd name="T21" fmla="*/ 87 h 146"/>
                  <a:gd name="T22" fmla="*/ 128 w 176"/>
                  <a:gd name="T23" fmla="*/ 59 h 146"/>
                  <a:gd name="T24" fmla="*/ 128 w 176"/>
                  <a:gd name="T25" fmla="*/ 44 h 146"/>
                  <a:gd name="T26" fmla="*/ 113 w 176"/>
                  <a:gd name="T27" fmla="*/ 29 h 146"/>
                  <a:gd name="T28" fmla="*/ 96 w 176"/>
                  <a:gd name="T29" fmla="*/ 29 h 146"/>
                  <a:gd name="T30" fmla="*/ 80 w 176"/>
                  <a:gd name="T31" fmla="*/ 44 h 146"/>
                  <a:gd name="T32" fmla="*/ 65 w 176"/>
                  <a:gd name="T33" fmla="*/ 59 h 146"/>
                  <a:gd name="T34" fmla="*/ 48 w 176"/>
                  <a:gd name="T35" fmla="*/ 87 h 146"/>
                  <a:gd name="T36" fmla="*/ 65 w 176"/>
                  <a:gd name="T37" fmla="*/ 102 h 146"/>
                  <a:gd name="T38" fmla="*/ 65 w 176"/>
                  <a:gd name="T39" fmla="*/ 102 h 146"/>
                  <a:gd name="T40" fmla="*/ 96 w 176"/>
                  <a:gd name="T41" fmla="*/ 102 h 146"/>
                  <a:gd name="T42" fmla="*/ 96 w 176"/>
                  <a:gd name="T43" fmla="*/ 102 h 146"/>
                  <a:gd name="T44" fmla="*/ 113 w 176"/>
                  <a:gd name="T45" fmla="*/ 102 h 146"/>
                  <a:gd name="T46" fmla="*/ 113 w 176"/>
                  <a:gd name="T47" fmla="*/ 131 h 146"/>
                  <a:gd name="T48" fmla="*/ 96 w 176"/>
                  <a:gd name="T49" fmla="*/ 131 h 146"/>
                  <a:gd name="T50" fmla="*/ 80 w 176"/>
                  <a:gd name="T51" fmla="*/ 146 h 146"/>
                  <a:gd name="T52" fmla="*/ 48 w 176"/>
                  <a:gd name="T53" fmla="*/ 146 h 146"/>
                  <a:gd name="T54" fmla="*/ 32 w 176"/>
                  <a:gd name="T55" fmla="*/ 131 h 146"/>
                  <a:gd name="T56" fmla="*/ 17 w 176"/>
                  <a:gd name="T57" fmla="*/ 10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6" name="Freeform 344"/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>
                  <a:gd name="T0" fmla="*/ 0 w 48"/>
                  <a:gd name="T1" fmla="*/ 2680 h 2695"/>
                  <a:gd name="T2" fmla="*/ 16 w 48"/>
                  <a:gd name="T3" fmla="*/ 145 h 2695"/>
                  <a:gd name="T4" fmla="*/ 16 w 48"/>
                  <a:gd name="T5" fmla="*/ 73 h 2695"/>
                  <a:gd name="T6" fmla="*/ 16 w 48"/>
                  <a:gd name="T7" fmla="*/ 30 h 2695"/>
                  <a:gd name="T8" fmla="*/ 33 w 48"/>
                  <a:gd name="T9" fmla="*/ 0 h 2695"/>
                  <a:gd name="T10" fmla="*/ 48 w 48"/>
                  <a:gd name="T11" fmla="*/ 160 h 2695"/>
                  <a:gd name="T12" fmla="*/ 33 w 48"/>
                  <a:gd name="T13" fmla="*/ 2695 h 2695"/>
                  <a:gd name="T14" fmla="*/ 16 w 48"/>
                  <a:gd name="T15" fmla="*/ 2695 h 2695"/>
                  <a:gd name="T16" fmla="*/ 0 w 48"/>
                  <a:gd name="T17" fmla="*/ 2695 h 2695"/>
                  <a:gd name="T18" fmla="*/ 0 w 48"/>
                  <a:gd name="T19" fmla="*/ 2680 h 2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7" name="Freeform 345"/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>
                  <a:gd name="T0" fmla="*/ 0 w 48"/>
                  <a:gd name="T1" fmla="*/ 0 h 2767"/>
                  <a:gd name="T2" fmla="*/ 48 w 48"/>
                  <a:gd name="T3" fmla="*/ 14 h 2767"/>
                  <a:gd name="T4" fmla="*/ 48 w 48"/>
                  <a:gd name="T5" fmla="*/ 29 h 2767"/>
                  <a:gd name="T6" fmla="*/ 48 w 48"/>
                  <a:gd name="T7" fmla="*/ 44 h 2767"/>
                  <a:gd name="T8" fmla="*/ 48 w 48"/>
                  <a:gd name="T9" fmla="*/ 87 h 2767"/>
                  <a:gd name="T10" fmla="*/ 48 w 48"/>
                  <a:gd name="T11" fmla="*/ 130 h 2767"/>
                  <a:gd name="T12" fmla="*/ 48 w 48"/>
                  <a:gd name="T13" fmla="*/ 189 h 2767"/>
                  <a:gd name="T14" fmla="*/ 48 w 48"/>
                  <a:gd name="T15" fmla="*/ 261 h 2767"/>
                  <a:gd name="T16" fmla="*/ 48 w 48"/>
                  <a:gd name="T17" fmla="*/ 347 h 2767"/>
                  <a:gd name="T18" fmla="*/ 48 w 48"/>
                  <a:gd name="T19" fmla="*/ 434 h 2767"/>
                  <a:gd name="T20" fmla="*/ 48 w 48"/>
                  <a:gd name="T21" fmla="*/ 536 h 2767"/>
                  <a:gd name="T22" fmla="*/ 48 w 48"/>
                  <a:gd name="T23" fmla="*/ 651 h 2767"/>
                  <a:gd name="T24" fmla="*/ 48 w 48"/>
                  <a:gd name="T25" fmla="*/ 883 h 2767"/>
                  <a:gd name="T26" fmla="*/ 48 w 48"/>
                  <a:gd name="T27" fmla="*/ 1130 h 2767"/>
                  <a:gd name="T28" fmla="*/ 48 w 48"/>
                  <a:gd name="T29" fmla="*/ 1376 h 2767"/>
                  <a:gd name="T30" fmla="*/ 48 w 48"/>
                  <a:gd name="T31" fmla="*/ 1623 h 2767"/>
                  <a:gd name="T32" fmla="*/ 48 w 48"/>
                  <a:gd name="T33" fmla="*/ 1868 h 2767"/>
                  <a:gd name="T34" fmla="*/ 48 w 48"/>
                  <a:gd name="T35" fmla="*/ 2101 h 2767"/>
                  <a:gd name="T36" fmla="*/ 31 w 48"/>
                  <a:gd name="T37" fmla="*/ 2202 h 2767"/>
                  <a:gd name="T38" fmla="*/ 31 w 48"/>
                  <a:gd name="T39" fmla="*/ 2303 h 2767"/>
                  <a:gd name="T40" fmla="*/ 31 w 48"/>
                  <a:gd name="T41" fmla="*/ 2404 h 2767"/>
                  <a:gd name="T42" fmla="*/ 31 w 48"/>
                  <a:gd name="T43" fmla="*/ 2491 h 2767"/>
                  <a:gd name="T44" fmla="*/ 31 w 48"/>
                  <a:gd name="T45" fmla="*/ 2550 h 2767"/>
                  <a:gd name="T46" fmla="*/ 31 w 48"/>
                  <a:gd name="T47" fmla="*/ 2621 h 2767"/>
                  <a:gd name="T48" fmla="*/ 31 w 48"/>
                  <a:gd name="T49" fmla="*/ 2665 h 2767"/>
                  <a:gd name="T50" fmla="*/ 31 w 48"/>
                  <a:gd name="T51" fmla="*/ 2708 h 2767"/>
                  <a:gd name="T52" fmla="*/ 31 w 48"/>
                  <a:gd name="T53" fmla="*/ 2723 h 2767"/>
                  <a:gd name="T54" fmla="*/ 31 w 48"/>
                  <a:gd name="T55" fmla="*/ 2738 h 2767"/>
                  <a:gd name="T56" fmla="*/ 0 w 48"/>
                  <a:gd name="T57" fmla="*/ 2767 h 2767"/>
                  <a:gd name="T58" fmla="*/ 0 w 48"/>
                  <a:gd name="T59" fmla="*/ 2752 h 2767"/>
                  <a:gd name="T60" fmla="*/ 0 w 48"/>
                  <a:gd name="T61" fmla="*/ 2723 h 2767"/>
                  <a:gd name="T62" fmla="*/ 0 w 48"/>
                  <a:gd name="T63" fmla="*/ 2695 h 2767"/>
                  <a:gd name="T64" fmla="*/ 0 w 48"/>
                  <a:gd name="T65" fmla="*/ 2636 h 2767"/>
                  <a:gd name="T66" fmla="*/ 0 w 48"/>
                  <a:gd name="T67" fmla="*/ 2578 h 2767"/>
                  <a:gd name="T68" fmla="*/ 0 w 48"/>
                  <a:gd name="T69" fmla="*/ 2506 h 2767"/>
                  <a:gd name="T70" fmla="*/ 0 w 48"/>
                  <a:gd name="T71" fmla="*/ 2419 h 2767"/>
                  <a:gd name="T72" fmla="*/ 0 w 48"/>
                  <a:gd name="T73" fmla="*/ 2333 h 2767"/>
                  <a:gd name="T74" fmla="*/ 0 w 48"/>
                  <a:gd name="T75" fmla="*/ 2231 h 2767"/>
                  <a:gd name="T76" fmla="*/ 0 w 48"/>
                  <a:gd name="T77" fmla="*/ 2116 h 2767"/>
                  <a:gd name="T78" fmla="*/ 0 w 48"/>
                  <a:gd name="T79" fmla="*/ 1883 h 2767"/>
                  <a:gd name="T80" fmla="*/ 0 w 48"/>
                  <a:gd name="T81" fmla="*/ 1636 h 2767"/>
                  <a:gd name="T82" fmla="*/ 0 w 48"/>
                  <a:gd name="T83" fmla="*/ 1376 h 2767"/>
                  <a:gd name="T84" fmla="*/ 0 w 48"/>
                  <a:gd name="T85" fmla="*/ 1115 h 2767"/>
                  <a:gd name="T86" fmla="*/ 0 w 48"/>
                  <a:gd name="T87" fmla="*/ 868 h 2767"/>
                  <a:gd name="T88" fmla="*/ 0 w 48"/>
                  <a:gd name="T89" fmla="*/ 638 h 2767"/>
                  <a:gd name="T90" fmla="*/ 0 w 48"/>
                  <a:gd name="T91" fmla="*/ 536 h 2767"/>
                  <a:gd name="T92" fmla="*/ 0 w 48"/>
                  <a:gd name="T93" fmla="*/ 419 h 2767"/>
                  <a:gd name="T94" fmla="*/ 0 w 48"/>
                  <a:gd name="T95" fmla="*/ 332 h 2767"/>
                  <a:gd name="T96" fmla="*/ 0 w 48"/>
                  <a:gd name="T97" fmla="*/ 246 h 2767"/>
                  <a:gd name="T98" fmla="*/ 0 w 48"/>
                  <a:gd name="T99" fmla="*/ 174 h 2767"/>
                  <a:gd name="T100" fmla="*/ 0 w 48"/>
                  <a:gd name="T101" fmla="*/ 115 h 2767"/>
                  <a:gd name="T102" fmla="*/ 0 w 48"/>
                  <a:gd name="T103" fmla="*/ 57 h 2767"/>
                  <a:gd name="T104" fmla="*/ 0 w 48"/>
                  <a:gd name="T105" fmla="*/ 29 h 2767"/>
                  <a:gd name="T106" fmla="*/ 0 w 48"/>
                  <a:gd name="T107" fmla="*/ 0 h 2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8" name="Freeform 346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48 w 288"/>
                  <a:gd name="T1" fmla="*/ 143 h 158"/>
                  <a:gd name="T2" fmla="*/ 64 w 288"/>
                  <a:gd name="T3" fmla="*/ 100 h 158"/>
                  <a:gd name="T4" fmla="*/ 64 w 288"/>
                  <a:gd name="T5" fmla="*/ 87 h 158"/>
                  <a:gd name="T6" fmla="*/ 64 w 288"/>
                  <a:gd name="T7" fmla="*/ 56 h 158"/>
                  <a:gd name="T8" fmla="*/ 48 w 288"/>
                  <a:gd name="T9" fmla="*/ 56 h 158"/>
                  <a:gd name="T10" fmla="*/ 33 w 288"/>
                  <a:gd name="T11" fmla="*/ 56 h 158"/>
                  <a:gd name="T12" fmla="*/ 16 w 288"/>
                  <a:gd name="T13" fmla="*/ 71 h 158"/>
                  <a:gd name="T14" fmla="*/ 0 w 288"/>
                  <a:gd name="T15" fmla="*/ 56 h 158"/>
                  <a:gd name="T16" fmla="*/ 16 w 288"/>
                  <a:gd name="T17" fmla="*/ 28 h 158"/>
                  <a:gd name="T18" fmla="*/ 33 w 288"/>
                  <a:gd name="T19" fmla="*/ 13 h 158"/>
                  <a:gd name="T20" fmla="*/ 48 w 288"/>
                  <a:gd name="T21" fmla="*/ 13 h 158"/>
                  <a:gd name="T22" fmla="*/ 64 w 288"/>
                  <a:gd name="T23" fmla="*/ 13 h 158"/>
                  <a:gd name="T24" fmla="*/ 81 w 288"/>
                  <a:gd name="T25" fmla="*/ 28 h 158"/>
                  <a:gd name="T26" fmla="*/ 96 w 288"/>
                  <a:gd name="T27" fmla="*/ 43 h 158"/>
                  <a:gd name="T28" fmla="*/ 96 w 288"/>
                  <a:gd name="T29" fmla="*/ 71 h 158"/>
                  <a:gd name="T30" fmla="*/ 96 w 288"/>
                  <a:gd name="T31" fmla="*/ 115 h 158"/>
                  <a:gd name="T32" fmla="*/ 161 w 288"/>
                  <a:gd name="T33" fmla="*/ 100 h 158"/>
                  <a:gd name="T34" fmla="*/ 225 w 288"/>
                  <a:gd name="T35" fmla="*/ 100 h 158"/>
                  <a:gd name="T36" fmla="*/ 240 w 288"/>
                  <a:gd name="T37" fmla="*/ 71 h 158"/>
                  <a:gd name="T38" fmla="*/ 240 w 288"/>
                  <a:gd name="T39" fmla="*/ 56 h 158"/>
                  <a:gd name="T40" fmla="*/ 240 w 288"/>
                  <a:gd name="T41" fmla="*/ 43 h 158"/>
                  <a:gd name="T42" fmla="*/ 225 w 288"/>
                  <a:gd name="T43" fmla="*/ 28 h 158"/>
                  <a:gd name="T44" fmla="*/ 209 w 288"/>
                  <a:gd name="T45" fmla="*/ 43 h 158"/>
                  <a:gd name="T46" fmla="*/ 192 w 288"/>
                  <a:gd name="T47" fmla="*/ 56 h 158"/>
                  <a:gd name="T48" fmla="*/ 177 w 288"/>
                  <a:gd name="T49" fmla="*/ 56 h 158"/>
                  <a:gd name="T50" fmla="*/ 161 w 288"/>
                  <a:gd name="T51" fmla="*/ 56 h 158"/>
                  <a:gd name="T52" fmla="*/ 161 w 288"/>
                  <a:gd name="T53" fmla="*/ 43 h 158"/>
                  <a:gd name="T54" fmla="*/ 177 w 288"/>
                  <a:gd name="T55" fmla="*/ 28 h 158"/>
                  <a:gd name="T56" fmla="*/ 192 w 288"/>
                  <a:gd name="T57" fmla="*/ 13 h 158"/>
                  <a:gd name="T58" fmla="*/ 225 w 288"/>
                  <a:gd name="T59" fmla="*/ 0 h 158"/>
                  <a:gd name="T60" fmla="*/ 240 w 288"/>
                  <a:gd name="T61" fmla="*/ 0 h 158"/>
                  <a:gd name="T62" fmla="*/ 273 w 288"/>
                  <a:gd name="T63" fmla="*/ 13 h 158"/>
                  <a:gd name="T64" fmla="*/ 288 w 288"/>
                  <a:gd name="T65" fmla="*/ 28 h 158"/>
                  <a:gd name="T66" fmla="*/ 288 w 288"/>
                  <a:gd name="T67" fmla="*/ 71 h 158"/>
                  <a:gd name="T68" fmla="*/ 273 w 288"/>
                  <a:gd name="T69" fmla="*/ 100 h 158"/>
                  <a:gd name="T70" fmla="*/ 225 w 288"/>
                  <a:gd name="T71" fmla="*/ 130 h 158"/>
                  <a:gd name="T72" fmla="*/ 192 w 288"/>
                  <a:gd name="T73" fmla="*/ 143 h 158"/>
                  <a:gd name="T74" fmla="*/ 144 w 288"/>
                  <a:gd name="T75" fmla="*/ 143 h 158"/>
                  <a:gd name="T76" fmla="*/ 96 w 288"/>
                  <a:gd name="T77" fmla="*/ 143 h 158"/>
                  <a:gd name="T78" fmla="*/ 96 w 288"/>
                  <a:gd name="T79" fmla="*/ 130 h 158"/>
                  <a:gd name="T80" fmla="*/ 64 w 288"/>
                  <a:gd name="T81" fmla="*/ 143 h 158"/>
                  <a:gd name="T82" fmla="*/ 64 w 288"/>
                  <a:gd name="T83" fmla="*/ 158 h 158"/>
                  <a:gd name="T84" fmla="*/ 48 w 288"/>
                  <a:gd name="T85" fmla="*/ 14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9" name="Freeform 347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48 w 288"/>
                  <a:gd name="T1" fmla="*/ 143 h 158"/>
                  <a:gd name="T2" fmla="*/ 64 w 288"/>
                  <a:gd name="T3" fmla="*/ 100 h 158"/>
                  <a:gd name="T4" fmla="*/ 64 w 288"/>
                  <a:gd name="T5" fmla="*/ 87 h 158"/>
                  <a:gd name="T6" fmla="*/ 64 w 288"/>
                  <a:gd name="T7" fmla="*/ 56 h 158"/>
                  <a:gd name="T8" fmla="*/ 64 w 288"/>
                  <a:gd name="T9" fmla="*/ 56 h 158"/>
                  <a:gd name="T10" fmla="*/ 48 w 288"/>
                  <a:gd name="T11" fmla="*/ 56 h 158"/>
                  <a:gd name="T12" fmla="*/ 33 w 288"/>
                  <a:gd name="T13" fmla="*/ 56 h 158"/>
                  <a:gd name="T14" fmla="*/ 16 w 288"/>
                  <a:gd name="T15" fmla="*/ 71 h 158"/>
                  <a:gd name="T16" fmla="*/ 16 w 288"/>
                  <a:gd name="T17" fmla="*/ 71 h 158"/>
                  <a:gd name="T18" fmla="*/ 0 w 288"/>
                  <a:gd name="T19" fmla="*/ 56 h 158"/>
                  <a:gd name="T20" fmla="*/ 16 w 288"/>
                  <a:gd name="T21" fmla="*/ 28 h 158"/>
                  <a:gd name="T22" fmla="*/ 33 w 288"/>
                  <a:gd name="T23" fmla="*/ 13 h 158"/>
                  <a:gd name="T24" fmla="*/ 48 w 288"/>
                  <a:gd name="T25" fmla="*/ 13 h 158"/>
                  <a:gd name="T26" fmla="*/ 64 w 288"/>
                  <a:gd name="T27" fmla="*/ 13 h 158"/>
                  <a:gd name="T28" fmla="*/ 81 w 288"/>
                  <a:gd name="T29" fmla="*/ 28 h 158"/>
                  <a:gd name="T30" fmla="*/ 96 w 288"/>
                  <a:gd name="T31" fmla="*/ 43 h 158"/>
                  <a:gd name="T32" fmla="*/ 96 w 288"/>
                  <a:gd name="T33" fmla="*/ 71 h 158"/>
                  <a:gd name="T34" fmla="*/ 96 w 288"/>
                  <a:gd name="T35" fmla="*/ 115 h 158"/>
                  <a:gd name="T36" fmla="*/ 161 w 288"/>
                  <a:gd name="T37" fmla="*/ 100 h 158"/>
                  <a:gd name="T38" fmla="*/ 225 w 288"/>
                  <a:gd name="T39" fmla="*/ 100 h 158"/>
                  <a:gd name="T40" fmla="*/ 240 w 288"/>
                  <a:gd name="T41" fmla="*/ 71 h 158"/>
                  <a:gd name="T42" fmla="*/ 240 w 288"/>
                  <a:gd name="T43" fmla="*/ 56 h 158"/>
                  <a:gd name="T44" fmla="*/ 240 w 288"/>
                  <a:gd name="T45" fmla="*/ 43 h 158"/>
                  <a:gd name="T46" fmla="*/ 225 w 288"/>
                  <a:gd name="T47" fmla="*/ 28 h 158"/>
                  <a:gd name="T48" fmla="*/ 209 w 288"/>
                  <a:gd name="T49" fmla="*/ 43 h 158"/>
                  <a:gd name="T50" fmla="*/ 192 w 288"/>
                  <a:gd name="T51" fmla="*/ 56 h 158"/>
                  <a:gd name="T52" fmla="*/ 177 w 288"/>
                  <a:gd name="T53" fmla="*/ 56 h 158"/>
                  <a:gd name="T54" fmla="*/ 161 w 288"/>
                  <a:gd name="T55" fmla="*/ 56 h 158"/>
                  <a:gd name="T56" fmla="*/ 161 w 288"/>
                  <a:gd name="T57" fmla="*/ 43 h 158"/>
                  <a:gd name="T58" fmla="*/ 177 w 288"/>
                  <a:gd name="T59" fmla="*/ 28 h 158"/>
                  <a:gd name="T60" fmla="*/ 192 w 288"/>
                  <a:gd name="T61" fmla="*/ 13 h 158"/>
                  <a:gd name="T62" fmla="*/ 225 w 288"/>
                  <a:gd name="T63" fmla="*/ 0 h 158"/>
                  <a:gd name="T64" fmla="*/ 240 w 288"/>
                  <a:gd name="T65" fmla="*/ 0 h 158"/>
                  <a:gd name="T66" fmla="*/ 273 w 288"/>
                  <a:gd name="T67" fmla="*/ 13 h 158"/>
                  <a:gd name="T68" fmla="*/ 288 w 288"/>
                  <a:gd name="T69" fmla="*/ 28 h 158"/>
                  <a:gd name="T70" fmla="*/ 288 w 288"/>
                  <a:gd name="T71" fmla="*/ 71 h 158"/>
                  <a:gd name="T72" fmla="*/ 273 w 288"/>
                  <a:gd name="T73" fmla="*/ 100 h 158"/>
                  <a:gd name="T74" fmla="*/ 225 w 288"/>
                  <a:gd name="T75" fmla="*/ 130 h 158"/>
                  <a:gd name="T76" fmla="*/ 192 w 288"/>
                  <a:gd name="T77" fmla="*/ 143 h 158"/>
                  <a:gd name="T78" fmla="*/ 144 w 288"/>
                  <a:gd name="T79" fmla="*/ 143 h 158"/>
                  <a:gd name="T80" fmla="*/ 96 w 288"/>
                  <a:gd name="T81" fmla="*/ 143 h 158"/>
                  <a:gd name="T82" fmla="*/ 96 w 288"/>
                  <a:gd name="T83" fmla="*/ 130 h 158"/>
                  <a:gd name="T84" fmla="*/ 64 w 288"/>
                  <a:gd name="T85" fmla="*/ 143 h 158"/>
                  <a:gd name="T86" fmla="*/ 64 w 288"/>
                  <a:gd name="T87" fmla="*/ 158 h 158"/>
                  <a:gd name="T88" fmla="*/ 48 w 288"/>
                  <a:gd name="T89" fmla="*/ 14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0" name="Freeform 348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48 w 112"/>
                  <a:gd name="T1" fmla="*/ 100 h 100"/>
                  <a:gd name="T2" fmla="*/ 16 w 112"/>
                  <a:gd name="T3" fmla="*/ 28 h 100"/>
                  <a:gd name="T4" fmla="*/ 0 w 112"/>
                  <a:gd name="T5" fmla="*/ 13 h 100"/>
                  <a:gd name="T6" fmla="*/ 0 w 112"/>
                  <a:gd name="T7" fmla="*/ 0 h 100"/>
                  <a:gd name="T8" fmla="*/ 64 w 112"/>
                  <a:gd name="T9" fmla="*/ 13 h 100"/>
                  <a:gd name="T10" fmla="*/ 112 w 112"/>
                  <a:gd name="T11" fmla="*/ 43 h 100"/>
                  <a:gd name="T12" fmla="*/ 112 w 112"/>
                  <a:gd name="T13" fmla="*/ 56 h 100"/>
                  <a:gd name="T14" fmla="*/ 96 w 112"/>
                  <a:gd name="T15" fmla="*/ 56 h 100"/>
                  <a:gd name="T16" fmla="*/ 81 w 112"/>
                  <a:gd name="T17" fmla="*/ 87 h 100"/>
                  <a:gd name="T18" fmla="*/ 64 w 112"/>
                  <a:gd name="T19" fmla="*/ 100 h 100"/>
                  <a:gd name="T20" fmla="*/ 48 w 112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1" name="Freeform 349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48 w 112"/>
                  <a:gd name="T1" fmla="*/ 100 h 100"/>
                  <a:gd name="T2" fmla="*/ 16 w 112"/>
                  <a:gd name="T3" fmla="*/ 28 h 100"/>
                  <a:gd name="T4" fmla="*/ 0 w 112"/>
                  <a:gd name="T5" fmla="*/ 13 h 100"/>
                  <a:gd name="T6" fmla="*/ 0 w 112"/>
                  <a:gd name="T7" fmla="*/ 0 h 100"/>
                  <a:gd name="T8" fmla="*/ 0 w 112"/>
                  <a:gd name="T9" fmla="*/ 0 h 100"/>
                  <a:gd name="T10" fmla="*/ 64 w 112"/>
                  <a:gd name="T11" fmla="*/ 13 h 100"/>
                  <a:gd name="T12" fmla="*/ 112 w 112"/>
                  <a:gd name="T13" fmla="*/ 43 h 100"/>
                  <a:gd name="T14" fmla="*/ 112 w 112"/>
                  <a:gd name="T15" fmla="*/ 56 h 100"/>
                  <a:gd name="T16" fmla="*/ 96 w 112"/>
                  <a:gd name="T17" fmla="*/ 56 h 100"/>
                  <a:gd name="T18" fmla="*/ 81 w 112"/>
                  <a:gd name="T19" fmla="*/ 87 h 100"/>
                  <a:gd name="T20" fmla="*/ 64 w 112"/>
                  <a:gd name="T21" fmla="*/ 100 h 100"/>
                  <a:gd name="T22" fmla="*/ 48 w 112"/>
                  <a:gd name="T23" fmla="*/ 100 h 100"/>
                  <a:gd name="T24" fmla="*/ 48 w 112"/>
                  <a:gd name="T2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lnTo>
                      <a:pt x="48" y="100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2" name="Freeform 350"/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202 h 230"/>
                  <a:gd name="T2" fmla="*/ 0 w 240"/>
                  <a:gd name="T3" fmla="*/ 187 h 230"/>
                  <a:gd name="T4" fmla="*/ 17 w 240"/>
                  <a:gd name="T5" fmla="*/ 173 h 230"/>
                  <a:gd name="T6" fmla="*/ 48 w 240"/>
                  <a:gd name="T7" fmla="*/ 130 h 230"/>
                  <a:gd name="T8" fmla="*/ 129 w 240"/>
                  <a:gd name="T9" fmla="*/ 57 h 230"/>
                  <a:gd name="T10" fmla="*/ 209 w 240"/>
                  <a:gd name="T11" fmla="*/ 0 h 230"/>
                  <a:gd name="T12" fmla="*/ 225 w 240"/>
                  <a:gd name="T13" fmla="*/ 13 h 230"/>
                  <a:gd name="T14" fmla="*/ 240 w 240"/>
                  <a:gd name="T15" fmla="*/ 28 h 230"/>
                  <a:gd name="T16" fmla="*/ 209 w 240"/>
                  <a:gd name="T17" fmla="*/ 72 h 230"/>
                  <a:gd name="T18" fmla="*/ 161 w 240"/>
                  <a:gd name="T19" fmla="*/ 130 h 230"/>
                  <a:gd name="T20" fmla="*/ 48 w 240"/>
                  <a:gd name="T21" fmla="*/ 217 h 230"/>
                  <a:gd name="T22" fmla="*/ 33 w 240"/>
                  <a:gd name="T23" fmla="*/ 230 h 230"/>
                  <a:gd name="T24" fmla="*/ 17 w 240"/>
                  <a:gd name="T25" fmla="*/ 230 h 230"/>
                  <a:gd name="T26" fmla="*/ 0 w 240"/>
                  <a:gd name="T27" fmla="*/ 20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3" name="Freeform 351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158 h 188"/>
                  <a:gd name="T2" fmla="*/ 0 w 113"/>
                  <a:gd name="T3" fmla="*/ 130 h 188"/>
                  <a:gd name="T4" fmla="*/ 0 w 113"/>
                  <a:gd name="T5" fmla="*/ 87 h 188"/>
                  <a:gd name="T6" fmla="*/ 16 w 113"/>
                  <a:gd name="T7" fmla="*/ 87 h 188"/>
                  <a:gd name="T8" fmla="*/ 16 w 113"/>
                  <a:gd name="T9" fmla="*/ 130 h 188"/>
                  <a:gd name="T10" fmla="*/ 33 w 113"/>
                  <a:gd name="T11" fmla="*/ 145 h 188"/>
                  <a:gd name="T12" fmla="*/ 48 w 113"/>
                  <a:gd name="T13" fmla="*/ 145 h 188"/>
                  <a:gd name="T14" fmla="*/ 64 w 113"/>
                  <a:gd name="T15" fmla="*/ 145 h 188"/>
                  <a:gd name="T16" fmla="*/ 81 w 113"/>
                  <a:gd name="T17" fmla="*/ 130 h 188"/>
                  <a:gd name="T18" fmla="*/ 64 w 113"/>
                  <a:gd name="T19" fmla="*/ 102 h 188"/>
                  <a:gd name="T20" fmla="*/ 48 w 113"/>
                  <a:gd name="T21" fmla="*/ 72 h 188"/>
                  <a:gd name="T22" fmla="*/ 16 w 113"/>
                  <a:gd name="T23" fmla="*/ 15 h 188"/>
                  <a:gd name="T24" fmla="*/ 16 w 113"/>
                  <a:gd name="T25" fmla="*/ 0 h 188"/>
                  <a:gd name="T26" fmla="*/ 33 w 113"/>
                  <a:gd name="T27" fmla="*/ 0 h 188"/>
                  <a:gd name="T28" fmla="*/ 64 w 113"/>
                  <a:gd name="T29" fmla="*/ 43 h 188"/>
                  <a:gd name="T30" fmla="*/ 96 w 113"/>
                  <a:gd name="T31" fmla="*/ 87 h 188"/>
                  <a:gd name="T32" fmla="*/ 113 w 113"/>
                  <a:gd name="T33" fmla="*/ 130 h 188"/>
                  <a:gd name="T34" fmla="*/ 96 w 113"/>
                  <a:gd name="T35" fmla="*/ 173 h 188"/>
                  <a:gd name="T36" fmla="*/ 81 w 113"/>
                  <a:gd name="T37" fmla="*/ 188 h 188"/>
                  <a:gd name="T38" fmla="*/ 48 w 113"/>
                  <a:gd name="T39" fmla="*/ 188 h 188"/>
                  <a:gd name="T40" fmla="*/ 16 w 113"/>
                  <a:gd name="T41" fmla="*/ 173 h 188"/>
                  <a:gd name="T42" fmla="*/ 0 w 113"/>
                  <a:gd name="T43" fmla="*/ 15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4" name="Freeform 352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158 h 188"/>
                  <a:gd name="T2" fmla="*/ 0 w 113"/>
                  <a:gd name="T3" fmla="*/ 130 h 188"/>
                  <a:gd name="T4" fmla="*/ 0 w 113"/>
                  <a:gd name="T5" fmla="*/ 87 h 188"/>
                  <a:gd name="T6" fmla="*/ 16 w 113"/>
                  <a:gd name="T7" fmla="*/ 87 h 188"/>
                  <a:gd name="T8" fmla="*/ 16 w 113"/>
                  <a:gd name="T9" fmla="*/ 130 h 188"/>
                  <a:gd name="T10" fmla="*/ 33 w 113"/>
                  <a:gd name="T11" fmla="*/ 145 h 188"/>
                  <a:gd name="T12" fmla="*/ 48 w 113"/>
                  <a:gd name="T13" fmla="*/ 145 h 188"/>
                  <a:gd name="T14" fmla="*/ 64 w 113"/>
                  <a:gd name="T15" fmla="*/ 145 h 188"/>
                  <a:gd name="T16" fmla="*/ 81 w 113"/>
                  <a:gd name="T17" fmla="*/ 130 h 188"/>
                  <a:gd name="T18" fmla="*/ 64 w 113"/>
                  <a:gd name="T19" fmla="*/ 102 h 188"/>
                  <a:gd name="T20" fmla="*/ 48 w 113"/>
                  <a:gd name="T21" fmla="*/ 72 h 188"/>
                  <a:gd name="T22" fmla="*/ 16 w 113"/>
                  <a:gd name="T23" fmla="*/ 15 h 188"/>
                  <a:gd name="T24" fmla="*/ 16 w 113"/>
                  <a:gd name="T25" fmla="*/ 0 h 188"/>
                  <a:gd name="T26" fmla="*/ 33 w 113"/>
                  <a:gd name="T27" fmla="*/ 0 h 188"/>
                  <a:gd name="T28" fmla="*/ 64 w 113"/>
                  <a:gd name="T29" fmla="*/ 43 h 188"/>
                  <a:gd name="T30" fmla="*/ 96 w 113"/>
                  <a:gd name="T31" fmla="*/ 87 h 188"/>
                  <a:gd name="T32" fmla="*/ 113 w 113"/>
                  <a:gd name="T33" fmla="*/ 130 h 188"/>
                  <a:gd name="T34" fmla="*/ 96 w 113"/>
                  <a:gd name="T35" fmla="*/ 173 h 188"/>
                  <a:gd name="T36" fmla="*/ 81 w 113"/>
                  <a:gd name="T37" fmla="*/ 188 h 188"/>
                  <a:gd name="T38" fmla="*/ 48 w 113"/>
                  <a:gd name="T39" fmla="*/ 188 h 188"/>
                  <a:gd name="T40" fmla="*/ 16 w 113"/>
                  <a:gd name="T41" fmla="*/ 173 h 188"/>
                  <a:gd name="T42" fmla="*/ 0 w 113"/>
                  <a:gd name="T43" fmla="*/ 15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5" name="Freeform 353"/>
              <p:cNvSpPr>
                <a:spLocks/>
              </p:cNvSpPr>
              <p:nvPr/>
            </p:nvSpPr>
            <p:spPr bwMode="auto">
              <a:xfrm rot="-5400000">
                <a:off x="5392" y="235"/>
                <a:ext cx="18" cy="27"/>
              </a:xfrm>
              <a:custGeom>
                <a:avLst/>
                <a:gdLst>
                  <a:gd name="T0" fmla="*/ 0 w 112"/>
                  <a:gd name="T1" fmla="*/ 87 h 87"/>
                  <a:gd name="T2" fmla="*/ 96 w 112"/>
                  <a:gd name="T3" fmla="*/ 0 h 87"/>
                  <a:gd name="T4" fmla="*/ 112 w 112"/>
                  <a:gd name="T5" fmla="*/ 0 h 87"/>
                  <a:gd name="T6" fmla="*/ 64 w 112"/>
                  <a:gd name="T7" fmla="*/ 59 h 87"/>
                  <a:gd name="T8" fmla="*/ 31 w 112"/>
                  <a:gd name="T9" fmla="*/ 74 h 87"/>
                  <a:gd name="T10" fmla="*/ 0 w 112"/>
                  <a:gd name="T11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6" name="Freeform 354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13 h 100"/>
                  <a:gd name="T2" fmla="*/ 0 w 175"/>
                  <a:gd name="T3" fmla="*/ 0 h 100"/>
                  <a:gd name="T4" fmla="*/ 16 w 175"/>
                  <a:gd name="T5" fmla="*/ 0 h 100"/>
                  <a:gd name="T6" fmla="*/ 64 w 175"/>
                  <a:gd name="T7" fmla="*/ 43 h 100"/>
                  <a:gd name="T8" fmla="*/ 96 w 175"/>
                  <a:gd name="T9" fmla="*/ 57 h 100"/>
                  <a:gd name="T10" fmla="*/ 112 w 175"/>
                  <a:gd name="T11" fmla="*/ 57 h 100"/>
                  <a:gd name="T12" fmla="*/ 127 w 175"/>
                  <a:gd name="T13" fmla="*/ 57 h 100"/>
                  <a:gd name="T14" fmla="*/ 144 w 175"/>
                  <a:gd name="T15" fmla="*/ 43 h 100"/>
                  <a:gd name="T16" fmla="*/ 127 w 175"/>
                  <a:gd name="T17" fmla="*/ 28 h 100"/>
                  <a:gd name="T18" fmla="*/ 112 w 175"/>
                  <a:gd name="T19" fmla="*/ 28 h 100"/>
                  <a:gd name="T20" fmla="*/ 112 w 175"/>
                  <a:gd name="T21" fmla="*/ 13 h 100"/>
                  <a:gd name="T22" fmla="*/ 127 w 175"/>
                  <a:gd name="T23" fmla="*/ 0 h 100"/>
                  <a:gd name="T24" fmla="*/ 144 w 175"/>
                  <a:gd name="T25" fmla="*/ 0 h 100"/>
                  <a:gd name="T26" fmla="*/ 175 w 175"/>
                  <a:gd name="T27" fmla="*/ 28 h 100"/>
                  <a:gd name="T28" fmla="*/ 175 w 175"/>
                  <a:gd name="T29" fmla="*/ 57 h 100"/>
                  <a:gd name="T30" fmla="*/ 175 w 175"/>
                  <a:gd name="T31" fmla="*/ 72 h 100"/>
                  <a:gd name="T32" fmla="*/ 160 w 175"/>
                  <a:gd name="T33" fmla="*/ 100 h 100"/>
                  <a:gd name="T34" fmla="*/ 144 w 175"/>
                  <a:gd name="T35" fmla="*/ 100 h 100"/>
                  <a:gd name="T36" fmla="*/ 96 w 175"/>
                  <a:gd name="T37" fmla="*/ 100 h 100"/>
                  <a:gd name="T38" fmla="*/ 48 w 175"/>
                  <a:gd name="T39" fmla="*/ 72 h 100"/>
                  <a:gd name="T40" fmla="*/ 31 w 175"/>
                  <a:gd name="T41" fmla="*/ 43 h 100"/>
                  <a:gd name="T42" fmla="*/ 0 w 175"/>
                  <a:gd name="T43" fmla="*/ 1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7" name="Freeform 355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13 h 100"/>
                  <a:gd name="T2" fmla="*/ 0 w 175"/>
                  <a:gd name="T3" fmla="*/ 0 h 100"/>
                  <a:gd name="T4" fmla="*/ 16 w 175"/>
                  <a:gd name="T5" fmla="*/ 0 h 100"/>
                  <a:gd name="T6" fmla="*/ 64 w 175"/>
                  <a:gd name="T7" fmla="*/ 43 h 100"/>
                  <a:gd name="T8" fmla="*/ 96 w 175"/>
                  <a:gd name="T9" fmla="*/ 57 h 100"/>
                  <a:gd name="T10" fmla="*/ 112 w 175"/>
                  <a:gd name="T11" fmla="*/ 57 h 100"/>
                  <a:gd name="T12" fmla="*/ 127 w 175"/>
                  <a:gd name="T13" fmla="*/ 57 h 100"/>
                  <a:gd name="T14" fmla="*/ 144 w 175"/>
                  <a:gd name="T15" fmla="*/ 43 h 100"/>
                  <a:gd name="T16" fmla="*/ 127 w 175"/>
                  <a:gd name="T17" fmla="*/ 28 h 100"/>
                  <a:gd name="T18" fmla="*/ 112 w 175"/>
                  <a:gd name="T19" fmla="*/ 28 h 100"/>
                  <a:gd name="T20" fmla="*/ 112 w 175"/>
                  <a:gd name="T21" fmla="*/ 13 h 100"/>
                  <a:gd name="T22" fmla="*/ 127 w 175"/>
                  <a:gd name="T23" fmla="*/ 0 h 100"/>
                  <a:gd name="T24" fmla="*/ 144 w 175"/>
                  <a:gd name="T25" fmla="*/ 0 h 100"/>
                  <a:gd name="T26" fmla="*/ 175 w 175"/>
                  <a:gd name="T27" fmla="*/ 28 h 100"/>
                  <a:gd name="T28" fmla="*/ 175 w 175"/>
                  <a:gd name="T29" fmla="*/ 57 h 100"/>
                  <a:gd name="T30" fmla="*/ 175 w 175"/>
                  <a:gd name="T31" fmla="*/ 72 h 100"/>
                  <a:gd name="T32" fmla="*/ 160 w 175"/>
                  <a:gd name="T33" fmla="*/ 100 h 100"/>
                  <a:gd name="T34" fmla="*/ 144 w 175"/>
                  <a:gd name="T35" fmla="*/ 100 h 100"/>
                  <a:gd name="T36" fmla="*/ 96 w 175"/>
                  <a:gd name="T37" fmla="*/ 100 h 100"/>
                  <a:gd name="T38" fmla="*/ 48 w 175"/>
                  <a:gd name="T39" fmla="*/ 72 h 100"/>
                  <a:gd name="T40" fmla="*/ 31 w 175"/>
                  <a:gd name="T41" fmla="*/ 43 h 100"/>
                  <a:gd name="T42" fmla="*/ 0 w 175"/>
                  <a:gd name="T43" fmla="*/ 1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8" name="Freeform 356"/>
              <p:cNvSpPr>
                <a:spLocks/>
              </p:cNvSpPr>
              <p:nvPr/>
            </p:nvSpPr>
            <p:spPr bwMode="auto">
              <a:xfrm rot="-5400000">
                <a:off x="5397" y="338"/>
                <a:ext cx="8" cy="27"/>
              </a:xfrm>
              <a:custGeom>
                <a:avLst/>
                <a:gdLst>
                  <a:gd name="T0" fmla="*/ 0 w 48"/>
                  <a:gd name="T1" fmla="*/ 0 h 87"/>
                  <a:gd name="T2" fmla="*/ 31 w 48"/>
                  <a:gd name="T3" fmla="*/ 15 h 87"/>
                  <a:gd name="T4" fmla="*/ 48 w 48"/>
                  <a:gd name="T5" fmla="*/ 30 h 87"/>
                  <a:gd name="T6" fmla="*/ 48 w 48"/>
                  <a:gd name="T7" fmla="*/ 87 h 87"/>
                  <a:gd name="T8" fmla="*/ 0 w 48"/>
                  <a:gd name="T9" fmla="*/ 44 h 87"/>
                  <a:gd name="T10" fmla="*/ 0 w 48"/>
                  <a:gd name="T11" fmla="*/ 30 h 87"/>
                  <a:gd name="T12" fmla="*/ 0 w 48"/>
                  <a:gd name="T13" fmla="*/ 15 h 87"/>
                  <a:gd name="T14" fmla="*/ 0 w 48"/>
                  <a:gd name="T1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9" name="Freeform 357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146 h 161"/>
                  <a:gd name="T2" fmla="*/ 0 w 129"/>
                  <a:gd name="T3" fmla="*/ 131 h 161"/>
                  <a:gd name="T4" fmla="*/ 0 w 129"/>
                  <a:gd name="T5" fmla="*/ 102 h 161"/>
                  <a:gd name="T6" fmla="*/ 0 w 129"/>
                  <a:gd name="T7" fmla="*/ 74 h 161"/>
                  <a:gd name="T8" fmla="*/ 16 w 129"/>
                  <a:gd name="T9" fmla="*/ 59 h 161"/>
                  <a:gd name="T10" fmla="*/ 33 w 129"/>
                  <a:gd name="T11" fmla="*/ 59 h 161"/>
                  <a:gd name="T12" fmla="*/ 33 w 129"/>
                  <a:gd name="T13" fmla="*/ 74 h 161"/>
                  <a:gd name="T14" fmla="*/ 33 w 129"/>
                  <a:gd name="T15" fmla="*/ 102 h 161"/>
                  <a:gd name="T16" fmla="*/ 33 w 129"/>
                  <a:gd name="T17" fmla="*/ 131 h 161"/>
                  <a:gd name="T18" fmla="*/ 48 w 129"/>
                  <a:gd name="T19" fmla="*/ 131 h 161"/>
                  <a:gd name="T20" fmla="*/ 64 w 129"/>
                  <a:gd name="T21" fmla="*/ 131 h 161"/>
                  <a:gd name="T22" fmla="*/ 96 w 129"/>
                  <a:gd name="T23" fmla="*/ 102 h 161"/>
                  <a:gd name="T24" fmla="*/ 96 w 129"/>
                  <a:gd name="T25" fmla="*/ 59 h 161"/>
                  <a:gd name="T26" fmla="*/ 96 w 129"/>
                  <a:gd name="T27" fmla="*/ 0 h 161"/>
                  <a:gd name="T28" fmla="*/ 112 w 129"/>
                  <a:gd name="T29" fmla="*/ 0 h 161"/>
                  <a:gd name="T30" fmla="*/ 129 w 129"/>
                  <a:gd name="T31" fmla="*/ 30 h 161"/>
                  <a:gd name="T32" fmla="*/ 129 w 129"/>
                  <a:gd name="T33" fmla="*/ 74 h 161"/>
                  <a:gd name="T34" fmla="*/ 129 w 129"/>
                  <a:gd name="T35" fmla="*/ 102 h 161"/>
                  <a:gd name="T36" fmla="*/ 112 w 129"/>
                  <a:gd name="T37" fmla="*/ 146 h 161"/>
                  <a:gd name="T38" fmla="*/ 81 w 129"/>
                  <a:gd name="T39" fmla="*/ 161 h 161"/>
                  <a:gd name="T40" fmla="*/ 64 w 129"/>
                  <a:gd name="T41" fmla="*/ 161 h 161"/>
                  <a:gd name="T42" fmla="*/ 33 w 129"/>
                  <a:gd name="T43" fmla="*/ 161 h 161"/>
                  <a:gd name="T44" fmla="*/ 0 w 129"/>
                  <a:gd name="T45" fmla="*/ 14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0" name="Freeform 358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146 h 161"/>
                  <a:gd name="T2" fmla="*/ 0 w 129"/>
                  <a:gd name="T3" fmla="*/ 131 h 161"/>
                  <a:gd name="T4" fmla="*/ 0 w 129"/>
                  <a:gd name="T5" fmla="*/ 102 h 161"/>
                  <a:gd name="T6" fmla="*/ 0 w 129"/>
                  <a:gd name="T7" fmla="*/ 74 h 161"/>
                  <a:gd name="T8" fmla="*/ 16 w 129"/>
                  <a:gd name="T9" fmla="*/ 59 h 161"/>
                  <a:gd name="T10" fmla="*/ 33 w 129"/>
                  <a:gd name="T11" fmla="*/ 59 h 161"/>
                  <a:gd name="T12" fmla="*/ 33 w 129"/>
                  <a:gd name="T13" fmla="*/ 74 h 161"/>
                  <a:gd name="T14" fmla="*/ 33 w 129"/>
                  <a:gd name="T15" fmla="*/ 102 h 161"/>
                  <a:gd name="T16" fmla="*/ 33 w 129"/>
                  <a:gd name="T17" fmla="*/ 131 h 161"/>
                  <a:gd name="T18" fmla="*/ 48 w 129"/>
                  <a:gd name="T19" fmla="*/ 131 h 161"/>
                  <a:gd name="T20" fmla="*/ 64 w 129"/>
                  <a:gd name="T21" fmla="*/ 131 h 161"/>
                  <a:gd name="T22" fmla="*/ 96 w 129"/>
                  <a:gd name="T23" fmla="*/ 102 h 161"/>
                  <a:gd name="T24" fmla="*/ 96 w 129"/>
                  <a:gd name="T25" fmla="*/ 59 h 161"/>
                  <a:gd name="T26" fmla="*/ 96 w 129"/>
                  <a:gd name="T27" fmla="*/ 0 h 161"/>
                  <a:gd name="T28" fmla="*/ 112 w 129"/>
                  <a:gd name="T29" fmla="*/ 0 h 161"/>
                  <a:gd name="T30" fmla="*/ 112 w 129"/>
                  <a:gd name="T31" fmla="*/ 0 h 161"/>
                  <a:gd name="T32" fmla="*/ 129 w 129"/>
                  <a:gd name="T33" fmla="*/ 30 h 161"/>
                  <a:gd name="T34" fmla="*/ 129 w 129"/>
                  <a:gd name="T35" fmla="*/ 74 h 161"/>
                  <a:gd name="T36" fmla="*/ 129 w 129"/>
                  <a:gd name="T37" fmla="*/ 102 h 161"/>
                  <a:gd name="T38" fmla="*/ 112 w 129"/>
                  <a:gd name="T39" fmla="*/ 146 h 161"/>
                  <a:gd name="T40" fmla="*/ 81 w 129"/>
                  <a:gd name="T41" fmla="*/ 161 h 161"/>
                  <a:gd name="T42" fmla="*/ 64 w 129"/>
                  <a:gd name="T43" fmla="*/ 161 h 161"/>
                  <a:gd name="T44" fmla="*/ 33 w 129"/>
                  <a:gd name="T45" fmla="*/ 161 h 161"/>
                  <a:gd name="T46" fmla="*/ 0 w 129"/>
                  <a:gd name="T47" fmla="*/ 14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1" name="Freeform 359"/>
              <p:cNvSpPr>
                <a:spLocks/>
              </p:cNvSpPr>
              <p:nvPr/>
            </p:nvSpPr>
            <p:spPr bwMode="auto">
              <a:xfrm rot="-5400000">
                <a:off x="5216" y="194"/>
                <a:ext cx="133" cy="242"/>
              </a:xfrm>
              <a:custGeom>
                <a:avLst/>
                <a:gdLst>
                  <a:gd name="T0" fmla="*/ 0 w 866"/>
                  <a:gd name="T1" fmla="*/ 724 h 768"/>
                  <a:gd name="T2" fmla="*/ 48 w 866"/>
                  <a:gd name="T3" fmla="*/ 724 h 768"/>
                  <a:gd name="T4" fmla="*/ 96 w 866"/>
                  <a:gd name="T5" fmla="*/ 696 h 768"/>
                  <a:gd name="T6" fmla="*/ 129 w 866"/>
                  <a:gd name="T7" fmla="*/ 522 h 768"/>
                  <a:gd name="T8" fmla="*/ 257 w 866"/>
                  <a:gd name="T9" fmla="*/ 420 h 768"/>
                  <a:gd name="T10" fmla="*/ 432 w 866"/>
                  <a:gd name="T11" fmla="*/ 434 h 768"/>
                  <a:gd name="T12" fmla="*/ 626 w 866"/>
                  <a:gd name="T13" fmla="*/ 566 h 768"/>
                  <a:gd name="T14" fmla="*/ 465 w 866"/>
                  <a:gd name="T15" fmla="*/ 333 h 768"/>
                  <a:gd name="T16" fmla="*/ 449 w 866"/>
                  <a:gd name="T17" fmla="*/ 217 h 768"/>
                  <a:gd name="T18" fmla="*/ 545 w 866"/>
                  <a:gd name="T19" fmla="*/ 116 h 768"/>
                  <a:gd name="T20" fmla="*/ 689 w 866"/>
                  <a:gd name="T21" fmla="*/ 86 h 768"/>
                  <a:gd name="T22" fmla="*/ 818 w 866"/>
                  <a:gd name="T23" fmla="*/ 43 h 768"/>
                  <a:gd name="T24" fmla="*/ 770 w 866"/>
                  <a:gd name="T25" fmla="*/ 43 h 768"/>
                  <a:gd name="T26" fmla="*/ 833 w 866"/>
                  <a:gd name="T27" fmla="*/ 0 h 768"/>
                  <a:gd name="T28" fmla="*/ 866 w 866"/>
                  <a:gd name="T29" fmla="*/ 30 h 768"/>
                  <a:gd name="T30" fmla="*/ 785 w 866"/>
                  <a:gd name="T31" fmla="*/ 101 h 768"/>
                  <a:gd name="T32" fmla="*/ 705 w 866"/>
                  <a:gd name="T33" fmla="*/ 145 h 768"/>
                  <a:gd name="T34" fmla="*/ 770 w 866"/>
                  <a:gd name="T35" fmla="*/ 188 h 768"/>
                  <a:gd name="T36" fmla="*/ 770 w 866"/>
                  <a:gd name="T37" fmla="*/ 275 h 768"/>
                  <a:gd name="T38" fmla="*/ 657 w 866"/>
                  <a:gd name="T39" fmla="*/ 318 h 768"/>
                  <a:gd name="T40" fmla="*/ 593 w 866"/>
                  <a:gd name="T41" fmla="*/ 275 h 768"/>
                  <a:gd name="T42" fmla="*/ 641 w 866"/>
                  <a:gd name="T43" fmla="*/ 275 h 768"/>
                  <a:gd name="T44" fmla="*/ 689 w 866"/>
                  <a:gd name="T45" fmla="*/ 232 h 768"/>
                  <a:gd name="T46" fmla="*/ 609 w 866"/>
                  <a:gd name="T47" fmla="*/ 173 h 768"/>
                  <a:gd name="T48" fmla="*/ 528 w 866"/>
                  <a:gd name="T49" fmla="*/ 203 h 768"/>
                  <a:gd name="T50" fmla="*/ 513 w 866"/>
                  <a:gd name="T51" fmla="*/ 362 h 768"/>
                  <a:gd name="T52" fmla="*/ 578 w 866"/>
                  <a:gd name="T53" fmla="*/ 464 h 768"/>
                  <a:gd name="T54" fmla="*/ 561 w 866"/>
                  <a:gd name="T55" fmla="*/ 377 h 768"/>
                  <a:gd name="T56" fmla="*/ 545 w 866"/>
                  <a:gd name="T57" fmla="*/ 275 h 768"/>
                  <a:gd name="T58" fmla="*/ 609 w 866"/>
                  <a:gd name="T59" fmla="*/ 449 h 768"/>
                  <a:gd name="T60" fmla="*/ 850 w 866"/>
                  <a:gd name="T61" fmla="*/ 681 h 768"/>
                  <a:gd name="T62" fmla="*/ 528 w 866"/>
                  <a:gd name="T63" fmla="*/ 551 h 768"/>
                  <a:gd name="T64" fmla="*/ 321 w 866"/>
                  <a:gd name="T65" fmla="*/ 492 h 768"/>
                  <a:gd name="T66" fmla="*/ 513 w 866"/>
                  <a:gd name="T67" fmla="*/ 522 h 768"/>
                  <a:gd name="T68" fmla="*/ 465 w 866"/>
                  <a:gd name="T69" fmla="*/ 477 h 768"/>
                  <a:gd name="T70" fmla="*/ 305 w 866"/>
                  <a:gd name="T71" fmla="*/ 449 h 768"/>
                  <a:gd name="T72" fmla="*/ 209 w 866"/>
                  <a:gd name="T73" fmla="*/ 536 h 768"/>
                  <a:gd name="T74" fmla="*/ 257 w 866"/>
                  <a:gd name="T75" fmla="*/ 609 h 768"/>
                  <a:gd name="T76" fmla="*/ 321 w 866"/>
                  <a:gd name="T77" fmla="*/ 579 h 768"/>
                  <a:gd name="T78" fmla="*/ 369 w 866"/>
                  <a:gd name="T79" fmla="*/ 579 h 768"/>
                  <a:gd name="T80" fmla="*/ 336 w 866"/>
                  <a:gd name="T81" fmla="*/ 681 h 768"/>
                  <a:gd name="T82" fmla="*/ 209 w 866"/>
                  <a:gd name="T83" fmla="*/ 696 h 768"/>
                  <a:gd name="T84" fmla="*/ 161 w 866"/>
                  <a:gd name="T85" fmla="*/ 622 h 768"/>
                  <a:gd name="T86" fmla="*/ 129 w 866"/>
                  <a:gd name="T87" fmla="*/ 637 h 768"/>
                  <a:gd name="T88" fmla="*/ 129 w 866"/>
                  <a:gd name="T89" fmla="*/ 709 h 768"/>
                  <a:gd name="T90" fmla="*/ 64 w 866"/>
                  <a:gd name="T91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2" name="Freeform 360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17 w 17"/>
                  <a:gd name="T2" fmla="*/ 0 w 1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3" name="Freeform 361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17 w 17"/>
                  <a:gd name="T3" fmla="*/ 17 w 17"/>
                  <a:gd name="T4" fmla="*/ 17 w 17"/>
                  <a:gd name="T5" fmla="*/ 0 w 1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4" name="Freeform 362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87 h 102"/>
                  <a:gd name="T2" fmla="*/ 48 w 161"/>
                  <a:gd name="T3" fmla="*/ 73 h 102"/>
                  <a:gd name="T4" fmla="*/ 129 w 161"/>
                  <a:gd name="T5" fmla="*/ 0 h 102"/>
                  <a:gd name="T6" fmla="*/ 144 w 161"/>
                  <a:gd name="T7" fmla="*/ 15 h 102"/>
                  <a:gd name="T8" fmla="*/ 161 w 161"/>
                  <a:gd name="T9" fmla="*/ 30 h 102"/>
                  <a:gd name="T10" fmla="*/ 144 w 161"/>
                  <a:gd name="T11" fmla="*/ 73 h 102"/>
                  <a:gd name="T12" fmla="*/ 129 w 161"/>
                  <a:gd name="T13" fmla="*/ 102 h 102"/>
                  <a:gd name="T14" fmla="*/ 96 w 161"/>
                  <a:gd name="T15" fmla="*/ 102 h 102"/>
                  <a:gd name="T16" fmla="*/ 65 w 161"/>
                  <a:gd name="T17" fmla="*/ 102 h 102"/>
                  <a:gd name="T18" fmla="*/ 0 w 161"/>
                  <a:gd name="T19" fmla="*/ 102 h 102"/>
                  <a:gd name="T20" fmla="*/ 0 w 161"/>
                  <a:gd name="T21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5" name="Freeform 363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87 h 102"/>
                  <a:gd name="T2" fmla="*/ 48 w 161"/>
                  <a:gd name="T3" fmla="*/ 73 h 102"/>
                  <a:gd name="T4" fmla="*/ 129 w 161"/>
                  <a:gd name="T5" fmla="*/ 0 h 102"/>
                  <a:gd name="T6" fmla="*/ 144 w 161"/>
                  <a:gd name="T7" fmla="*/ 15 h 102"/>
                  <a:gd name="T8" fmla="*/ 161 w 161"/>
                  <a:gd name="T9" fmla="*/ 30 h 102"/>
                  <a:gd name="T10" fmla="*/ 144 w 161"/>
                  <a:gd name="T11" fmla="*/ 73 h 102"/>
                  <a:gd name="T12" fmla="*/ 129 w 161"/>
                  <a:gd name="T13" fmla="*/ 102 h 102"/>
                  <a:gd name="T14" fmla="*/ 96 w 161"/>
                  <a:gd name="T15" fmla="*/ 102 h 102"/>
                  <a:gd name="T16" fmla="*/ 65 w 161"/>
                  <a:gd name="T17" fmla="*/ 102 h 102"/>
                  <a:gd name="T18" fmla="*/ 0 w 161"/>
                  <a:gd name="T19" fmla="*/ 102 h 102"/>
                  <a:gd name="T20" fmla="*/ 0 w 161"/>
                  <a:gd name="T21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noFill/>
              <a:ln w="5270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6" name="Freeform 364"/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>
                  <a:gd name="T0" fmla="*/ 0 w 15"/>
                  <a:gd name="T1" fmla="*/ 0 h 73"/>
                  <a:gd name="T2" fmla="*/ 15 w 15"/>
                  <a:gd name="T3" fmla="*/ 15 h 73"/>
                  <a:gd name="T4" fmla="*/ 15 w 15"/>
                  <a:gd name="T5" fmla="*/ 30 h 73"/>
                  <a:gd name="T6" fmla="*/ 15 w 15"/>
                  <a:gd name="T7" fmla="*/ 58 h 73"/>
                  <a:gd name="T8" fmla="*/ 0 w 15"/>
                  <a:gd name="T9" fmla="*/ 73 h 73"/>
                  <a:gd name="T10" fmla="*/ 0 w 15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7" name="Freeform 365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72 h 87"/>
                  <a:gd name="T2" fmla="*/ 0 w 175"/>
                  <a:gd name="T3" fmla="*/ 44 h 87"/>
                  <a:gd name="T4" fmla="*/ 15 w 175"/>
                  <a:gd name="T5" fmla="*/ 29 h 87"/>
                  <a:gd name="T6" fmla="*/ 48 w 175"/>
                  <a:gd name="T7" fmla="*/ 0 h 87"/>
                  <a:gd name="T8" fmla="*/ 79 w 175"/>
                  <a:gd name="T9" fmla="*/ 0 h 87"/>
                  <a:gd name="T10" fmla="*/ 96 w 175"/>
                  <a:gd name="T11" fmla="*/ 14 h 87"/>
                  <a:gd name="T12" fmla="*/ 79 w 175"/>
                  <a:gd name="T13" fmla="*/ 14 h 87"/>
                  <a:gd name="T14" fmla="*/ 48 w 175"/>
                  <a:gd name="T15" fmla="*/ 29 h 87"/>
                  <a:gd name="T16" fmla="*/ 48 w 175"/>
                  <a:gd name="T17" fmla="*/ 44 h 87"/>
                  <a:gd name="T18" fmla="*/ 48 w 175"/>
                  <a:gd name="T19" fmla="*/ 57 h 87"/>
                  <a:gd name="T20" fmla="*/ 79 w 175"/>
                  <a:gd name="T21" fmla="*/ 57 h 87"/>
                  <a:gd name="T22" fmla="*/ 111 w 175"/>
                  <a:gd name="T23" fmla="*/ 44 h 87"/>
                  <a:gd name="T24" fmla="*/ 159 w 175"/>
                  <a:gd name="T25" fmla="*/ 0 h 87"/>
                  <a:gd name="T26" fmla="*/ 175 w 175"/>
                  <a:gd name="T27" fmla="*/ 0 h 87"/>
                  <a:gd name="T28" fmla="*/ 175 w 175"/>
                  <a:gd name="T29" fmla="*/ 14 h 87"/>
                  <a:gd name="T30" fmla="*/ 159 w 175"/>
                  <a:gd name="T31" fmla="*/ 44 h 87"/>
                  <a:gd name="T32" fmla="*/ 144 w 175"/>
                  <a:gd name="T33" fmla="*/ 72 h 87"/>
                  <a:gd name="T34" fmla="*/ 111 w 175"/>
                  <a:gd name="T35" fmla="*/ 87 h 87"/>
                  <a:gd name="T36" fmla="*/ 79 w 175"/>
                  <a:gd name="T37" fmla="*/ 87 h 87"/>
                  <a:gd name="T38" fmla="*/ 31 w 175"/>
                  <a:gd name="T39" fmla="*/ 87 h 87"/>
                  <a:gd name="T40" fmla="*/ 0 w 175"/>
                  <a:gd name="T41" fmla="*/ 7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8" name="Freeform 366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72 h 87"/>
                  <a:gd name="T2" fmla="*/ 0 w 175"/>
                  <a:gd name="T3" fmla="*/ 44 h 87"/>
                  <a:gd name="T4" fmla="*/ 15 w 175"/>
                  <a:gd name="T5" fmla="*/ 29 h 87"/>
                  <a:gd name="T6" fmla="*/ 48 w 175"/>
                  <a:gd name="T7" fmla="*/ 0 h 87"/>
                  <a:gd name="T8" fmla="*/ 48 w 175"/>
                  <a:gd name="T9" fmla="*/ 0 h 87"/>
                  <a:gd name="T10" fmla="*/ 79 w 175"/>
                  <a:gd name="T11" fmla="*/ 0 h 87"/>
                  <a:gd name="T12" fmla="*/ 96 w 175"/>
                  <a:gd name="T13" fmla="*/ 14 h 87"/>
                  <a:gd name="T14" fmla="*/ 79 w 175"/>
                  <a:gd name="T15" fmla="*/ 14 h 87"/>
                  <a:gd name="T16" fmla="*/ 48 w 175"/>
                  <a:gd name="T17" fmla="*/ 29 h 87"/>
                  <a:gd name="T18" fmla="*/ 48 w 175"/>
                  <a:gd name="T19" fmla="*/ 44 h 87"/>
                  <a:gd name="T20" fmla="*/ 48 w 175"/>
                  <a:gd name="T21" fmla="*/ 57 h 87"/>
                  <a:gd name="T22" fmla="*/ 79 w 175"/>
                  <a:gd name="T23" fmla="*/ 57 h 87"/>
                  <a:gd name="T24" fmla="*/ 111 w 175"/>
                  <a:gd name="T25" fmla="*/ 44 h 87"/>
                  <a:gd name="T26" fmla="*/ 159 w 175"/>
                  <a:gd name="T27" fmla="*/ 0 h 87"/>
                  <a:gd name="T28" fmla="*/ 175 w 175"/>
                  <a:gd name="T29" fmla="*/ 0 h 87"/>
                  <a:gd name="T30" fmla="*/ 175 w 175"/>
                  <a:gd name="T31" fmla="*/ 14 h 87"/>
                  <a:gd name="T32" fmla="*/ 175 w 175"/>
                  <a:gd name="T33" fmla="*/ 14 h 87"/>
                  <a:gd name="T34" fmla="*/ 159 w 175"/>
                  <a:gd name="T35" fmla="*/ 44 h 87"/>
                  <a:gd name="T36" fmla="*/ 144 w 175"/>
                  <a:gd name="T37" fmla="*/ 72 h 87"/>
                  <a:gd name="T38" fmla="*/ 111 w 175"/>
                  <a:gd name="T39" fmla="*/ 87 h 87"/>
                  <a:gd name="T40" fmla="*/ 79 w 175"/>
                  <a:gd name="T41" fmla="*/ 87 h 87"/>
                  <a:gd name="T42" fmla="*/ 31 w 175"/>
                  <a:gd name="T43" fmla="*/ 87 h 87"/>
                  <a:gd name="T44" fmla="*/ 0 w 175"/>
                  <a:gd name="T45" fmla="*/ 7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noFill/>
              <a:ln w="2413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9" name="Freeform 367"/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0" name="Freeform 368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44 h 87"/>
                  <a:gd name="T2" fmla="*/ 0 w 112"/>
                  <a:gd name="T3" fmla="*/ 29 h 87"/>
                  <a:gd name="T4" fmla="*/ 16 w 112"/>
                  <a:gd name="T5" fmla="*/ 0 h 87"/>
                  <a:gd name="T6" fmla="*/ 33 w 112"/>
                  <a:gd name="T7" fmla="*/ 0 h 87"/>
                  <a:gd name="T8" fmla="*/ 33 w 112"/>
                  <a:gd name="T9" fmla="*/ 14 h 87"/>
                  <a:gd name="T10" fmla="*/ 33 w 112"/>
                  <a:gd name="T11" fmla="*/ 29 h 87"/>
                  <a:gd name="T12" fmla="*/ 33 w 112"/>
                  <a:gd name="T13" fmla="*/ 44 h 87"/>
                  <a:gd name="T14" fmla="*/ 33 w 112"/>
                  <a:gd name="T15" fmla="*/ 57 h 87"/>
                  <a:gd name="T16" fmla="*/ 48 w 112"/>
                  <a:gd name="T17" fmla="*/ 57 h 87"/>
                  <a:gd name="T18" fmla="*/ 64 w 112"/>
                  <a:gd name="T19" fmla="*/ 44 h 87"/>
                  <a:gd name="T20" fmla="*/ 81 w 112"/>
                  <a:gd name="T21" fmla="*/ 29 h 87"/>
                  <a:gd name="T22" fmla="*/ 96 w 112"/>
                  <a:gd name="T23" fmla="*/ 29 h 87"/>
                  <a:gd name="T24" fmla="*/ 112 w 112"/>
                  <a:gd name="T25" fmla="*/ 44 h 87"/>
                  <a:gd name="T26" fmla="*/ 96 w 112"/>
                  <a:gd name="T27" fmla="*/ 57 h 87"/>
                  <a:gd name="T28" fmla="*/ 81 w 112"/>
                  <a:gd name="T29" fmla="*/ 72 h 87"/>
                  <a:gd name="T30" fmla="*/ 33 w 112"/>
                  <a:gd name="T31" fmla="*/ 87 h 87"/>
                  <a:gd name="T32" fmla="*/ 16 w 112"/>
                  <a:gd name="T33" fmla="*/ 87 h 87"/>
                  <a:gd name="T34" fmla="*/ 16 w 112"/>
                  <a:gd name="T35" fmla="*/ 72 h 87"/>
                  <a:gd name="T36" fmla="*/ 0 w 112"/>
                  <a:gd name="T37" fmla="*/ 4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1" name="Freeform 369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44 h 87"/>
                  <a:gd name="T2" fmla="*/ 0 w 112"/>
                  <a:gd name="T3" fmla="*/ 29 h 87"/>
                  <a:gd name="T4" fmla="*/ 16 w 112"/>
                  <a:gd name="T5" fmla="*/ 0 h 87"/>
                  <a:gd name="T6" fmla="*/ 33 w 112"/>
                  <a:gd name="T7" fmla="*/ 0 h 87"/>
                  <a:gd name="T8" fmla="*/ 33 w 112"/>
                  <a:gd name="T9" fmla="*/ 14 h 87"/>
                  <a:gd name="T10" fmla="*/ 33 w 112"/>
                  <a:gd name="T11" fmla="*/ 29 h 87"/>
                  <a:gd name="T12" fmla="*/ 33 w 112"/>
                  <a:gd name="T13" fmla="*/ 44 h 87"/>
                  <a:gd name="T14" fmla="*/ 33 w 112"/>
                  <a:gd name="T15" fmla="*/ 57 h 87"/>
                  <a:gd name="T16" fmla="*/ 48 w 112"/>
                  <a:gd name="T17" fmla="*/ 57 h 87"/>
                  <a:gd name="T18" fmla="*/ 64 w 112"/>
                  <a:gd name="T19" fmla="*/ 44 h 87"/>
                  <a:gd name="T20" fmla="*/ 81 w 112"/>
                  <a:gd name="T21" fmla="*/ 29 h 87"/>
                  <a:gd name="T22" fmla="*/ 96 w 112"/>
                  <a:gd name="T23" fmla="*/ 29 h 87"/>
                  <a:gd name="T24" fmla="*/ 112 w 112"/>
                  <a:gd name="T25" fmla="*/ 44 h 87"/>
                  <a:gd name="T26" fmla="*/ 96 w 112"/>
                  <a:gd name="T27" fmla="*/ 57 h 87"/>
                  <a:gd name="T28" fmla="*/ 81 w 112"/>
                  <a:gd name="T29" fmla="*/ 72 h 87"/>
                  <a:gd name="T30" fmla="*/ 33 w 112"/>
                  <a:gd name="T31" fmla="*/ 87 h 87"/>
                  <a:gd name="T32" fmla="*/ 16 w 112"/>
                  <a:gd name="T33" fmla="*/ 87 h 87"/>
                  <a:gd name="T34" fmla="*/ 16 w 112"/>
                  <a:gd name="T35" fmla="*/ 72 h 87"/>
                  <a:gd name="T36" fmla="*/ 0 w 112"/>
                  <a:gd name="T37" fmla="*/ 4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noFill/>
              <a:ln w="508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2" name="Freeform 370"/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>
                  <a:gd name="T0" fmla="*/ 0 w 48"/>
                  <a:gd name="T1" fmla="*/ 13 h 28"/>
                  <a:gd name="T2" fmla="*/ 0 w 48"/>
                  <a:gd name="T3" fmla="*/ 0 h 28"/>
                  <a:gd name="T4" fmla="*/ 15 w 48"/>
                  <a:gd name="T5" fmla="*/ 0 h 28"/>
                  <a:gd name="T6" fmla="*/ 48 w 48"/>
                  <a:gd name="T7" fmla="*/ 0 h 28"/>
                  <a:gd name="T8" fmla="*/ 48 w 48"/>
                  <a:gd name="T9" fmla="*/ 13 h 28"/>
                  <a:gd name="T10" fmla="*/ 31 w 48"/>
                  <a:gd name="T11" fmla="*/ 28 h 28"/>
                  <a:gd name="T12" fmla="*/ 15 w 48"/>
                  <a:gd name="T13" fmla="*/ 28 h 28"/>
                  <a:gd name="T14" fmla="*/ 0 w 48"/>
                  <a:gd name="T15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3" name="Freeform 371"/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1882 h 1897"/>
                  <a:gd name="T2" fmla="*/ 64 w 866"/>
                  <a:gd name="T3" fmla="*/ 1853 h 1897"/>
                  <a:gd name="T4" fmla="*/ 144 w 866"/>
                  <a:gd name="T5" fmla="*/ 1825 h 1897"/>
                  <a:gd name="T6" fmla="*/ 225 w 866"/>
                  <a:gd name="T7" fmla="*/ 1781 h 1897"/>
                  <a:gd name="T8" fmla="*/ 288 w 866"/>
                  <a:gd name="T9" fmla="*/ 1738 h 1897"/>
                  <a:gd name="T10" fmla="*/ 352 w 866"/>
                  <a:gd name="T11" fmla="*/ 1695 h 1897"/>
                  <a:gd name="T12" fmla="*/ 417 w 866"/>
                  <a:gd name="T13" fmla="*/ 1636 h 1897"/>
                  <a:gd name="T14" fmla="*/ 465 w 866"/>
                  <a:gd name="T15" fmla="*/ 1564 h 1897"/>
                  <a:gd name="T16" fmla="*/ 497 w 866"/>
                  <a:gd name="T17" fmla="*/ 1506 h 1897"/>
                  <a:gd name="T18" fmla="*/ 528 w 866"/>
                  <a:gd name="T19" fmla="*/ 1433 h 1897"/>
                  <a:gd name="T20" fmla="*/ 561 w 866"/>
                  <a:gd name="T21" fmla="*/ 1317 h 1897"/>
                  <a:gd name="T22" fmla="*/ 576 w 866"/>
                  <a:gd name="T23" fmla="*/ 1187 h 1897"/>
                  <a:gd name="T24" fmla="*/ 576 w 866"/>
                  <a:gd name="T25" fmla="*/ 940 h 1897"/>
                  <a:gd name="T26" fmla="*/ 833 w 866"/>
                  <a:gd name="T27" fmla="*/ 940 h 1897"/>
                  <a:gd name="T28" fmla="*/ 849 w 866"/>
                  <a:gd name="T29" fmla="*/ 912 h 1897"/>
                  <a:gd name="T30" fmla="*/ 849 w 866"/>
                  <a:gd name="T31" fmla="*/ 87 h 1897"/>
                  <a:gd name="T32" fmla="*/ 849 w 866"/>
                  <a:gd name="T33" fmla="*/ 0 h 1897"/>
                  <a:gd name="T34" fmla="*/ 866 w 866"/>
                  <a:gd name="T35" fmla="*/ 0 h 1897"/>
                  <a:gd name="T36" fmla="*/ 866 w 866"/>
                  <a:gd name="T37" fmla="*/ 174 h 1897"/>
                  <a:gd name="T38" fmla="*/ 866 w 866"/>
                  <a:gd name="T39" fmla="*/ 955 h 1897"/>
                  <a:gd name="T40" fmla="*/ 737 w 866"/>
                  <a:gd name="T41" fmla="*/ 970 h 1897"/>
                  <a:gd name="T42" fmla="*/ 624 w 866"/>
                  <a:gd name="T43" fmla="*/ 970 h 1897"/>
                  <a:gd name="T44" fmla="*/ 624 w 866"/>
                  <a:gd name="T45" fmla="*/ 985 h 1897"/>
                  <a:gd name="T46" fmla="*/ 624 w 866"/>
                  <a:gd name="T47" fmla="*/ 1144 h 1897"/>
                  <a:gd name="T48" fmla="*/ 609 w 866"/>
                  <a:gd name="T49" fmla="*/ 1302 h 1897"/>
                  <a:gd name="T50" fmla="*/ 576 w 866"/>
                  <a:gd name="T51" fmla="*/ 1389 h 1897"/>
                  <a:gd name="T52" fmla="*/ 545 w 866"/>
                  <a:gd name="T53" fmla="*/ 1463 h 1897"/>
                  <a:gd name="T54" fmla="*/ 513 w 866"/>
                  <a:gd name="T55" fmla="*/ 1534 h 1897"/>
                  <a:gd name="T56" fmla="*/ 480 w 866"/>
                  <a:gd name="T57" fmla="*/ 1608 h 1897"/>
                  <a:gd name="T58" fmla="*/ 384 w 866"/>
                  <a:gd name="T59" fmla="*/ 1708 h 1897"/>
                  <a:gd name="T60" fmla="*/ 273 w 866"/>
                  <a:gd name="T61" fmla="*/ 1795 h 1897"/>
                  <a:gd name="T62" fmla="*/ 208 w 866"/>
                  <a:gd name="T63" fmla="*/ 1825 h 1897"/>
                  <a:gd name="T64" fmla="*/ 144 w 866"/>
                  <a:gd name="T65" fmla="*/ 1853 h 1897"/>
                  <a:gd name="T66" fmla="*/ 79 w 866"/>
                  <a:gd name="T67" fmla="*/ 1882 h 1897"/>
                  <a:gd name="T68" fmla="*/ 16 w 866"/>
                  <a:gd name="T69" fmla="*/ 1897 h 1897"/>
                  <a:gd name="T70" fmla="*/ 0 w 866"/>
                  <a:gd name="T71" fmla="*/ 1882 h 1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4" name="Freeform 372"/>
              <p:cNvSpPr>
                <a:spLocks/>
              </p:cNvSpPr>
              <p:nvPr/>
            </p:nvSpPr>
            <p:spPr bwMode="auto">
              <a:xfrm rot="-5400000">
                <a:off x="4903" y="-110"/>
                <a:ext cx="165" cy="626"/>
              </a:xfrm>
              <a:custGeom>
                <a:avLst/>
                <a:gdLst>
                  <a:gd name="T0" fmla="*/ 0 w 1073"/>
                  <a:gd name="T1" fmla="*/ 1927 h 1984"/>
                  <a:gd name="T2" fmla="*/ 0 w 1073"/>
                  <a:gd name="T3" fmla="*/ 1912 h 1984"/>
                  <a:gd name="T4" fmla="*/ 96 w 1073"/>
                  <a:gd name="T5" fmla="*/ 1912 h 1984"/>
                  <a:gd name="T6" fmla="*/ 192 w 1073"/>
                  <a:gd name="T7" fmla="*/ 1883 h 1984"/>
                  <a:gd name="T8" fmla="*/ 288 w 1073"/>
                  <a:gd name="T9" fmla="*/ 1853 h 1984"/>
                  <a:gd name="T10" fmla="*/ 384 w 1073"/>
                  <a:gd name="T11" fmla="*/ 1825 h 1984"/>
                  <a:gd name="T12" fmla="*/ 464 w 1073"/>
                  <a:gd name="T13" fmla="*/ 1767 h 1984"/>
                  <a:gd name="T14" fmla="*/ 545 w 1073"/>
                  <a:gd name="T15" fmla="*/ 1723 h 1984"/>
                  <a:gd name="T16" fmla="*/ 608 w 1073"/>
                  <a:gd name="T17" fmla="*/ 1651 h 1984"/>
                  <a:gd name="T18" fmla="*/ 656 w 1073"/>
                  <a:gd name="T19" fmla="*/ 1565 h 1984"/>
                  <a:gd name="T20" fmla="*/ 689 w 1073"/>
                  <a:gd name="T21" fmla="*/ 1491 h 1984"/>
                  <a:gd name="T22" fmla="*/ 720 w 1073"/>
                  <a:gd name="T23" fmla="*/ 1419 h 1984"/>
                  <a:gd name="T24" fmla="*/ 737 w 1073"/>
                  <a:gd name="T25" fmla="*/ 1261 h 1984"/>
                  <a:gd name="T26" fmla="*/ 737 w 1073"/>
                  <a:gd name="T27" fmla="*/ 955 h 1984"/>
                  <a:gd name="T28" fmla="*/ 1009 w 1073"/>
                  <a:gd name="T29" fmla="*/ 942 h 1984"/>
                  <a:gd name="T30" fmla="*/ 1009 w 1073"/>
                  <a:gd name="T31" fmla="*/ 463 h 1984"/>
                  <a:gd name="T32" fmla="*/ 1025 w 1073"/>
                  <a:gd name="T33" fmla="*/ 14 h 1984"/>
                  <a:gd name="T34" fmla="*/ 1025 w 1073"/>
                  <a:gd name="T35" fmla="*/ 0 h 1984"/>
                  <a:gd name="T36" fmla="*/ 1042 w 1073"/>
                  <a:gd name="T37" fmla="*/ 0 h 1984"/>
                  <a:gd name="T38" fmla="*/ 1057 w 1073"/>
                  <a:gd name="T39" fmla="*/ 0 h 1984"/>
                  <a:gd name="T40" fmla="*/ 1073 w 1073"/>
                  <a:gd name="T41" fmla="*/ 29 h 1984"/>
                  <a:gd name="T42" fmla="*/ 1073 w 1073"/>
                  <a:gd name="T43" fmla="*/ 44 h 1984"/>
                  <a:gd name="T44" fmla="*/ 1073 w 1073"/>
                  <a:gd name="T45" fmla="*/ 115 h 1984"/>
                  <a:gd name="T46" fmla="*/ 1073 w 1073"/>
                  <a:gd name="T47" fmla="*/ 999 h 1984"/>
                  <a:gd name="T48" fmla="*/ 1073 w 1073"/>
                  <a:gd name="T49" fmla="*/ 1014 h 1984"/>
                  <a:gd name="T50" fmla="*/ 817 w 1073"/>
                  <a:gd name="T51" fmla="*/ 1014 h 1984"/>
                  <a:gd name="T52" fmla="*/ 817 w 1073"/>
                  <a:gd name="T53" fmla="*/ 1029 h 1984"/>
                  <a:gd name="T54" fmla="*/ 817 w 1073"/>
                  <a:gd name="T55" fmla="*/ 1144 h 1984"/>
                  <a:gd name="T56" fmla="*/ 817 w 1073"/>
                  <a:gd name="T57" fmla="*/ 1261 h 1984"/>
                  <a:gd name="T58" fmla="*/ 800 w 1073"/>
                  <a:gd name="T59" fmla="*/ 1376 h 1984"/>
                  <a:gd name="T60" fmla="*/ 769 w 1073"/>
                  <a:gd name="T61" fmla="*/ 1491 h 1984"/>
                  <a:gd name="T62" fmla="*/ 720 w 1073"/>
                  <a:gd name="T63" fmla="*/ 1593 h 1984"/>
                  <a:gd name="T64" fmla="*/ 672 w 1073"/>
                  <a:gd name="T65" fmla="*/ 1695 h 1984"/>
                  <a:gd name="T66" fmla="*/ 576 w 1073"/>
                  <a:gd name="T67" fmla="*/ 1782 h 1984"/>
                  <a:gd name="T68" fmla="*/ 528 w 1073"/>
                  <a:gd name="T69" fmla="*/ 1825 h 1984"/>
                  <a:gd name="T70" fmla="*/ 480 w 1073"/>
                  <a:gd name="T71" fmla="*/ 1853 h 1984"/>
                  <a:gd name="T72" fmla="*/ 416 w 1073"/>
                  <a:gd name="T73" fmla="*/ 1883 h 1984"/>
                  <a:gd name="T74" fmla="*/ 368 w 1073"/>
                  <a:gd name="T75" fmla="*/ 1912 h 1984"/>
                  <a:gd name="T76" fmla="*/ 240 w 1073"/>
                  <a:gd name="T77" fmla="*/ 1955 h 1984"/>
                  <a:gd name="T78" fmla="*/ 15 w 1073"/>
                  <a:gd name="T79" fmla="*/ 1984 h 1984"/>
                  <a:gd name="T80" fmla="*/ 0 w 1073"/>
                  <a:gd name="T81" fmla="*/ 1927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5" name="Freeform 373"/>
              <p:cNvSpPr>
                <a:spLocks/>
              </p:cNvSpPr>
              <p:nvPr/>
            </p:nvSpPr>
            <p:spPr bwMode="auto">
              <a:xfrm rot="-5400000">
                <a:off x="5276" y="304"/>
                <a:ext cx="10" cy="19"/>
              </a:xfrm>
              <a:custGeom>
                <a:avLst/>
                <a:gdLst>
                  <a:gd name="T0" fmla="*/ 0 w 64"/>
                  <a:gd name="T1" fmla="*/ 30 h 58"/>
                  <a:gd name="T2" fmla="*/ 0 w 64"/>
                  <a:gd name="T3" fmla="*/ 15 h 58"/>
                  <a:gd name="T4" fmla="*/ 0 w 64"/>
                  <a:gd name="T5" fmla="*/ 0 h 58"/>
                  <a:gd name="T6" fmla="*/ 16 w 64"/>
                  <a:gd name="T7" fmla="*/ 0 h 58"/>
                  <a:gd name="T8" fmla="*/ 31 w 64"/>
                  <a:gd name="T9" fmla="*/ 0 h 58"/>
                  <a:gd name="T10" fmla="*/ 64 w 64"/>
                  <a:gd name="T11" fmla="*/ 58 h 58"/>
                  <a:gd name="T12" fmla="*/ 31 w 64"/>
                  <a:gd name="T13" fmla="*/ 58 h 58"/>
                  <a:gd name="T14" fmla="*/ 0 w 64"/>
                  <a:gd name="T15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6" name="Freeform 374"/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>
                  <a:gd name="T0" fmla="*/ 0 w 320"/>
                  <a:gd name="T1" fmla="*/ 260 h 304"/>
                  <a:gd name="T2" fmla="*/ 49 w 320"/>
                  <a:gd name="T3" fmla="*/ 230 h 304"/>
                  <a:gd name="T4" fmla="*/ 80 w 320"/>
                  <a:gd name="T5" fmla="*/ 230 h 304"/>
                  <a:gd name="T6" fmla="*/ 113 w 320"/>
                  <a:gd name="T7" fmla="*/ 245 h 304"/>
                  <a:gd name="T8" fmla="*/ 145 w 320"/>
                  <a:gd name="T9" fmla="*/ 245 h 304"/>
                  <a:gd name="T10" fmla="*/ 161 w 320"/>
                  <a:gd name="T11" fmla="*/ 245 h 304"/>
                  <a:gd name="T12" fmla="*/ 176 w 320"/>
                  <a:gd name="T13" fmla="*/ 245 h 304"/>
                  <a:gd name="T14" fmla="*/ 193 w 320"/>
                  <a:gd name="T15" fmla="*/ 230 h 304"/>
                  <a:gd name="T16" fmla="*/ 113 w 320"/>
                  <a:gd name="T17" fmla="*/ 202 h 304"/>
                  <a:gd name="T18" fmla="*/ 97 w 320"/>
                  <a:gd name="T19" fmla="*/ 174 h 304"/>
                  <a:gd name="T20" fmla="*/ 80 w 320"/>
                  <a:gd name="T21" fmla="*/ 144 h 304"/>
                  <a:gd name="T22" fmla="*/ 49 w 320"/>
                  <a:gd name="T23" fmla="*/ 57 h 304"/>
                  <a:gd name="T24" fmla="*/ 97 w 320"/>
                  <a:gd name="T25" fmla="*/ 57 h 304"/>
                  <a:gd name="T26" fmla="*/ 128 w 320"/>
                  <a:gd name="T27" fmla="*/ 72 h 304"/>
                  <a:gd name="T28" fmla="*/ 161 w 320"/>
                  <a:gd name="T29" fmla="*/ 87 h 304"/>
                  <a:gd name="T30" fmla="*/ 193 w 320"/>
                  <a:gd name="T31" fmla="*/ 115 h 304"/>
                  <a:gd name="T32" fmla="*/ 209 w 320"/>
                  <a:gd name="T33" fmla="*/ 130 h 304"/>
                  <a:gd name="T34" fmla="*/ 224 w 320"/>
                  <a:gd name="T35" fmla="*/ 159 h 304"/>
                  <a:gd name="T36" fmla="*/ 224 w 320"/>
                  <a:gd name="T37" fmla="*/ 174 h 304"/>
                  <a:gd name="T38" fmla="*/ 241 w 320"/>
                  <a:gd name="T39" fmla="*/ 187 h 304"/>
                  <a:gd name="T40" fmla="*/ 257 w 320"/>
                  <a:gd name="T41" fmla="*/ 187 h 304"/>
                  <a:gd name="T42" fmla="*/ 241 w 320"/>
                  <a:gd name="T43" fmla="*/ 130 h 304"/>
                  <a:gd name="T44" fmla="*/ 241 w 320"/>
                  <a:gd name="T45" fmla="*/ 87 h 304"/>
                  <a:gd name="T46" fmla="*/ 257 w 320"/>
                  <a:gd name="T47" fmla="*/ 28 h 304"/>
                  <a:gd name="T48" fmla="*/ 289 w 320"/>
                  <a:gd name="T49" fmla="*/ 0 h 304"/>
                  <a:gd name="T50" fmla="*/ 305 w 320"/>
                  <a:gd name="T51" fmla="*/ 13 h 304"/>
                  <a:gd name="T52" fmla="*/ 320 w 320"/>
                  <a:gd name="T53" fmla="*/ 43 h 304"/>
                  <a:gd name="T54" fmla="*/ 320 w 320"/>
                  <a:gd name="T55" fmla="*/ 87 h 304"/>
                  <a:gd name="T56" fmla="*/ 305 w 320"/>
                  <a:gd name="T57" fmla="*/ 187 h 304"/>
                  <a:gd name="T58" fmla="*/ 305 w 320"/>
                  <a:gd name="T59" fmla="*/ 217 h 304"/>
                  <a:gd name="T60" fmla="*/ 289 w 320"/>
                  <a:gd name="T61" fmla="*/ 245 h 304"/>
                  <a:gd name="T62" fmla="*/ 272 w 320"/>
                  <a:gd name="T63" fmla="*/ 245 h 304"/>
                  <a:gd name="T64" fmla="*/ 257 w 320"/>
                  <a:gd name="T65" fmla="*/ 245 h 304"/>
                  <a:gd name="T66" fmla="*/ 241 w 320"/>
                  <a:gd name="T67" fmla="*/ 245 h 304"/>
                  <a:gd name="T68" fmla="*/ 241 w 320"/>
                  <a:gd name="T69" fmla="*/ 274 h 304"/>
                  <a:gd name="T70" fmla="*/ 241 w 320"/>
                  <a:gd name="T71" fmla="*/ 289 h 304"/>
                  <a:gd name="T72" fmla="*/ 145 w 320"/>
                  <a:gd name="T73" fmla="*/ 304 h 304"/>
                  <a:gd name="T74" fmla="*/ 113 w 320"/>
                  <a:gd name="T75" fmla="*/ 304 h 304"/>
                  <a:gd name="T76" fmla="*/ 65 w 320"/>
                  <a:gd name="T77" fmla="*/ 304 h 304"/>
                  <a:gd name="T78" fmla="*/ 0 w 320"/>
                  <a:gd name="T79" fmla="*/ 26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7" name="Freeform 375"/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31 w 144"/>
                  <a:gd name="T1" fmla="*/ 87 h 130"/>
                  <a:gd name="T2" fmla="*/ 0 w 144"/>
                  <a:gd name="T3" fmla="*/ 44 h 130"/>
                  <a:gd name="T4" fmla="*/ 0 w 144"/>
                  <a:gd name="T5" fmla="*/ 15 h 130"/>
                  <a:gd name="T6" fmla="*/ 31 w 144"/>
                  <a:gd name="T7" fmla="*/ 0 h 130"/>
                  <a:gd name="T8" fmla="*/ 48 w 144"/>
                  <a:gd name="T9" fmla="*/ 15 h 130"/>
                  <a:gd name="T10" fmla="*/ 96 w 144"/>
                  <a:gd name="T11" fmla="*/ 44 h 130"/>
                  <a:gd name="T12" fmla="*/ 144 w 144"/>
                  <a:gd name="T13" fmla="*/ 130 h 130"/>
                  <a:gd name="T14" fmla="*/ 96 w 144"/>
                  <a:gd name="T15" fmla="*/ 102 h 130"/>
                  <a:gd name="T16" fmla="*/ 31 w 144"/>
                  <a:gd name="T17" fmla="*/ 8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8" name="Freeform 376"/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15 h 58"/>
                  <a:gd name="T2" fmla="*/ 16 w 64"/>
                  <a:gd name="T3" fmla="*/ 0 h 58"/>
                  <a:gd name="T4" fmla="*/ 31 w 64"/>
                  <a:gd name="T5" fmla="*/ 0 h 58"/>
                  <a:gd name="T6" fmla="*/ 64 w 64"/>
                  <a:gd name="T7" fmla="*/ 43 h 58"/>
                  <a:gd name="T8" fmla="*/ 48 w 64"/>
                  <a:gd name="T9" fmla="*/ 58 h 58"/>
                  <a:gd name="T10" fmla="*/ 16 w 64"/>
                  <a:gd name="T11" fmla="*/ 58 h 58"/>
                  <a:gd name="T12" fmla="*/ 0 w 64"/>
                  <a:gd name="T13" fmla="*/ 1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9" name="Freeform 377"/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>
                  <a:gd name="T0" fmla="*/ 0 w 65"/>
                  <a:gd name="T1" fmla="*/ 43 h 43"/>
                  <a:gd name="T2" fmla="*/ 17 w 65"/>
                  <a:gd name="T3" fmla="*/ 15 h 43"/>
                  <a:gd name="T4" fmla="*/ 33 w 65"/>
                  <a:gd name="T5" fmla="*/ 0 h 43"/>
                  <a:gd name="T6" fmla="*/ 48 w 65"/>
                  <a:gd name="T7" fmla="*/ 15 h 43"/>
                  <a:gd name="T8" fmla="*/ 65 w 65"/>
                  <a:gd name="T9" fmla="*/ 28 h 43"/>
                  <a:gd name="T10" fmla="*/ 48 w 65"/>
                  <a:gd name="T11" fmla="*/ 43 h 43"/>
                  <a:gd name="T12" fmla="*/ 33 w 65"/>
                  <a:gd name="T13" fmla="*/ 43 h 43"/>
                  <a:gd name="T14" fmla="*/ 17 w 65"/>
                  <a:gd name="T15" fmla="*/ 43 h 43"/>
                  <a:gd name="T16" fmla="*/ 0 w 65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0" name="Freeform 378"/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32 w 207"/>
                  <a:gd name="T3" fmla="*/ 15 h 102"/>
                  <a:gd name="T4" fmla="*/ 63 w 207"/>
                  <a:gd name="T5" fmla="*/ 30 h 102"/>
                  <a:gd name="T6" fmla="*/ 111 w 207"/>
                  <a:gd name="T7" fmla="*/ 58 h 102"/>
                  <a:gd name="T8" fmla="*/ 144 w 207"/>
                  <a:gd name="T9" fmla="*/ 30 h 102"/>
                  <a:gd name="T10" fmla="*/ 159 w 207"/>
                  <a:gd name="T11" fmla="*/ 15 h 102"/>
                  <a:gd name="T12" fmla="*/ 176 w 207"/>
                  <a:gd name="T13" fmla="*/ 0 h 102"/>
                  <a:gd name="T14" fmla="*/ 207 w 207"/>
                  <a:gd name="T15" fmla="*/ 0 h 102"/>
                  <a:gd name="T16" fmla="*/ 176 w 207"/>
                  <a:gd name="T17" fmla="*/ 30 h 102"/>
                  <a:gd name="T18" fmla="*/ 159 w 207"/>
                  <a:gd name="T19" fmla="*/ 73 h 102"/>
                  <a:gd name="T20" fmla="*/ 128 w 207"/>
                  <a:gd name="T21" fmla="*/ 102 h 102"/>
                  <a:gd name="T22" fmla="*/ 111 w 207"/>
                  <a:gd name="T23" fmla="*/ 102 h 102"/>
                  <a:gd name="T24" fmla="*/ 80 w 207"/>
                  <a:gd name="T25" fmla="*/ 102 h 102"/>
                  <a:gd name="T26" fmla="*/ 32 w 207"/>
                  <a:gd name="T27" fmla="*/ 58 h 102"/>
                  <a:gd name="T28" fmla="*/ 0 w 207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1" name="Freeform 379"/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>
                  <a:gd name="T0" fmla="*/ 0 w 81"/>
                  <a:gd name="T1" fmla="*/ 43 h 72"/>
                  <a:gd name="T2" fmla="*/ 17 w 81"/>
                  <a:gd name="T3" fmla="*/ 13 h 72"/>
                  <a:gd name="T4" fmla="*/ 33 w 81"/>
                  <a:gd name="T5" fmla="*/ 0 h 72"/>
                  <a:gd name="T6" fmla="*/ 48 w 81"/>
                  <a:gd name="T7" fmla="*/ 13 h 72"/>
                  <a:gd name="T8" fmla="*/ 81 w 81"/>
                  <a:gd name="T9" fmla="*/ 28 h 72"/>
                  <a:gd name="T10" fmla="*/ 65 w 81"/>
                  <a:gd name="T11" fmla="*/ 43 h 72"/>
                  <a:gd name="T12" fmla="*/ 65 w 81"/>
                  <a:gd name="T13" fmla="*/ 57 h 72"/>
                  <a:gd name="T14" fmla="*/ 33 w 81"/>
                  <a:gd name="T15" fmla="*/ 72 h 72"/>
                  <a:gd name="T16" fmla="*/ 17 w 81"/>
                  <a:gd name="T17" fmla="*/ 57 h 72"/>
                  <a:gd name="T18" fmla="*/ 0 w 81"/>
                  <a:gd name="T19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2" name="Freeform 380"/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>
                  <a:gd name="T0" fmla="*/ 0 w 48"/>
                  <a:gd name="T1" fmla="*/ 43 h 58"/>
                  <a:gd name="T2" fmla="*/ 17 w 48"/>
                  <a:gd name="T3" fmla="*/ 15 h 58"/>
                  <a:gd name="T4" fmla="*/ 33 w 48"/>
                  <a:gd name="T5" fmla="*/ 0 h 58"/>
                  <a:gd name="T6" fmla="*/ 48 w 48"/>
                  <a:gd name="T7" fmla="*/ 0 h 58"/>
                  <a:gd name="T8" fmla="*/ 48 w 48"/>
                  <a:gd name="T9" fmla="*/ 15 h 58"/>
                  <a:gd name="T10" fmla="*/ 48 w 48"/>
                  <a:gd name="T11" fmla="*/ 30 h 58"/>
                  <a:gd name="T12" fmla="*/ 17 w 48"/>
                  <a:gd name="T13" fmla="*/ 58 h 58"/>
                  <a:gd name="T14" fmla="*/ 0 w 48"/>
                  <a:gd name="T15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3" name="Freeform 381"/>
              <p:cNvSpPr>
                <a:spLocks/>
              </p:cNvSpPr>
              <p:nvPr/>
            </p:nvSpPr>
            <p:spPr bwMode="auto">
              <a:xfrm rot="-5400000">
                <a:off x="4865" y="140"/>
                <a:ext cx="7" cy="18"/>
              </a:xfrm>
              <a:custGeom>
                <a:avLst/>
                <a:gdLst>
                  <a:gd name="T0" fmla="*/ 16 w 48"/>
                  <a:gd name="T1" fmla="*/ 0 h 56"/>
                  <a:gd name="T2" fmla="*/ 31 w 48"/>
                  <a:gd name="T3" fmla="*/ 28 h 56"/>
                  <a:gd name="T4" fmla="*/ 48 w 48"/>
                  <a:gd name="T5" fmla="*/ 56 h 56"/>
                  <a:gd name="T6" fmla="*/ 31 w 48"/>
                  <a:gd name="T7" fmla="*/ 56 h 56"/>
                  <a:gd name="T8" fmla="*/ 16 w 48"/>
                  <a:gd name="T9" fmla="*/ 28 h 56"/>
                  <a:gd name="T10" fmla="*/ 0 w 48"/>
                  <a:gd name="T11" fmla="*/ 13 h 56"/>
                  <a:gd name="T12" fmla="*/ 16 w 48"/>
                  <a:gd name="T1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4" name="Freeform 382"/>
              <p:cNvSpPr>
                <a:spLocks/>
              </p:cNvSpPr>
              <p:nvPr/>
            </p:nvSpPr>
            <p:spPr bwMode="auto">
              <a:xfrm rot="-5400000">
                <a:off x="4845" y="151"/>
                <a:ext cx="5" cy="14"/>
              </a:xfrm>
              <a:custGeom>
                <a:avLst/>
                <a:gdLst>
                  <a:gd name="T0" fmla="*/ 0 w 31"/>
                  <a:gd name="T1" fmla="*/ 28 h 44"/>
                  <a:gd name="T2" fmla="*/ 0 w 31"/>
                  <a:gd name="T3" fmla="*/ 13 h 44"/>
                  <a:gd name="T4" fmla="*/ 16 w 31"/>
                  <a:gd name="T5" fmla="*/ 0 h 44"/>
                  <a:gd name="T6" fmla="*/ 31 w 31"/>
                  <a:gd name="T7" fmla="*/ 13 h 44"/>
                  <a:gd name="T8" fmla="*/ 31 w 31"/>
                  <a:gd name="T9" fmla="*/ 28 h 44"/>
                  <a:gd name="T10" fmla="*/ 16 w 31"/>
                  <a:gd name="T11" fmla="*/ 44 h 44"/>
                  <a:gd name="T12" fmla="*/ 0 w 31"/>
                  <a:gd name="T13" fmla="*/ 44 h 44"/>
                  <a:gd name="T14" fmla="*/ 0 w 31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5" name="Freeform 383"/>
              <p:cNvSpPr>
                <a:spLocks/>
              </p:cNvSpPr>
              <p:nvPr/>
            </p:nvSpPr>
            <p:spPr bwMode="auto">
              <a:xfrm rot="-5400000">
                <a:off x="4819" y="154"/>
                <a:ext cx="7" cy="10"/>
              </a:xfrm>
              <a:custGeom>
                <a:avLst/>
                <a:gdLst>
                  <a:gd name="T0" fmla="*/ 0 w 48"/>
                  <a:gd name="T1" fmla="*/ 15 h 30"/>
                  <a:gd name="T2" fmla="*/ 17 w 48"/>
                  <a:gd name="T3" fmla="*/ 0 h 30"/>
                  <a:gd name="T4" fmla="*/ 33 w 48"/>
                  <a:gd name="T5" fmla="*/ 0 h 30"/>
                  <a:gd name="T6" fmla="*/ 48 w 48"/>
                  <a:gd name="T7" fmla="*/ 15 h 30"/>
                  <a:gd name="T8" fmla="*/ 33 w 48"/>
                  <a:gd name="T9" fmla="*/ 30 h 30"/>
                  <a:gd name="T10" fmla="*/ 17 w 48"/>
                  <a:gd name="T11" fmla="*/ 30 h 30"/>
                  <a:gd name="T12" fmla="*/ 0 w 48"/>
                  <a:gd name="T13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6" name="Freeform 384"/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>
                  <a:gd name="T0" fmla="*/ 0 w 225"/>
                  <a:gd name="T1" fmla="*/ 44 h 189"/>
                  <a:gd name="T2" fmla="*/ 0 w 225"/>
                  <a:gd name="T3" fmla="*/ 0 h 189"/>
                  <a:gd name="T4" fmla="*/ 16 w 225"/>
                  <a:gd name="T5" fmla="*/ 0 h 189"/>
                  <a:gd name="T6" fmla="*/ 16 w 225"/>
                  <a:gd name="T7" fmla="*/ 15 h 189"/>
                  <a:gd name="T8" fmla="*/ 48 w 225"/>
                  <a:gd name="T9" fmla="*/ 72 h 189"/>
                  <a:gd name="T10" fmla="*/ 64 w 225"/>
                  <a:gd name="T11" fmla="*/ 102 h 189"/>
                  <a:gd name="T12" fmla="*/ 96 w 225"/>
                  <a:gd name="T13" fmla="*/ 131 h 189"/>
                  <a:gd name="T14" fmla="*/ 112 w 225"/>
                  <a:gd name="T15" fmla="*/ 131 h 189"/>
                  <a:gd name="T16" fmla="*/ 144 w 225"/>
                  <a:gd name="T17" fmla="*/ 131 h 189"/>
                  <a:gd name="T18" fmla="*/ 208 w 225"/>
                  <a:gd name="T19" fmla="*/ 0 h 189"/>
                  <a:gd name="T20" fmla="*/ 225 w 225"/>
                  <a:gd name="T21" fmla="*/ 15 h 189"/>
                  <a:gd name="T22" fmla="*/ 208 w 225"/>
                  <a:gd name="T23" fmla="*/ 29 h 189"/>
                  <a:gd name="T24" fmla="*/ 208 w 225"/>
                  <a:gd name="T25" fmla="*/ 44 h 189"/>
                  <a:gd name="T26" fmla="*/ 177 w 225"/>
                  <a:gd name="T27" fmla="*/ 116 h 189"/>
                  <a:gd name="T28" fmla="*/ 129 w 225"/>
                  <a:gd name="T29" fmla="*/ 189 h 189"/>
                  <a:gd name="T30" fmla="*/ 81 w 225"/>
                  <a:gd name="T31" fmla="*/ 159 h 189"/>
                  <a:gd name="T32" fmla="*/ 48 w 225"/>
                  <a:gd name="T33" fmla="*/ 131 h 189"/>
                  <a:gd name="T34" fmla="*/ 0 w 225"/>
                  <a:gd name="T35" fmla="*/ 4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7" name="Freeform 385"/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16 w 129"/>
                  <a:gd name="T1" fmla="*/ 144 h 202"/>
                  <a:gd name="T2" fmla="*/ 0 w 129"/>
                  <a:gd name="T3" fmla="*/ 100 h 202"/>
                  <a:gd name="T4" fmla="*/ 0 w 129"/>
                  <a:gd name="T5" fmla="*/ 72 h 202"/>
                  <a:gd name="T6" fmla="*/ 33 w 129"/>
                  <a:gd name="T7" fmla="*/ 57 h 202"/>
                  <a:gd name="T8" fmla="*/ 48 w 129"/>
                  <a:gd name="T9" fmla="*/ 57 h 202"/>
                  <a:gd name="T10" fmla="*/ 48 w 129"/>
                  <a:gd name="T11" fmla="*/ 44 h 202"/>
                  <a:gd name="T12" fmla="*/ 64 w 129"/>
                  <a:gd name="T13" fmla="*/ 13 h 202"/>
                  <a:gd name="T14" fmla="*/ 81 w 129"/>
                  <a:gd name="T15" fmla="*/ 0 h 202"/>
                  <a:gd name="T16" fmla="*/ 81 w 129"/>
                  <a:gd name="T17" fmla="*/ 28 h 202"/>
                  <a:gd name="T18" fmla="*/ 96 w 129"/>
                  <a:gd name="T19" fmla="*/ 44 h 202"/>
                  <a:gd name="T20" fmla="*/ 129 w 129"/>
                  <a:gd name="T21" fmla="*/ 87 h 202"/>
                  <a:gd name="T22" fmla="*/ 96 w 129"/>
                  <a:gd name="T23" fmla="*/ 144 h 202"/>
                  <a:gd name="T24" fmla="*/ 64 w 129"/>
                  <a:gd name="T25" fmla="*/ 202 h 202"/>
                  <a:gd name="T26" fmla="*/ 48 w 129"/>
                  <a:gd name="T27" fmla="*/ 202 h 202"/>
                  <a:gd name="T28" fmla="*/ 33 w 129"/>
                  <a:gd name="T29" fmla="*/ 174 h 202"/>
                  <a:gd name="T30" fmla="*/ 16 w 129"/>
                  <a:gd name="T31" fmla="*/ 14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8" name="Freeform 386"/>
              <p:cNvSpPr>
                <a:spLocks/>
              </p:cNvSpPr>
              <p:nvPr/>
            </p:nvSpPr>
            <p:spPr bwMode="auto">
              <a:xfrm rot="-5400000">
                <a:off x="4652" y="66"/>
                <a:ext cx="10" cy="23"/>
              </a:xfrm>
              <a:custGeom>
                <a:avLst/>
                <a:gdLst>
                  <a:gd name="T0" fmla="*/ 0 w 65"/>
                  <a:gd name="T1" fmla="*/ 44 h 72"/>
                  <a:gd name="T2" fmla="*/ 0 w 65"/>
                  <a:gd name="T3" fmla="*/ 14 h 72"/>
                  <a:gd name="T4" fmla="*/ 17 w 65"/>
                  <a:gd name="T5" fmla="*/ 0 h 72"/>
                  <a:gd name="T6" fmla="*/ 49 w 65"/>
                  <a:gd name="T7" fmla="*/ 0 h 72"/>
                  <a:gd name="T8" fmla="*/ 65 w 65"/>
                  <a:gd name="T9" fmla="*/ 29 h 72"/>
                  <a:gd name="T10" fmla="*/ 65 w 65"/>
                  <a:gd name="T11" fmla="*/ 44 h 72"/>
                  <a:gd name="T12" fmla="*/ 32 w 65"/>
                  <a:gd name="T13" fmla="*/ 72 h 72"/>
                  <a:gd name="T14" fmla="*/ 17 w 65"/>
                  <a:gd name="T15" fmla="*/ 57 h 72"/>
                  <a:gd name="T16" fmla="*/ 0 w 65"/>
                  <a:gd name="T17" fmla="*/ 4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9" name="Freeform 387"/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44 h 57"/>
                  <a:gd name="T2" fmla="*/ 16 w 48"/>
                  <a:gd name="T3" fmla="*/ 29 h 57"/>
                  <a:gd name="T4" fmla="*/ 31 w 48"/>
                  <a:gd name="T5" fmla="*/ 0 h 57"/>
                  <a:gd name="T6" fmla="*/ 48 w 48"/>
                  <a:gd name="T7" fmla="*/ 14 h 57"/>
                  <a:gd name="T8" fmla="*/ 48 w 48"/>
                  <a:gd name="T9" fmla="*/ 29 h 57"/>
                  <a:gd name="T10" fmla="*/ 48 w 48"/>
                  <a:gd name="T11" fmla="*/ 44 h 57"/>
                  <a:gd name="T12" fmla="*/ 48 w 48"/>
                  <a:gd name="T13" fmla="*/ 57 h 57"/>
                  <a:gd name="T14" fmla="*/ 16 w 48"/>
                  <a:gd name="T15" fmla="*/ 57 h 57"/>
                  <a:gd name="T16" fmla="*/ 0 w 48"/>
                  <a:gd name="T17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0" name="Freeform 388"/>
              <p:cNvSpPr>
                <a:spLocks/>
              </p:cNvSpPr>
              <p:nvPr/>
            </p:nvSpPr>
            <p:spPr bwMode="auto">
              <a:xfrm rot="-5400000">
                <a:off x="4549" y="14"/>
                <a:ext cx="31" cy="142"/>
              </a:xfrm>
              <a:custGeom>
                <a:avLst/>
                <a:gdLst>
                  <a:gd name="T0" fmla="*/ 161 w 209"/>
                  <a:gd name="T1" fmla="*/ 421 h 449"/>
                  <a:gd name="T2" fmla="*/ 144 w 209"/>
                  <a:gd name="T3" fmla="*/ 393 h 449"/>
                  <a:gd name="T4" fmla="*/ 129 w 209"/>
                  <a:gd name="T5" fmla="*/ 393 h 449"/>
                  <a:gd name="T6" fmla="*/ 112 w 209"/>
                  <a:gd name="T7" fmla="*/ 406 h 449"/>
                  <a:gd name="T8" fmla="*/ 112 w 209"/>
                  <a:gd name="T9" fmla="*/ 436 h 449"/>
                  <a:gd name="T10" fmla="*/ 81 w 209"/>
                  <a:gd name="T11" fmla="*/ 436 h 449"/>
                  <a:gd name="T12" fmla="*/ 96 w 209"/>
                  <a:gd name="T13" fmla="*/ 406 h 449"/>
                  <a:gd name="T14" fmla="*/ 112 w 209"/>
                  <a:gd name="T15" fmla="*/ 362 h 449"/>
                  <a:gd name="T16" fmla="*/ 112 w 209"/>
                  <a:gd name="T17" fmla="*/ 334 h 449"/>
                  <a:gd name="T18" fmla="*/ 112 w 209"/>
                  <a:gd name="T19" fmla="*/ 319 h 449"/>
                  <a:gd name="T20" fmla="*/ 96 w 209"/>
                  <a:gd name="T21" fmla="*/ 291 h 449"/>
                  <a:gd name="T22" fmla="*/ 81 w 209"/>
                  <a:gd name="T23" fmla="*/ 306 h 449"/>
                  <a:gd name="T24" fmla="*/ 81 w 209"/>
                  <a:gd name="T25" fmla="*/ 319 h 449"/>
                  <a:gd name="T26" fmla="*/ 81 w 209"/>
                  <a:gd name="T27" fmla="*/ 349 h 449"/>
                  <a:gd name="T28" fmla="*/ 64 w 209"/>
                  <a:gd name="T29" fmla="*/ 377 h 449"/>
                  <a:gd name="T30" fmla="*/ 48 w 209"/>
                  <a:gd name="T31" fmla="*/ 393 h 449"/>
                  <a:gd name="T32" fmla="*/ 33 w 209"/>
                  <a:gd name="T33" fmla="*/ 393 h 449"/>
                  <a:gd name="T34" fmla="*/ 33 w 209"/>
                  <a:gd name="T35" fmla="*/ 362 h 449"/>
                  <a:gd name="T36" fmla="*/ 81 w 209"/>
                  <a:gd name="T37" fmla="*/ 291 h 449"/>
                  <a:gd name="T38" fmla="*/ 112 w 209"/>
                  <a:gd name="T39" fmla="*/ 247 h 449"/>
                  <a:gd name="T40" fmla="*/ 112 w 209"/>
                  <a:gd name="T41" fmla="*/ 189 h 449"/>
                  <a:gd name="T42" fmla="*/ 96 w 209"/>
                  <a:gd name="T43" fmla="*/ 189 h 449"/>
                  <a:gd name="T44" fmla="*/ 81 w 209"/>
                  <a:gd name="T45" fmla="*/ 247 h 449"/>
                  <a:gd name="T46" fmla="*/ 48 w 209"/>
                  <a:gd name="T47" fmla="*/ 291 h 449"/>
                  <a:gd name="T48" fmla="*/ 33 w 209"/>
                  <a:gd name="T49" fmla="*/ 306 h 449"/>
                  <a:gd name="T50" fmla="*/ 0 w 209"/>
                  <a:gd name="T51" fmla="*/ 319 h 449"/>
                  <a:gd name="T52" fmla="*/ 0 w 209"/>
                  <a:gd name="T53" fmla="*/ 306 h 449"/>
                  <a:gd name="T54" fmla="*/ 81 w 209"/>
                  <a:gd name="T55" fmla="*/ 189 h 449"/>
                  <a:gd name="T56" fmla="*/ 112 w 209"/>
                  <a:gd name="T57" fmla="*/ 130 h 449"/>
                  <a:gd name="T58" fmla="*/ 112 w 209"/>
                  <a:gd name="T59" fmla="*/ 74 h 449"/>
                  <a:gd name="T60" fmla="*/ 112 w 209"/>
                  <a:gd name="T61" fmla="*/ 59 h 449"/>
                  <a:gd name="T62" fmla="*/ 96 w 209"/>
                  <a:gd name="T63" fmla="*/ 74 h 449"/>
                  <a:gd name="T64" fmla="*/ 48 w 209"/>
                  <a:gd name="T65" fmla="*/ 160 h 449"/>
                  <a:gd name="T66" fmla="*/ 33 w 209"/>
                  <a:gd name="T67" fmla="*/ 204 h 449"/>
                  <a:gd name="T68" fmla="*/ 0 w 209"/>
                  <a:gd name="T69" fmla="*/ 232 h 449"/>
                  <a:gd name="T70" fmla="*/ 0 w 209"/>
                  <a:gd name="T71" fmla="*/ 189 h 449"/>
                  <a:gd name="T72" fmla="*/ 33 w 209"/>
                  <a:gd name="T73" fmla="*/ 174 h 449"/>
                  <a:gd name="T74" fmla="*/ 48 w 209"/>
                  <a:gd name="T75" fmla="*/ 145 h 449"/>
                  <a:gd name="T76" fmla="*/ 48 w 209"/>
                  <a:gd name="T77" fmla="*/ 130 h 449"/>
                  <a:gd name="T78" fmla="*/ 48 w 209"/>
                  <a:gd name="T79" fmla="*/ 117 h 449"/>
                  <a:gd name="T80" fmla="*/ 33 w 209"/>
                  <a:gd name="T81" fmla="*/ 87 h 449"/>
                  <a:gd name="T82" fmla="*/ 16 w 209"/>
                  <a:gd name="T83" fmla="*/ 74 h 449"/>
                  <a:gd name="T84" fmla="*/ 16 w 209"/>
                  <a:gd name="T85" fmla="*/ 59 h 449"/>
                  <a:gd name="T86" fmla="*/ 16 w 209"/>
                  <a:gd name="T87" fmla="*/ 44 h 449"/>
                  <a:gd name="T88" fmla="*/ 33 w 209"/>
                  <a:gd name="T89" fmla="*/ 30 h 449"/>
                  <a:gd name="T90" fmla="*/ 48 w 209"/>
                  <a:gd name="T91" fmla="*/ 0 h 449"/>
                  <a:gd name="T92" fmla="*/ 64 w 209"/>
                  <a:gd name="T93" fmla="*/ 0 h 449"/>
                  <a:gd name="T94" fmla="*/ 81 w 209"/>
                  <a:gd name="T95" fmla="*/ 0 h 449"/>
                  <a:gd name="T96" fmla="*/ 129 w 209"/>
                  <a:gd name="T97" fmla="*/ 15 h 449"/>
                  <a:gd name="T98" fmla="*/ 144 w 209"/>
                  <a:gd name="T99" fmla="*/ 30 h 449"/>
                  <a:gd name="T100" fmla="*/ 144 w 209"/>
                  <a:gd name="T101" fmla="*/ 44 h 449"/>
                  <a:gd name="T102" fmla="*/ 161 w 209"/>
                  <a:gd name="T103" fmla="*/ 87 h 449"/>
                  <a:gd name="T104" fmla="*/ 161 w 209"/>
                  <a:gd name="T105" fmla="*/ 130 h 449"/>
                  <a:gd name="T106" fmla="*/ 129 w 209"/>
                  <a:gd name="T107" fmla="*/ 219 h 449"/>
                  <a:gd name="T108" fmla="*/ 129 w 209"/>
                  <a:gd name="T109" fmla="*/ 306 h 449"/>
                  <a:gd name="T110" fmla="*/ 129 w 209"/>
                  <a:gd name="T111" fmla="*/ 349 h 449"/>
                  <a:gd name="T112" fmla="*/ 161 w 209"/>
                  <a:gd name="T113" fmla="*/ 393 h 449"/>
                  <a:gd name="T114" fmla="*/ 177 w 209"/>
                  <a:gd name="T115" fmla="*/ 421 h 449"/>
                  <a:gd name="T116" fmla="*/ 209 w 209"/>
                  <a:gd name="T117" fmla="*/ 449 h 449"/>
                  <a:gd name="T118" fmla="*/ 192 w 209"/>
                  <a:gd name="T119" fmla="*/ 449 h 449"/>
                  <a:gd name="T120" fmla="*/ 177 w 209"/>
                  <a:gd name="T121" fmla="*/ 449 h 449"/>
                  <a:gd name="T122" fmla="*/ 161 w 209"/>
                  <a:gd name="T123" fmla="*/ 436 h 449"/>
                  <a:gd name="T124" fmla="*/ 161 w 209"/>
                  <a:gd name="T125" fmla="*/ 42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1" name="Freeform 389"/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>
                  <a:gd name="T0" fmla="*/ 0 w 209"/>
                  <a:gd name="T1" fmla="*/ 462 h 462"/>
                  <a:gd name="T2" fmla="*/ 32 w 209"/>
                  <a:gd name="T3" fmla="*/ 419 h 462"/>
                  <a:gd name="T4" fmla="*/ 48 w 209"/>
                  <a:gd name="T5" fmla="*/ 390 h 462"/>
                  <a:gd name="T6" fmla="*/ 65 w 209"/>
                  <a:gd name="T7" fmla="*/ 347 h 462"/>
                  <a:gd name="T8" fmla="*/ 65 w 209"/>
                  <a:gd name="T9" fmla="*/ 304 h 462"/>
                  <a:gd name="T10" fmla="*/ 32 w 209"/>
                  <a:gd name="T11" fmla="*/ 130 h 462"/>
                  <a:gd name="T12" fmla="*/ 32 w 209"/>
                  <a:gd name="T13" fmla="*/ 87 h 462"/>
                  <a:gd name="T14" fmla="*/ 48 w 209"/>
                  <a:gd name="T15" fmla="*/ 57 h 462"/>
                  <a:gd name="T16" fmla="*/ 65 w 209"/>
                  <a:gd name="T17" fmla="*/ 28 h 462"/>
                  <a:gd name="T18" fmla="*/ 80 w 209"/>
                  <a:gd name="T19" fmla="*/ 13 h 462"/>
                  <a:gd name="T20" fmla="*/ 128 w 209"/>
                  <a:gd name="T21" fmla="*/ 0 h 462"/>
                  <a:gd name="T22" fmla="*/ 209 w 209"/>
                  <a:gd name="T23" fmla="*/ 72 h 462"/>
                  <a:gd name="T24" fmla="*/ 192 w 209"/>
                  <a:gd name="T25" fmla="*/ 72 h 462"/>
                  <a:gd name="T26" fmla="*/ 161 w 209"/>
                  <a:gd name="T27" fmla="*/ 87 h 462"/>
                  <a:gd name="T28" fmla="*/ 144 w 209"/>
                  <a:gd name="T29" fmla="*/ 115 h 462"/>
                  <a:gd name="T30" fmla="*/ 144 w 209"/>
                  <a:gd name="T31" fmla="*/ 130 h 462"/>
                  <a:gd name="T32" fmla="*/ 144 w 209"/>
                  <a:gd name="T33" fmla="*/ 158 h 462"/>
                  <a:gd name="T34" fmla="*/ 161 w 209"/>
                  <a:gd name="T35" fmla="*/ 173 h 462"/>
                  <a:gd name="T36" fmla="*/ 176 w 209"/>
                  <a:gd name="T37" fmla="*/ 187 h 462"/>
                  <a:gd name="T38" fmla="*/ 176 w 209"/>
                  <a:gd name="T39" fmla="*/ 260 h 462"/>
                  <a:gd name="T40" fmla="*/ 161 w 209"/>
                  <a:gd name="T41" fmla="*/ 232 h 462"/>
                  <a:gd name="T42" fmla="*/ 144 w 209"/>
                  <a:gd name="T43" fmla="*/ 217 h 462"/>
                  <a:gd name="T44" fmla="*/ 128 w 209"/>
                  <a:gd name="T45" fmla="*/ 173 h 462"/>
                  <a:gd name="T46" fmla="*/ 96 w 209"/>
                  <a:gd name="T47" fmla="*/ 72 h 462"/>
                  <a:gd name="T48" fmla="*/ 80 w 209"/>
                  <a:gd name="T49" fmla="*/ 72 h 462"/>
                  <a:gd name="T50" fmla="*/ 80 w 209"/>
                  <a:gd name="T51" fmla="*/ 87 h 462"/>
                  <a:gd name="T52" fmla="*/ 65 w 209"/>
                  <a:gd name="T53" fmla="*/ 115 h 462"/>
                  <a:gd name="T54" fmla="*/ 80 w 209"/>
                  <a:gd name="T55" fmla="*/ 158 h 462"/>
                  <a:gd name="T56" fmla="*/ 113 w 209"/>
                  <a:gd name="T57" fmla="*/ 232 h 462"/>
                  <a:gd name="T58" fmla="*/ 144 w 209"/>
                  <a:gd name="T59" fmla="*/ 275 h 462"/>
                  <a:gd name="T60" fmla="*/ 176 w 209"/>
                  <a:gd name="T61" fmla="*/ 319 h 462"/>
                  <a:gd name="T62" fmla="*/ 176 w 209"/>
                  <a:gd name="T63" fmla="*/ 332 h 462"/>
                  <a:gd name="T64" fmla="*/ 144 w 209"/>
                  <a:gd name="T65" fmla="*/ 332 h 462"/>
                  <a:gd name="T66" fmla="*/ 128 w 209"/>
                  <a:gd name="T67" fmla="*/ 304 h 462"/>
                  <a:gd name="T68" fmla="*/ 96 w 209"/>
                  <a:gd name="T69" fmla="*/ 260 h 462"/>
                  <a:gd name="T70" fmla="*/ 80 w 209"/>
                  <a:gd name="T71" fmla="*/ 260 h 462"/>
                  <a:gd name="T72" fmla="*/ 80 w 209"/>
                  <a:gd name="T73" fmla="*/ 289 h 462"/>
                  <a:gd name="T74" fmla="*/ 96 w 209"/>
                  <a:gd name="T75" fmla="*/ 332 h 462"/>
                  <a:gd name="T76" fmla="*/ 144 w 209"/>
                  <a:gd name="T77" fmla="*/ 375 h 462"/>
                  <a:gd name="T78" fmla="*/ 144 w 209"/>
                  <a:gd name="T79" fmla="*/ 406 h 462"/>
                  <a:gd name="T80" fmla="*/ 128 w 209"/>
                  <a:gd name="T81" fmla="*/ 406 h 462"/>
                  <a:gd name="T82" fmla="*/ 113 w 209"/>
                  <a:gd name="T83" fmla="*/ 390 h 462"/>
                  <a:gd name="T84" fmla="*/ 96 w 209"/>
                  <a:gd name="T85" fmla="*/ 375 h 462"/>
                  <a:gd name="T86" fmla="*/ 96 w 209"/>
                  <a:gd name="T87" fmla="*/ 362 h 462"/>
                  <a:gd name="T88" fmla="*/ 80 w 209"/>
                  <a:gd name="T89" fmla="*/ 347 h 462"/>
                  <a:gd name="T90" fmla="*/ 80 w 209"/>
                  <a:gd name="T91" fmla="*/ 375 h 462"/>
                  <a:gd name="T92" fmla="*/ 80 w 209"/>
                  <a:gd name="T93" fmla="*/ 406 h 462"/>
                  <a:gd name="T94" fmla="*/ 96 w 209"/>
                  <a:gd name="T95" fmla="*/ 419 h 462"/>
                  <a:gd name="T96" fmla="*/ 80 w 209"/>
                  <a:gd name="T97" fmla="*/ 434 h 462"/>
                  <a:gd name="T98" fmla="*/ 80 w 209"/>
                  <a:gd name="T99" fmla="*/ 449 h 462"/>
                  <a:gd name="T100" fmla="*/ 48 w 209"/>
                  <a:gd name="T101" fmla="*/ 434 h 462"/>
                  <a:gd name="T102" fmla="*/ 32 w 209"/>
                  <a:gd name="T103" fmla="*/ 449 h 462"/>
                  <a:gd name="T104" fmla="*/ 15 w 209"/>
                  <a:gd name="T105" fmla="*/ 462 h 462"/>
                  <a:gd name="T106" fmla="*/ 0 w 209"/>
                  <a:gd name="T107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2" name="Freeform 390"/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96 w 96"/>
                  <a:gd name="T3" fmla="*/ 0 h 87"/>
                  <a:gd name="T4" fmla="*/ 96 w 96"/>
                  <a:gd name="T5" fmla="*/ 15 h 87"/>
                  <a:gd name="T6" fmla="*/ 96 w 96"/>
                  <a:gd name="T7" fmla="*/ 44 h 87"/>
                  <a:gd name="T8" fmla="*/ 63 w 96"/>
                  <a:gd name="T9" fmla="*/ 87 h 87"/>
                  <a:gd name="T10" fmla="*/ 48 w 96"/>
                  <a:gd name="T11" fmla="*/ 87 h 87"/>
                  <a:gd name="T12" fmla="*/ 31 w 96"/>
                  <a:gd name="T13" fmla="*/ 72 h 87"/>
                  <a:gd name="T14" fmla="*/ 15 w 96"/>
                  <a:gd name="T15" fmla="*/ 44 h 87"/>
                  <a:gd name="T16" fmla="*/ 0 w 96"/>
                  <a:gd name="T17" fmla="*/ 15 h 87"/>
                  <a:gd name="T18" fmla="*/ 0 w 96"/>
                  <a:gd name="T1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3" name="Freeform 391"/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>
                  <a:gd name="T0" fmla="*/ 0 w 177"/>
                  <a:gd name="T1" fmla="*/ 15 h 15"/>
                  <a:gd name="T2" fmla="*/ 81 w 177"/>
                  <a:gd name="T3" fmla="*/ 0 h 15"/>
                  <a:gd name="T4" fmla="*/ 129 w 177"/>
                  <a:gd name="T5" fmla="*/ 0 h 15"/>
                  <a:gd name="T6" fmla="*/ 177 w 177"/>
                  <a:gd name="T7" fmla="*/ 15 h 15"/>
                  <a:gd name="T8" fmla="*/ 81 w 177"/>
                  <a:gd name="T9" fmla="*/ 15 h 15"/>
                  <a:gd name="T10" fmla="*/ 33 w 177"/>
                  <a:gd name="T11" fmla="*/ 15 h 15"/>
                  <a:gd name="T12" fmla="*/ 0 w 17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4" name="Freeform 392"/>
              <p:cNvSpPr>
                <a:spLocks/>
              </p:cNvSpPr>
              <p:nvPr/>
            </p:nvSpPr>
            <p:spPr bwMode="auto">
              <a:xfrm rot="-5400000">
                <a:off x="4411" y="91"/>
                <a:ext cx="44" cy="23"/>
              </a:xfrm>
              <a:custGeom>
                <a:avLst/>
                <a:gdLst>
                  <a:gd name="T0" fmla="*/ 0 w 288"/>
                  <a:gd name="T1" fmla="*/ 43 h 72"/>
                  <a:gd name="T2" fmla="*/ 0 w 288"/>
                  <a:gd name="T3" fmla="*/ 13 h 72"/>
                  <a:gd name="T4" fmla="*/ 15 w 288"/>
                  <a:gd name="T5" fmla="*/ 0 h 72"/>
                  <a:gd name="T6" fmla="*/ 271 w 288"/>
                  <a:gd name="T7" fmla="*/ 0 h 72"/>
                  <a:gd name="T8" fmla="*/ 288 w 288"/>
                  <a:gd name="T9" fmla="*/ 28 h 72"/>
                  <a:gd name="T10" fmla="*/ 288 w 288"/>
                  <a:gd name="T11" fmla="*/ 43 h 72"/>
                  <a:gd name="T12" fmla="*/ 271 w 288"/>
                  <a:gd name="T13" fmla="*/ 72 h 72"/>
                  <a:gd name="T14" fmla="*/ 31 w 288"/>
                  <a:gd name="T15" fmla="*/ 72 h 72"/>
                  <a:gd name="T16" fmla="*/ 0 w 288"/>
                  <a:gd name="T17" fmla="*/ 57 h 72"/>
                  <a:gd name="T18" fmla="*/ 0 w 288"/>
                  <a:gd name="T19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5" name="Freeform 393"/>
              <p:cNvSpPr>
                <a:spLocks/>
              </p:cNvSpPr>
              <p:nvPr/>
            </p:nvSpPr>
            <p:spPr bwMode="auto">
              <a:xfrm rot="-5400000">
                <a:off x="4391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96 w 175"/>
                  <a:gd name="T3" fmla="*/ 0 h 15"/>
                  <a:gd name="T4" fmla="*/ 175 w 175"/>
                  <a:gd name="T5" fmla="*/ 0 h 15"/>
                  <a:gd name="T6" fmla="*/ 175 w 175"/>
                  <a:gd name="T7" fmla="*/ 15 h 15"/>
                  <a:gd name="T8" fmla="*/ 96 w 175"/>
                  <a:gd name="T9" fmla="*/ 15 h 15"/>
                  <a:gd name="T10" fmla="*/ 0 w 175"/>
                  <a:gd name="T11" fmla="*/ 15 h 15"/>
                  <a:gd name="T12" fmla="*/ 0 w 17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6" name="Line 394"/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7" name="Line 395"/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8" name="Line 396"/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9" name="Line 397"/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0" name="Line 398"/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1" name="Line 399"/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5152" name="Picture 400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150" y="4133850"/>
            <a:ext cx="9334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53" name="Picture 401" descr="Rose-04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7950" y="4514850"/>
            <a:ext cx="1219200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54" name="Picture 402" descr="Rose-04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829050"/>
            <a:ext cx="18494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55" name="Picture 403" descr="WaterLily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2857500"/>
            <a:ext cx="1362075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56" name="Picture 404" descr="WaterLily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4125913"/>
            <a:ext cx="923925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57" name="Picture 40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" y="4046538"/>
            <a:ext cx="914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58" name="Picture 406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079750"/>
            <a:ext cx="8667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59" name="Picture 407" descr="Rose-04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7950" y="3981450"/>
            <a:ext cx="1219200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60" name="Picture 408" descr="Rose-04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" y="4743450"/>
            <a:ext cx="18494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61" name="Picture 409" descr="WaterLily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752850"/>
            <a:ext cx="1362075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62" name="Picture 410" descr="WaterLily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3135313"/>
            <a:ext cx="923925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63" name="Picture 411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0005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64" name="Picture 4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905250"/>
            <a:ext cx="9334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65" name="Picture 413" descr="Rose-04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8950" y="3067050"/>
            <a:ext cx="1219200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66" name="Picture 414" descr="Rose-04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8546">
            <a:off x="1885950" y="2990850"/>
            <a:ext cx="18494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67" name="Picture 415" descr="WaterLily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2628900"/>
            <a:ext cx="1362075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68" name="Picture 416" descr="WaterLily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8417" y="1851025"/>
            <a:ext cx="923925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69" name="Picture 417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817938"/>
            <a:ext cx="914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70" name="Picture 418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0" y="40005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71" name="Picture 419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" y="3268663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72" name="Picture 420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60045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73" name="Picture 421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06730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74" name="Picture 42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240030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75" name="Picture 423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0" y="47625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76" name="Picture 424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2385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77" name="Picture 42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92405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78" name="Picture 426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53365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79" name="Picture 427" descr="Rose-04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2745">
            <a:off x="1657350" y="4895850"/>
            <a:ext cx="18494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80" name="Picture 428" descr="Rose-04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60250">
            <a:off x="3094831" y="4753769"/>
            <a:ext cx="18494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81" name="Picture 429" descr="Rose-04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31827">
            <a:off x="1047750" y="4438650"/>
            <a:ext cx="18494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82" name="Picture 430" descr="WaterLily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4172" y="1882248"/>
            <a:ext cx="1362075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183" name="Picture 431" descr="WaterLily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46" y="5436756"/>
            <a:ext cx="1362075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813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decel="100000"/>
                                        <p:tgtEl>
                                          <p:spTgt spid="7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7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7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7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7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7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7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7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7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7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7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7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7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7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7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7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7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7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445" name="Group 29"/>
          <p:cNvGrpSpPr>
            <a:grpSpLocks/>
          </p:cNvGrpSpPr>
          <p:nvPr/>
        </p:nvGrpSpPr>
        <p:grpSpPr bwMode="auto">
          <a:xfrm>
            <a:off x="228600" y="1600200"/>
            <a:ext cx="8396288" cy="4343400"/>
            <a:chOff x="144" y="1200"/>
            <a:chExt cx="5289" cy="2976"/>
          </a:xfrm>
        </p:grpSpPr>
        <p:grpSp>
          <p:nvGrpSpPr>
            <p:cNvPr id="444441" name="Group 25"/>
            <p:cNvGrpSpPr>
              <a:grpSpLocks/>
            </p:cNvGrpSpPr>
            <p:nvPr/>
          </p:nvGrpSpPr>
          <p:grpSpPr bwMode="auto">
            <a:xfrm>
              <a:off x="384" y="1248"/>
              <a:ext cx="1824" cy="768"/>
              <a:chOff x="384" y="1248"/>
              <a:chExt cx="1824" cy="768"/>
            </a:xfrm>
          </p:grpSpPr>
          <p:sp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1200" cy="768"/>
              </a:xfrm>
              <a:prstGeom prst="flowChartAlternateProcess">
                <a:avLst/>
              </a:prstGeom>
              <a:solidFill>
                <a:srgbClr val="00B05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bộ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(ô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H="1" flipV="1">
                <a:off x="1584" y="1632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7" name="AutoShape 18"/>
            <p:cNvSpPr>
              <a:spLocks noChangeArrowheads="1"/>
            </p:cNvSpPr>
            <p:nvPr/>
          </p:nvSpPr>
          <p:spPr bwMode="auto">
            <a:xfrm rot="-5400000">
              <a:off x="1512" y="1656"/>
              <a:ext cx="2832" cy="1920"/>
            </a:xfrm>
            <a:prstGeom prst="horizontalScrol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endPara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</a:p>
            <a:p>
              <a:pPr algn="ctr"/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</a:p>
            <a:p>
              <a:pPr algn="ctr"/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TẢI</a:t>
              </a:r>
            </a:p>
          </p:txBody>
        </p:sp>
        <p:grpSp>
          <p:nvGrpSpPr>
            <p:cNvPr id="444442" name="Group 26"/>
            <p:cNvGrpSpPr>
              <a:grpSpLocks/>
            </p:cNvGrpSpPr>
            <p:nvPr/>
          </p:nvGrpSpPr>
          <p:grpSpPr bwMode="auto">
            <a:xfrm>
              <a:off x="3648" y="1344"/>
              <a:ext cx="1785" cy="768"/>
              <a:chOff x="3648" y="1296"/>
              <a:chExt cx="1785" cy="768"/>
            </a:xfrm>
          </p:grpSpPr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 flipV="1">
                <a:off x="3648" y="1680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utoShape 5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1305" cy="768"/>
              </a:xfrm>
              <a:prstGeom prst="flowChartAlternateProcess">
                <a:avLst/>
              </a:prstGeom>
              <a:solidFill>
                <a:srgbClr val="00B05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sắt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444443" name="Group 27"/>
            <p:cNvGrpSpPr>
              <a:grpSpLocks/>
            </p:cNvGrpSpPr>
            <p:nvPr/>
          </p:nvGrpSpPr>
          <p:grpSpPr bwMode="auto">
            <a:xfrm>
              <a:off x="3648" y="2448"/>
              <a:ext cx="1785" cy="1200"/>
              <a:chOff x="3648" y="2448"/>
              <a:chExt cx="1785" cy="1200"/>
            </a:xfrm>
          </p:grpSpPr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4704" y="2448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5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3648" y="2448"/>
                <a:ext cx="105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8" name="AutoShape 5"/>
              <p:cNvSpPr>
                <a:spLocks noChangeArrowheads="1"/>
              </p:cNvSpPr>
              <p:nvPr/>
            </p:nvSpPr>
            <p:spPr bwMode="auto">
              <a:xfrm>
                <a:off x="4080" y="2880"/>
                <a:ext cx="1353" cy="768"/>
              </a:xfrm>
              <a:prstGeom prst="flowChartAlternateProcess">
                <a:avLst/>
              </a:prstGeom>
              <a:solidFill>
                <a:srgbClr val="00B05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</a:p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hàng không </a:t>
                </a:r>
              </a:p>
            </p:txBody>
          </p:sp>
        </p:grpSp>
        <p:grpSp>
          <p:nvGrpSpPr>
            <p:cNvPr id="444444" name="Group 28"/>
            <p:cNvGrpSpPr>
              <a:grpSpLocks/>
            </p:cNvGrpSpPr>
            <p:nvPr/>
          </p:nvGrpSpPr>
          <p:grpSpPr bwMode="auto">
            <a:xfrm>
              <a:off x="144" y="2160"/>
              <a:ext cx="2064" cy="2016"/>
              <a:chOff x="144" y="2160"/>
              <a:chExt cx="2064" cy="2016"/>
            </a:xfrm>
          </p:grpSpPr>
          <p:sp>
            <p:nvSpPr>
              <p:cNvPr id="26" name="AutoShape 5"/>
              <p:cNvSpPr>
                <a:spLocks noChangeArrowheads="1"/>
              </p:cNvSpPr>
              <p:nvPr/>
            </p:nvSpPr>
            <p:spPr bwMode="auto">
              <a:xfrm>
                <a:off x="384" y="2160"/>
                <a:ext cx="1200" cy="816"/>
              </a:xfrm>
              <a:prstGeom prst="flowChartAlternateProcess">
                <a:avLst/>
              </a:prstGeom>
              <a:solidFill>
                <a:srgbClr val="00B05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thủy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grpSp>
            <p:nvGrpSpPr>
              <p:cNvPr id="2" name="Group 32"/>
              <p:cNvGrpSpPr>
                <a:grpSpLocks/>
              </p:cNvGrpSpPr>
              <p:nvPr/>
            </p:nvGrpSpPr>
            <p:grpSpPr bwMode="auto">
              <a:xfrm>
                <a:off x="144" y="2976"/>
                <a:ext cx="912" cy="1200"/>
                <a:chOff x="228600" y="4419600"/>
                <a:chExt cx="1447800" cy="2209800"/>
              </a:xfrm>
            </p:grpSpPr>
            <p:sp>
              <p:nvSpPr>
                <p:cNvPr id="444429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990600" y="4419600"/>
                  <a:ext cx="533400" cy="762000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430" name="AutoShape 5"/>
                <p:cNvSpPr>
                  <a:spLocks noChangeArrowheads="1"/>
                </p:cNvSpPr>
                <p:nvPr/>
              </p:nvSpPr>
              <p:spPr bwMode="auto">
                <a:xfrm>
                  <a:off x="228600" y="5181600"/>
                  <a:ext cx="1447800" cy="1447800"/>
                </a:xfrm>
                <a:prstGeom prst="flowChartAlternateProcess">
                  <a:avLst/>
                </a:prstGeom>
                <a:solidFill>
                  <a:srgbClr val="00B050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endPara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2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sông</a:t>
                  </a:r>
                  <a:endPara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" name="Group 33"/>
              <p:cNvGrpSpPr>
                <a:grpSpLocks/>
              </p:cNvGrpSpPr>
              <p:nvPr/>
            </p:nvGrpSpPr>
            <p:grpSpPr bwMode="auto">
              <a:xfrm>
                <a:off x="960" y="2976"/>
                <a:ext cx="1056" cy="1200"/>
                <a:chOff x="1524000" y="4419600"/>
                <a:chExt cx="1676400" cy="2209800"/>
              </a:xfrm>
            </p:grpSpPr>
            <p:sp>
              <p:nvSpPr>
                <p:cNvPr id="444432" name="Line 13"/>
                <p:cNvSpPr>
                  <a:spLocks noChangeShapeType="1"/>
                </p:cNvSpPr>
                <p:nvPr/>
              </p:nvSpPr>
              <p:spPr bwMode="auto">
                <a:xfrm>
                  <a:off x="1524000" y="4419600"/>
                  <a:ext cx="609600" cy="762000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433" name="AutoShape 5"/>
                <p:cNvSpPr>
                  <a:spLocks noChangeArrowheads="1"/>
                </p:cNvSpPr>
                <p:nvPr/>
              </p:nvSpPr>
              <p:spPr bwMode="auto">
                <a:xfrm>
                  <a:off x="1828800" y="5181600"/>
                  <a:ext cx="1371600" cy="1447800"/>
                </a:xfrm>
                <a:prstGeom prst="flowChartAlternateProcess">
                  <a:avLst/>
                </a:prstGeom>
                <a:solidFill>
                  <a:srgbClr val="00B050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endPara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2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biển</a:t>
                  </a:r>
                  <a:endPara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2" name="Line 14"/>
              <p:cNvSpPr>
                <a:spLocks noChangeShapeType="1"/>
              </p:cNvSpPr>
              <p:nvPr/>
            </p:nvSpPr>
            <p:spPr bwMode="auto">
              <a:xfrm flipH="1" flipV="1">
                <a:off x="1584" y="2592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4446" name="Rectangle 30"/>
          <p:cNvSpPr>
            <a:spLocks noChangeArrowheads="1"/>
          </p:cNvSpPr>
          <p:nvPr/>
        </p:nvSpPr>
        <p:spPr bwMode="auto">
          <a:xfrm>
            <a:off x="1828800" y="533400"/>
            <a:ext cx="556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6675" indent="2286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389331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4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̉n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50166"/>
            <a:ext cx="4364953" cy="295063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4" name="Picture 11" descr="090511102657-759-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880" y="609600"/>
            <a:ext cx="4102100" cy="25908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5" name="Picture 12" descr="xe-may-honda-2008_xemayoto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4364953" cy="25908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6" name="Picture 13" descr="bsm12808005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880" y="3450166"/>
            <a:ext cx="4102100" cy="295063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35132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1" descr="p1010146s_66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962" y="533400"/>
            <a:ext cx="4249438" cy="2819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6148" name="Picture 12" descr="Tau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962" y="3581400"/>
            <a:ext cx="4249438" cy="2819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6149" name="Picture 13" descr="1277978592_102815614_1-Hinh-anh-ca--Tau-du-lich-tham-vinh-Ha-Long-12779785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191000" cy="2819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6150" name="Picture 15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191000" cy="2819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567315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104" y="3581400"/>
            <a:ext cx="4122296" cy="2895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104" y="381000"/>
            <a:ext cx="4122296" cy="296799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335518" cy="296799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335518" cy="2895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549456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228" y="533400"/>
            <a:ext cx="4335518" cy="2667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45" y="3352800"/>
            <a:ext cx="4122296" cy="3048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228" y="3352800"/>
            <a:ext cx="4335518" cy="3048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6" name="Picture 2" descr="C:\Users\Administrator\Desktop\san b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45" y="533400"/>
            <a:ext cx="4122296" cy="27014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0596978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856" name="Group 32"/>
          <p:cNvGrpSpPr>
            <a:grpSpLocks/>
          </p:cNvGrpSpPr>
          <p:nvPr/>
        </p:nvGrpSpPr>
        <p:grpSpPr bwMode="auto">
          <a:xfrm>
            <a:off x="101785" y="304800"/>
            <a:ext cx="8579161" cy="5043488"/>
            <a:chOff x="1231" y="1008"/>
            <a:chExt cx="4340" cy="3177"/>
          </a:xfrm>
        </p:grpSpPr>
        <p:sp>
          <p:nvSpPr>
            <p:cNvPr id="461826" name="Line 2"/>
            <p:cNvSpPr>
              <a:spLocks noChangeShapeType="1"/>
            </p:cNvSpPr>
            <p:nvPr/>
          </p:nvSpPr>
          <p:spPr bwMode="auto">
            <a:xfrm flipH="1" flipV="1">
              <a:off x="1957" y="1152"/>
              <a:ext cx="15" cy="279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28" name="Text Box 4"/>
            <p:cNvSpPr txBox="1">
              <a:spLocks noChangeArrowheads="1"/>
            </p:cNvSpPr>
            <p:nvPr/>
          </p:nvSpPr>
          <p:spPr bwMode="auto">
            <a:xfrm>
              <a:off x="1565" y="3177"/>
              <a:ext cx="4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0000CC"/>
                  </a:solidFill>
                  <a:latin typeface=".VnTime" pitchFamily="34" charset="0"/>
                </a:rPr>
                <a:t>200</a:t>
              </a:r>
              <a:endParaRPr lang="en-US" sz="2800" dirty="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461829" name="Text Box 5"/>
            <p:cNvSpPr txBox="1">
              <a:spLocks noChangeArrowheads="1"/>
            </p:cNvSpPr>
            <p:nvPr/>
          </p:nvSpPr>
          <p:spPr bwMode="auto">
            <a:xfrm>
              <a:off x="1539" y="2565"/>
              <a:ext cx="5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0000CC"/>
                  </a:solidFill>
                  <a:latin typeface=".VnTime" pitchFamily="34" charset="0"/>
                </a:rPr>
                <a:t>400</a:t>
              </a:r>
              <a:endParaRPr lang="en-US" sz="2800" dirty="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461830" name="Text Box 6"/>
            <p:cNvSpPr txBox="1">
              <a:spLocks noChangeArrowheads="1"/>
            </p:cNvSpPr>
            <p:nvPr/>
          </p:nvSpPr>
          <p:spPr bwMode="auto">
            <a:xfrm>
              <a:off x="1533" y="1989"/>
              <a:ext cx="4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0000CC"/>
                  </a:solidFill>
                  <a:latin typeface=".VnTime" pitchFamily="34" charset="0"/>
                </a:rPr>
                <a:t>600</a:t>
              </a:r>
              <a:endParaRPr lang="en-US" sz="2800" dirty="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461831" name="Text Box 7"/>
            <p:cNvSpPr txBox="1">
              <a:spLocks noChangeArrowheads="1"/>
            </p:cNvSpPr>
            <p:nvPr/>
          </p:nvSpPr>
          <p:spPr bwMode="auto">
            <a:xfrm>
              <a:off x="1554" y="1413"/>
              <a:ext cx="4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0000CC"/>
                  </a:solidFill>
                  <a:latin typeface=".VnTime" pitchFamily="34" charset="0"/>
                </a:rPr>
                <a:t>800</a:t>
              </a:r>
              <a:endParaRPr lang="en-US" sz="2800" dirty="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461832" name="Text Box 8"/>
            <p:cNvSpPr txBox="1">
              <a:spLocks noChangeArrowheads="1"/>
            </p:cNvSpPr>
            <p:nvPr/>
          </p:nvSpPr>
          <p:spPr bwMode="auto">
            <a:xfrm>
              <a:off x="1231" y="1008"/>
              <a:ext cx="1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tấn</a:t>
              </a:r>
              <a:endPara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33" name="Line 9"/>
            <p:cNvSpPr>
              <a:spLocks noChangeShapeType="1"/>
            </p:cNvSpPr>
            <p:nvPr/>
          </p:nvSpPr>
          <p:spPr bwMode="auto">
            <a:xfrm>
              <a:off x="1972" y="3936"/>
              <a:ext cx="35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34" name="Text Box 10"/>
            <p:cNvSpPr txBox="1">
              <a:spLocks noChangeArrowheads="1"/>
            </p:cNvSpPr>
            <p:nvPr/>
          </p:nvSpPr>
          <p:spPr bwMode="auto">
            <a:xfrm>
              <a:off x="1989" y="3935"/>
              <a:ext cx="7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sắt</a:t>
              </a:r>
              <a:endPara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38" name="Line 14"/>
            <p:cNvSpPr>
              <a:spLocks noChangeShapeType="1"/>
            </p:cNvSpPr>
            <p:nvPr/>
          </p:nvSpPr>
          <p:spPr bwMode="auto">
            <a:xfrm>
              <a:off x="1912" y="3352"/>
              <a:ext cx="93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39" name="Line 15"/>
            <p:cNvSpPr>
              <a:spLocks noChangeShapeType="1"/>
            </p:cNvSpPr>
            <p:nvPr/>
          </p:nvSpPr>
          <p:spPr bwMode="auto">
            <a:xfrm>
              <a:off x="1911" y="1584"/>
              <a:ext cx="93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40" name="Line 16"/>
            <p:cNvSpPr>
              <a:spLocks noChangeShapeType="1"/>
            </p:cNvSpPr>
            <p:nvPr/>
          </p:nvSpPr>
          <p:spPr bwMode="auto">
            <a:xfrm>
              <a:off x="1901" y="2182"/>
              <a:ext cx="93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41" name="Line 17"/>
            <p:cNvSpPr>
              <a:spLocks noChangeShapeType="1"/>
            </p:cNvSpPr>
            <p:nvPr/>
          </p:nvSpPr>
          <p:spPr bwMode="auto">
            <a:xfrm>
              <a:off x="1912" y="2756"/>
              <a:ext cx="93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42" name="Text Box 18"/>
            <p:cNvSpPr txBox="1">
              <a:spLocks noChangeArrowheads="1"/>
            </p:cNvSpPr>
            <p:nvPr/>
          </p:nvSpPr>
          <p:spPr bwMode="auto">
            <a:xfrm>
              <a:off x="2143" y="3405"/>
              <a:ext cx="3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00CC"/>
                  </a:solidFill>
                  <a:latin typeface=".VnTime" pitchFamily="34" charset="0"/>
                </a:rPr>
                <a:t>7,0</a:t>
              </a:r>
              <a:endParaRPr lang="en-US" sz="2400" dirty="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461843" name="Text Box 19"/>
            <p:cNvSpPr txBox="1">
              <a:spLocks noChangeArrowheads="1"/>
            </p:cNvSpPr>
            <p:nvPr/>
          </p:nvSpPr>
          <p:spPr bwMode="auto">
            <a:xfrm>
              <a:off x="3569" y="3216"/>
              <a:ext cx="3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00CC"/>
                  </a:solidFill>
                  <a:latin typeface=".VnTime" pitchFamily="34" charset="0"/>
                </a:rPr>
                <a:t>168</a:t>
              </a:r>
              <a:endParaRPr lang="en-US" sz="2400" dirty="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461844" name="Text Box 20"/>
            <p:cNvSpPr txBox="1">
              <a:spLocks noChangeArrowheads="1"/>
            </p:cNvSpPr>
            <p:nvPr/>
          </p:nvSpPr>
          <p:spPr bwMode="auto">
            <a:xfrm>
              <a:off x="4331" y="3456"/>
              <a:ext cx="5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00CC"/>
                  </a:solidFill>
                  <a:latin typeface=".VnTime" pitchFamily="34" charset="0"/>
                </a:rPr>
                <a:t>6,1</a:t>
              </a:r>
              <a:endParaRPr lang="en-US" sz="2400" dirty="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461846" name="Rectangle 22"/>
            <p:cNvSpPr>
              <a:spLocks noChangeArrowheads="1"/>
            </p:cNvSpPr>
            <p:nvPr/>
          </p:nvSpPr>
          <p:spPr bwMode="auto">
            <a:xfrm>
              <a:off x="2112" y="3720"/>
              <a:ext cx="372" cy="191"/>
            </a:xfrm>
            <a:prstGeom prst="rect">
              <a:avLst/>
            </a:prstGeom>
            <a:solidFill>
              <a:srgbClr val="9900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9900FF"/>
                </a:solidFill>
                <a:latin typeface=".VnTime" pitchFamily="34" charset="0"/>
              </a:endParaRPr>
            </a:p>
          </p:txBody>
        </p:sp>
        <p:sp>
          <p:nvSpPr>
            <p:cNvPr id="461847" name="Rectangle 23"/>
            <p:cNvSpPr>
              <a:spLocks noChangeArrowheads="1"/>
            </p:cNvSpPr>
            <p:nvPr/>
          </p:nvSpPr>
          <p:spPr bwMode="auto">
            <a:xfrm>
              <a:off x="2784" y="1734"/>
              <a:ext cx="372" cy="2177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48" name="Rectangle 24"/>
            <p:cNvSpPr>
              <a:spLocks noChangeArrowheads="1"/>
            </p:cNvSpPr>
            <p:nvPr/>
          </p:nvSpPr>
          <p:spPr bwMode="auto">
            <a:xfrm>
              <a:off x="3552" y="3491"/>
              <a:ext cx="371" cy="4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49" name="Rectangle 25"/>
            <p:cNvSpPr>
              <a:spLocks noChangeArrowheads="1"/>
            </p:cNvSpPr>
            <p:nvPr/>
          </p:nvSpPr>
          <p:spPr bwMode="auto">
            <a:xfrm>
              <a:off x="4272" y="3744"/>
              <a:ext cx="372" cy="1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7715250" y="4833580"/>
            <a:ext cx="590550" cy="81292"/>
          </a:xfrm>
          <a:prstGeom prst="rect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1400">
              <a:solidFill>
                <a:srgbClr val="00B0F0"/>
              </a:solidFill>
              <a:latin typeface=".VnTim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638800"/>
            <a:ext cx="8889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2012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154912" y="4662487"/>
            <a:ext cx="82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  <a:latin typeface=".VnTime" pitchFamily="34" charset="0"/>
              </a:rPr>
              <a:t>0</a:t>
            </a:r>
            <a:endParaRPr lang="en-US" sz="2800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315200" y="4961965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5867400" y="4961965"/>
            <a:ext cx="156164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4425460" y="4956607"/>
            <a:ext cx="156164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971800" y="4953000"/>
            <a:ext cx="156164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7722843" y="4414837"/>
            <a:ext cx="73535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  <a:latin typeface=".VnTime" pitchFamily="34" charset="0"/>
              </a:rPr>
              <a:t>0,2</a:t>
            </a:r>
            <a:endParaRPr lang="en-US" sz="2400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3179542" y="990600"/>
            <a:ext cx="8590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  <a:latin typeface=".VnTime" pitchFamily="34" charset="0"/>
              </a:rPr>
              <a:t>722</a:t>
            </a:r>
            <a:endParaRPr lang="en-US" sz="2400" dirty="0">
              <a:solidFill>
                <a:srgbClr val="0000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8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ARTH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ia 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962526" cy="32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ertical Scroll 6"/>
          <p:cNvSpPr/>
          <p:nvPr/>
        </p:nvSpPr>
        <p:spPr>
          <a:xfrm>
            <a:off x="533400" y="1524000"/>
            <a:ext cx="2895600" cy="46482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5425" y="277729"/>
            <a:ext cx="4839629" cy="64008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5660977" y="1790700"/>
            <a:ext cx="3223" cy="31750"/>
          </a:xfrm>
          <a:custGeom>
            <a:avLst/>
            <a:gdLst>
              <a:gd name="connsiteX0" fmla="*/ 3223 w 3223"/>
              <a:gd name="connsiteY0" fmla="*/ 0 h 31750"/>
              <a:gd name="connsiteX1" fmla="*/ 48 w 3223"/>
              <a:gd name="connsiteY1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" h="31750">
                <a:moveTo>
                  <a:pt x="3223" y="0"/>
                </a:moveTo>
                <a:cubicBezTo>
                  <a:pt x="-648" y="23226"/>
                  <a:pt x="48" y="12612"/>
                  <a:pt x="48" y="317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570187" y="886351"/>
            <a:ext cx="505244" cy="1419283"/>
          </a:xfrm>
          <a:custGeom>
            <a:avLst/>
            <a:gdLst>
              <a:gd name="connsiteX0" fmla="*/ 482804 w 505244"/>
              <a:gd name="connsiteY0" fmla="*/ 0 h 1419283"/>
              <a:gd name="connsiteX1" fmla="*/ 494024 w 505244"/>
              <a:gd name="connsiteY1" fmla="*/ 28049 h 1419283"/>
              <a:gd name="connsiteX2" fmla="*/ 505244 w 505244"/>
              <a:gd name="connsiteY2" fmla="*/ 61708 h 1419283"/>
              <a:gd name="connsiteX3" fmla="*/ 488414 w 505244"/>
              <a:gd name="connsiteY3" fmla="*/ 78537 h 1419283"/>
              <a:gd name="connsiteX4" fmla="*/ 449146 w 505244"/>
              <a:gd name="connsiteY4" fmla="*/ 106586 h 1419283"/>
              <a:gd name="connsiteX5" fmla="*/ 432316 w 505244"/>
              <a:gd name="connsiteY5" fmla="*/ 129026 h 1419283"/>
              <a:gd name="connsiteX6" fmla="*/ 426706 w 505244"/>
              <a:gd name="connsiteY6" fmla="*/ 151465 h 1419283"/>
              <a:gd name="connsiteX7" fmla="*/ 381828 w 505244"/>
              <a:gd name="connsiteY7" fmla="*/ 201953 h 1419283"/>
              <a:gd name="connsiteX8" fmla="*/ 359388 w 505244"/>
              <a:gd name="connsiteY8" fmla="*/ 207563 h 1419283"/>
              <a:gd name="connsiteX9" fmla="*/ 325730 w 505244"/>
              <a:gd name="connsiteY9" fmla="*/ 235612 h 1419283"/>
              <a:gd name="connsiteX10" fmla="*/ 314510 w 505244"/>
              <a:gd name="connsiteY10" fmla="*/ 252442 h 1419283"/>
              <a:gd name="connsiteX11" fmla="*/ 280851 w 505244"/>
              <a:gd name="connsiteY11" fmla="*/ 274881 h 1419283"/>
              <a:gd name="connsiteX12" fmla="*/ 247192 w 505244"/>
              <a:gd name="connsiteY12" fmla="*/ 291710 h 1419283"/>
              <a:gd name="connsiteX13" fmla="*/ 213533 w 505244"/>
              <a:gd name="connsiteY13" fmla="*/ 325369 h 1419283"/>
              <a:gd name="connsiteX14" fmla="*/ 196704 w 505244"/>
              <a:gd name="connsiteY14" fmla="*/ 330979 h 1419283"/>
              <a:gd name="connsiteX15" fmla="*/ 163045 w 505244"/>
              <a:gd name="connsiteY15" fmla="*/ 347809 h 1419283"/>
              <a:gd name="connsiteX16" fmla="*/ 151825 w 505244"/>
              <a:gd name="connsiteY16" fmla="*/ 364638 h 1419283"/>
              <a:gd name="connsiteX17" fmla="*/ 134996 w 505244"/>
              <a:gd name="connsiteY17" fmla="*/ 370248 h 1419283"/>
              <a:gd name="connsiteX18" fmla="*/ 112557 w 505244"/>
              <a:gd name="connsiteY18" fmla="*/ 403907 h 1419283"/>
              <a:gd name="connsiteX19" fmla="*/ 123776 w 505244"/>
              <a:gd name="connsiteY19" fmla="*/ 437566 h 1419283"/>
              <a:gd name="connsiteX20" fmla="*/ 134996 w 505244"/>
              <a:gd name="connsiteY20" fmla="*/ 454395 h 1419283"/>
              <a:gd name="connsiteX21" fmla="*/ 157435 w 505244"/>
              <a:gd name="connsiteY21" fmla="*/ 572201 h 1419283"/>
              <a:gd name="connsiteX22" fmla="*/ 168655 w 505244"/>
              <a:gd name="connsiteY22" fmla="*/ 701227 h 1419283"/>
              <a:gd name="connsiteX23" fmla="*/ 146215 w 505244"/>
              <a:gd name="connsiteY23" fmla="*/ 751715 h 1419283"/>
              <a:gd name="connsiteX24" fmla="*/ 123776 w 505244"/>
              <a:gd name="connsiteY24" fmla="*/ 790984 h 1419283"/>
              <a:gd name="connsiteX25" fmla="*/ 118166 w 505244"/>
              <a:gd name="connsiteY25" fmla="*/ 841472 h 1419283"/>
              <a:gd name="connsiteX26" fmla="*/ 106947 w 505244"/>
              <a:gd name="connsiteY26" fmla="*/ 858302 h 1419283"/>
              <a:gd name="connsiteX27" fmla="*/ 101337 w 505244"/>
              <a:gd name="connsiteY27" fmla="*/ 875131 h 1419283"/>
              <a:gd name="connsiteX28" fmla="*/ 90117 w 505244"/>
              <a:gd name="connsiteY28" fmla="*/ 897570 h 1419283"/>
              <a:gd name="connsiteX29" fmla="*/ 95727 w 505244"/>
              <a:gd name="connsiteY29" fmla="*/ 931229 h 1419283"/>
              <a:gd name="connsiteX30" fmla="*/ 106947 w 505244"/>
              <a:gd name="connsiteY30" fmla="*/ 948059 h 1419283"/>
              <a:gd name="connsiteX31" fmla="*/ 90117 w 505244"/>
              <a:gd name="connsiteY31" fmla="*/ 1032206 h 1419283"/>
              <a:gd name="connsiteX32" fmla="*/ 73288 w 505244"/>
              <a:gd name="connsiteY32" fmla="*/ 1082694 h 1419283"/>
              <a:gd name="connsiteX33" fmla="*/ 67678 w 505244"/>
              <a:gd name="connsiteY33" fmla="*/ 1099524 h 1419283"/>
              <a:gd name="connsiteX34" fmla="*/ 50849 w 505244"/>
              <a:gd name="connsiteY34" fmla="*/ 1155622 h 1419283"/>
              <a:gd name="connsiteX35" fmla="*/ 11580 w 505244"/>
              <a:gd name="connsiteY35" fmla="*/ 1183671 h 1419283"/>
              <a:gd name="connsiteX36" fmla="*/ 360 w 505244"/>
              <a:gd name="connsiteY36" fmla="*/ 1206110 h 1419283"/>
              <a:gd name="connsiteX37" fmla="*/ 17190 w 505244"/>
              <a:gd name="connsiteY37" fmla="*/ 1250989 h 1419283"/>
              <a:gd name="connsiteX38" fmla="*/ 28409 w 505244"/>
              <a:gd name="connsiteY38" fmla="*/ 1295867 h 1419283"/>
              <a:gd name="connsiteX39" fmla="*/ 34019 w 505244"/>
              <a:gd name="connsiteY39" fmla="*/ 1312697 h 1419283"/>
              <a:gd name="connsiteX40" fmla="*/ 39629 w 505244"/>
              <a:gd name="connsiteY40" fmla="*/ 1335136 h 1419283"/>
              <a:gd name="connsiteX41" fmla="*/ 50849 w 505244"/>
              <a:gd name="connsiteY41" fmla="*/ 1368795 h 1419283"/>
              <a:gd name="connsiteX42" fmla="*/ 56458 w 505244"/>
              <a:gd name="connsiteY42" fmla="*/ 1408064 h 1419283"/>
              <a:gd name="connsiteX43" fmla="*/ 84507 w 505244"/>
              <a:gd name="connsiteY43" fmla="*/ 1413674 h 1419283"/>
              <a:gd name="connsiteX44" fmla="*/ 95727 w 505244"/>
              <a:gd name="connsiteY44" fmla="*/ 1419283 h 141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5244" h="1419283">
                <a:moveTo>
                  <a:pt x="482804" y="0"/>
                </a:moveTo>
                <a:cubicBezTo>
                  <a:pt x="486544" y="9350"/>
                  <a:pt x="490583" y="18585"/>
                  <a:pt x="494024" y="28049"/>
                </a:cubicBezTo>
                <a:cubicBezTo>
                  <a:pt x="498066" y="39164"/>
                  <a:pt x="505244" y="61708"/>
                  <a:pt x="505244" y="61708"/>
                </a:cubicBezTo>
                <a:cubicBezTo>
                  <a:pt x="499634" y="67318"/>
                  <a:pt x="494509" y="73458"/>
                  <a:pt x="488414" y="78537"/>
                </a:cubicBezTo>
                <a:cubicBezTo>
                  <a:pt x="469311" y="94456"/>
                  <a:pt x="469344" y="86388"/>
                  <a:pt x="449146" y="106586"/>
                </a:cubicBezTo>
                <a:cubicBezTo>
                  <a:pt x="442535" y="113197"/>
                  <a:pt x="437926" y="121546"/>
                  <a:pt x="432316" y="129026"/>
                </a:cubicBezTo>
                <a:cubicBezTo>
                  <a:pt x="430446" y="136506"/>
                  <a:pt x="429743" y="144378"/>
                  <a:pt x="426706" y="151465"/>
                </a:cubicBezTo>
                <a:cubicBezTo>
                  <a:pt x="420571" y="165779"/>
                  <a:pt x="387575" y="200516"/>
                  <a:pt x="381828" y="201953"/>
                </a:cubicBezTo>
                <a:lnTo>
                  <a:pt x="359388" y="207563"/>
                </a:lnTo>
                <a:cubicBezTo>
                  <a:pt x="342842" y="218595"/>
                  <a:pt x="339227" y="219416"/>
                  <a:pt x="325730" y="235612"/>
                </a:cubicBezTo>
                <a:cubicBezTo>
                  <a:pt x="321414" y="240792"/>
                  <a:pt x="319584" y="248002"/>
                  <a:pt x="314510" y="252442"/>
                </a:cubicBezTo>
                <a:cubicBezTo>
                  <a:pt x="304362" y="261321"/>
                  <a:pt x="292071" y="267401"/>
                  <a:pt x="280851" y="274881"/>
                </a:cubicBezTo>
                <a:cubicBezTo>
                  <a:pt x="259100" y="289382"/>
                  <a:pt x="270420" y="283969"/>
                  <a:pt x="247192" y="291710"/>
                </a:cubicBezTo>
                <a:cubicBezTo>
                  <a:pt x="235972" y="302930"/>
                  <a:pt x="228586" y="320351"/>
                  <a:pt x="213533" y="325369"/>
                </a:cubicBezTo>
                <a:cubicBezTo>
                  <a:pt x="207923" y="327239"/>
                  <a:pt x="201993" y="328334"/>
                  <a:pt x="196704" y="330979"/>
                </a:cubicBezTo>
                <a:cubicBezTo>
                  <a:pt x="153205" y="352729"/>
                  <a:pt x="205344" y="333708"/>
                  <a:pt x="163045" y="347809"/>
                </a:cubicBezTo>
                <a:cubicBezTo>
                  <a:pt x="159305" y="353419"/>
                  <a:pt x="157090" y="360426"/>
                  <a:pt x="151825" y="364638"/>
                </a:cubicBezTo>
                <a:cubicBezTo>
                  <a:pt x="147208" y="368332"/>
                  <a:pt x="139177" y="366067"/>
                  <a:pt x="134996" y="370248"/>
                </a:cubicBezTo>
                <a:cubicBezTo>
                  <a:pt x="125461" y="379783"/>
                  <a:pt x="112557" y="403907"/>
                  <a:pt x="112557" y="403907"/>
                </a:cubicBezTo>
                <a:cubicBezTo>
                  <a:pt x="116297" y="415127"/>
                  <a:pt x="118973" y="426759"/>
                  <a:pt x="123776" y="437566"/>
                </a:cubicBezTo>
                <a:cubicBezTo>
                  <a:pt x="126514" y="443727"/>
                  <a:pt x="133734" y="447772"/>
                  <a:pt x="134996" y="454395"/>
                </a:cubicBezTo>
                <a:cubicBezTo>
                  <a:pt x="158924" y="580019"/>
                  <a:pt x="125047" y="523622"/>
                  <a:pt x="157435" y="572201"/>
                </a:cubicBezTo>
                <a:cubicBezTo>
                  <a:pt x="173954" y="621757"/>
                  <a:pt x="168655" y="600841"/>
                  <a:pt x="168655" y="701227"/>
                </a:cubicBezTo>
                <a:cubicBezTo>
                  <a:pt x="168655" y="749858"/>
                  <a:pt x="174859" y="742167"/>
                  <a:pt x="146215" y="751715"/>
                </a:cubicBezTo>
                <a:cubicBezTo>
                  <a:pt x="139810" y="761324"/>
                  <a:pt x="126287" y="780102"/>
                  <a:pt x="123776" y="790984"/>
                </a:cubicBezTo>
                <a:cubicBezTo>
                  <a:pt x="119968" y="807483"/>
                  <a:pt x="122273" y="825045"/>
                  <a:pt x="118166" y="841472"/>
                </a:cubicBezTo>
                <a:cubicBezTo>
                  <a:pt x="116531" y="848013"/>
                  <a:pt x="109962" y="852272"/>
                  <a:pt x="106947" y="858302"/>
                </a:cubicBezTo>
                <a:cubicBezTo>
                  <a:pt x="104303" y="863591"/>
                  <a:pt x="103666" y="869696"/>
                  <a:pt x="101337" y="875131"/>
                </a:cubicBezTo>
                <a:cubicBezTo>
                  <a:pt x="98043" y="882817"/>
                  <a:pt x="93857" y="890090"/>
                  <a:pt x="90117" y="897570"/>
                </a:cubicBezTo>
                <a:cubicBezTo>
                  <a:pt x="91987" y="908790"/>
                  <a:pt x="92130" y="920438"/>
                  <a:pt x="95727" y="931229"/>
                </a:cubicBezTo>
                <a:cubicBezTo>
                  <a:pt x="97859" y="937625"/>
                  <a:pt x="106498" y="941332"/>
                  <a:pt x="106947" y="948059"/>
                </a:cubicBezTo>
                <a:cubicBezTo>
                  <a:pt x="110873" y="1006952"/>
                  <a:pt x="110805" y="1001176"/>
                  <a:pt x="90117" y="1032206"/>
                </a:cubicBezTo>
                <a:lnTo>
                  <a:pt x="73288" y="1082694"/>
                </a:lnTo>
                <a:cubicBezTo>
                  <a:pt x="71418" y="1088304"/>
                  <a:pt x="69112" y="1093787"/>
                  <a:pt x="67678" y="1099524"/>
                </a:cubicBezTo>
                <a:cubicBezTo>
                  <a:pt x="64288" y="1113083"/>
                  <a:pt x="56700" y="1145870"/>
                  <a:pt x="50849" y="1155622"/>
                </a:cubicBezTo>
                <a:cubicBezTo>
                  <a:pt x="37539" y="1177805"/>
                  <a:pt x="31003" y="1177196"/>
                  <a:pt x="11580" y="1183671"/>
                </a:cubicBezTo>
                <a:cubicBezTo>
                  <a:pt x="7840" y="1191151"/>
                  <a:pt x="1284" y="1197799"/>
                  <a:pt x="360" y="1206110"/>
                </a:cubicBezTo>
                <a:cubicBezTo>
                  <a:pt x="-1951" y="1226906"/>
                  <a:pt x="7217" y="1236030"/>
                  <a:pt x="17190" y="1250989"/>
                </a:cubicBezTo>
                <a:cubicBezTo>
                  <a:pt x="20930" y="1265948"/>
                  <a:pt x="23533" y="1281239"/>
                  <a:pt x="28409" y="1295867"/>
                </a:cubicBezTo>
                <a:cubicBezTo>
                  <a:pt x="30279" y="1301477"/>
                  <a:pt x="32394" y="1307011"/>
                  <a:pt x="34019" y="1312697"/>
                </a:cubicBezTo>
                <a:cubicBezTo>
                  <a:pt x="36137" y="1320110"/>
                  <a:pt x="37414" y="1327751"/>
                  <a:pt x="39629" y="1335136"/>
                </a:cubicBezTo>
                <a:cubicBezTo>
                  <a:pt x="43027" y="1346464"/>
                  <a:pt x="50849" y="1368795"/>
                  <a:pt x="50849" y="1368795"/>
                </a:cubicBezTo>
                <a:cubicBezTo>
                  <a:pt x="52719" y="1381885"/>
                  <a:pt x="48525" y="1397486"/>
                  <a:pt x="56458" y="1408064"/>
                </a:cubicBezTo>
                <a:cubicBezTo>
                  <a:pt x="62179" y="1415692"/>
                  <a:pt x="75339" y="1411055"/>
                  <a:pt x="84507" y="1413674"/>
                </a:cubicBezTo>
                <a:cubicBezTo>
                  <a:pt x="88527" y="1414823"/>
                  <a:pt x="91987" y="1417413"/>
                  <a:pt x="95727" y="141928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643475" y="2305634"/>
            <a:ext cx="796594" cy="835863"/>
          </a:xfrm>
          <a:custGeom>
            <a:avLst/>
            <a:gdLst>
              <a:gd name="connsiteX0" fmla="*/ 0 w 796594"/>
              <a:gd name="connsiteY0" fmla="*/ 0 h 835863"/>
              <a:gd name="connsiteX1" fmla="*/ 16829 w 796594"/>
              <a:gd name="connsiteY1" fmla="*/ 28049 h 835863"/>
              <a:gd name="connsiteX2" fmla="*/ 28049 w 796594"/>
              <a:gd name="connsiteY2" fmla="*/ 50489 h 835863"/>
              <a:gd name="connsiteX3" fmla="*/ 67318 w 796594"/>
              <a:gd name="connsiteY3" fmla="*/ 84148 h 835863"/>
              <a:gd name="connsiteX4" fmla="*/ 100977 w 796594"/>
              <a:gd name="connsiteY4" fmla="*/ 117806 h 835863"/>
              <a:gd name="connsiteX5" fmla="*/ 151465 w 796594"/>
              <a:gd name="connsiteY5" fmla="*/ 151465 h 835863"/>
              <a:gd name="connsiteX6" fmla="*/ 168294 w 796594"/>
              <a:gd name="connsiteY6" fmla="*/ 162685 h 835863"/>
              <a:gd name="connsiteX7" fmla="*/ 173904 w 796594"/>
              <a:gd name="connsiteY7" fmla="*/ 179514 h 835863"/>
              <a:gd name="connsiteX8" fmla="*/ 201953 w 796594"/>
              <a:gd name="connsiteY8" fmla="*/ 185124 h 835863"/>
              <a:gd name="connsiteX9" fmla="*/ 224392 w 796594"/>
              <a:gd name="connsiteY9" fmla="*/ 190734 h 835863"/>
              <a:gd name="connsiteX10" fmla="*/ 274881 w 796594"/>
              <a:gd name="connsiteY10" fmla="*/ 213173 h 835863"/>
              <a:gd name="connsiteX11" fmla="*/ 308540 w 796594"/>
              <a:gd name="connsiteY11" fmla="*/ 230003 h 835863"/>
              <a:gd name="connsiteX12" fmla="*/ 325369 w 796594"/>
              <a:gd name="connsiteY12" fmla="*/ 375858 h 835863"/>
              <a:gd name="connsiteX13" fmla="*/ 336589 w 796594"/>
              <a:gd name="connsiteY13" fmla="*/ 392687 h 835863"/>
              <a:gd name="connsiteX14" fmla="*/ 347808 w 796594"/>
              <a:gd name="connsiteY14" fmla="*/ 415127 h 835863"/>
              <a:gd name="connsiteX15" fmla="*/ 381467 w 796594"/>
              <a:gd name="connsiteY15" fmla="*/ 443176 h 835863"/>
              <a:gd name="connsiteX16" fmla="*/ 398297 w 796594"/>
              <a:gd name="connsiteY16" fmla="*/ 448786 h 835863"/>
              <a:gd name="connsiteX17" fmla="*/ 415126 w 796594"/>
              <a:gd name="connsiteY17" fmla="*/ 460005 h 835863"/>
              <a:gd name="connsiteX18" fmla="*/ 420736 w 796594"/>
              <a:gd name="connsiteY18" fmla="*/ 488054 h 835863"/>
              <a:gd name="connsiteX19" fmla="*/ 465615 w 796594"/>
              <a:gd name="connsiteY19" fmla="*/ 538543 h 835863"/>
              <a:gd name="connsiteX20" fmla="*/ 488054 w 796594"/>
              <a:gd name="connsiteY20" fmla="*/ 544153 h 835863"/>
              <a:gd name="connsiteX21" fmla="*/ 538542 w 796594"/>
              <a:gd name="connsiteY21" fmla="*/ 589031 h 835863"/>
              <a:gd name="connsiteX22" fmla="*/ 572201 w 796594"/>
              <a:gd name="connsiteY22" fmla="*/ 622690 h 835863"/>
              <a:gd name="connsiteX23" fmla="*/ 583421 w 796594"/>
              <a:gd name="connsiteY23" fmla="*/ 639519 h 835863"/>
              <a:gd name="connsiteX24" fmla="*/ 589031 w 796594"/>
              <a:gd name="connsiteY24" fmla="*/ 656349 h 835863"/>
              <a:gd name="connsiteX25" fmla="*/ 600250 w 796594"/>
              <a:gd name="connsiteY25" fmla="*/ 706837 h 835863"/>
              <a:gd name="connsiteX26" fmla="*/ 622689 w 796594"/>
              <a:gd name="connsiteY26" fmla="*/ 729276 h 835863"/>
              <a:gd name="connsiteX27" fmla="*/ 656348 w 796594"/>
              <a:gd name="connsiteY27" fmla="*/ 734886 h 835863"/>
              <a:gd name="connsiteX28" fmla="*/ 678788 w 796594"/>
              <a:gd name="connsiteY28" fmla="*/ 762935 h 835863"/>
              <a:gd name="connsiteX29" fmla="*/ 734886 w 796594"/>
              <a:gd name="connsiteY29" fmla="*/ 807814 h 835863"/>
              <a:gd name="connsiteX30" fmla="*/ 751715 w 796594"/>
              <a:gd name="connsiteY30" fmla="*/ 819033 h 835863"/>
              <a:gd name="connsiteX31" fmla="*/ 796594 w 796594"/>
              <a:gd name="connsiteY31" fmla="*/ 835863 h 83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6594" h="835863">
                <a:moveTo>
                  <a:pt x="0" y="0"/>
                </a:moveTo>
                <a:cubicBezTo>
                  <a:pt x="5610" y="9350"/>
                  <a:pt x="11534" y="18518"/>
                  <a:pt x="16829" y="28049"/>
                </a:cubicBezTo>
                <a:cubicBezTo>
                  <a:pt x="20890" y="35360"/>
                  <a:pt x="23031" y="43799"/>
                  <a:pt x="28049" y="50489"/>
                </a:cubicBezTo>
                <a:cubicBezTo>
                  <a:pt x="54954" y="86363"/>
                  <a:pt x="41879" y="61536"/>
                  <a:pt x="67318" y="84148"/>
                </a:cubicBezTo>
                <a:cubicBezTo>
                  <a:pt x="79177" y="94689"/>
                  <a:pt x="87775" y="109004"/>
                  <a:pt x="100977" y="117806"/>
                </a:cubicBezTo>
                <a:lnTo>
                  <a:pt x="151465" y="151465"/>
                </a:lnTo>
                <a:lnTo>
                  <a:pt x="168294" y="162685"/>
                </a:lnTo>
                <a:cubicBezTo>
                  <a:pt x="170164" y="168295"/>
                  <a:pt x="168984" y="176234"/>
                  <a:pt x="173904" y="179514"/>
                </a:cubicBezTo>
                <a:cubicBezTo>
                  <a:pt x="181838" y="184803"/>
                  <a:pt x="192645" y="183056"/>
                  <a:pt x="201953" y="185124"/>
                </a:cubicBezTo>
                <a:cubicBezTo>
                  <a:pt x="209479" y="186797"/>
                  <a:pt x="217007" y="188519"/>
                  <a:pt x="224392" y="190734"/>
                </a:cubicBezTo>
                <a:cubicBezTo>
                  <a:pt x="296751" y="212443"/>
                  <a:pt x="229794" y="190630"/>
                  <a:pt x="274881" y="213173"/>
                </a:cubicBezTo>
                <a:cubicBezTo>
                  <a:pt x="321325" y="236394"/>
                  <a:pt x="260315" y="197853"/>
                  <a:pt x="308540" y="230003"/>
                </a:cubicBezTo>
                <a:cubicBezTo>
                  <a:pt x="336776" y="314715"/>
                  <a:pt x="302780" y="202682"/>
                  <a:pt x="325369" y="375858"/>
                </a:cubicBezTo>
                <a:cubicBezTo>
                  <a:pt x="326241" y="382543"/>
                  <a:pt x="333244" y="386833"/>
                  <a:pt x="336589" y="392687"/>
                </a:cubicBezTo>
                <a:cubicBezTo>
                  <a:pt x="340738" y="399948"/>
                  <a:pt x="342947" y="408322"/>
                  <a:pt x="347808" y="415127"/>
                </a:cubicBezTo>
                <a:cubicBezTo>
                  <a:pt x="354698" y="424774"/>
                  <a:pt x="370535" y="437710"/>
                  <a:pt x="381467" y="443176"/>
                </a:cubicBezTo>
                <a:cubicBezTo>
                  <a:pt x="386756" y="445821"/>
                  <a:pt x="393008" y="446141"/>
                  <a:pt x="398297" y="448786"/>
                </a:cubicBezTo>
                <a:cubicBezTo>
                  <a:pt x="404327" y="451801"/>
                  <a:pt x="409516" y="456265"/>
                  <a:pt x="415126" y="460005"/>
                </a:cubicBezTo>
                <a:cubicBezTo>
                  <a:pt x="416996" y="469355"/>
                  <a:pt x="417388" y="479126"/>
                  <a:pt x="420736" y="488054"/>
                </a:cubicBezTo>
                <a:cubicBezTo>
                  <a:pt x="426025" y="502156"/>
                  <a:pt x="461860" y="537604"/>
                  <a:pt x="465615" y="538543"/>
                </a:cubicBezTo>
                <a:lnTo>
                  <a:pt x="488054" y="544153"/>
                </a:lnTo>
                <a:cubicBezTo>
                  <a:pt x="518086" y="564174"/>
                  <a:pt x="500113" y="550603"/>
                  <a:pt x="538542" y="589031"/>
                </a:cubicBezTo>
                <a:lnTo>
                  <a:pt x="572201" y="622690"/>
                </a:lnTo>
                <a:lnTo>
                  <a:pt x="583421" y="639519"/>
                </a:lnTo>
                <a:cubicBezTo>
                  <a:pt x="585291" y="645129"/>
                  <a:pt x="587748" y="650576"/>
                  <a:pt x="589031" y="656349"/>
                </a:cubicBezTo>
                <a:cubicBezTo>
                  <a:pt x="589658" y="659171"/>
                  <a:pt x="594138" y="698280"/>
                  <a:pt x="600250" y="706837"/>
                </a:cubicBezTo>
                <a:cubicBezTo>
                  <a:pt x="606398" y="715445"/>
                  <a:pt x="613228" y="724545"/>
                  <a:pt x="622689" y="729276"/>
                </a:cubicBezTo>
                <a:cubicBezTo>
                  <a:pt x="632863" y="734363"/>
                  <a:pt x="645128" y="733016"/>
                  <a:pt x="656348" y="734886"/>
                </a:cubicBezTo>
                <a:cubicBezTo>
                  <a:pt x="665786" y="763201"/>
                  <a:pt x="655104" y="742634"/>
                  <a:pt x="678788" y="762935"/>
                </a:cubicBezTo>
                <a:cubicBezTo>
                  <a:pt x="734748" y="810901"/>
                  <a:pt x="661849" y="759124"/>
                  <a:pt x="734886" y="807814"/>
                </a:cubicBezTo>
                <a:cubicBezTo>
                  <a:pt x="740496" y="811554"/>
                  <a:pt x="745319" y="816901"/>
                  <a:pt x="751715" y="819033"/>
                </a:cubicBezTo>
                <a:cubicBezTo>
                  <a:pt x="789341" y="831575"/>
                  <a:pt x="774796" y="824964"/>
                  <a:pt x="796594" y="83586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440069" y="3147107"/>
            <a:ext cx="796594" cy="1503430"/>
          </a:xfrm>
          <a:custGeom>
            <a:avLst/>
            <a:gdLst>
              <a:gd name="connsiteX0" fmla="*/ 0 w 796594"/>
              <a:gd name="connsiteY0" fmla="*/ 0 h 1503430"/>
              <a:gd name="connsiteX1" fmla="*/ 44878 w 796594"/>
              <a:gd name="connsiteY1" fmla="*/ 33659 h 1503430"/>
              <a:gd name="connsiteX2" fmla="*/ 61708 w 796594"/>
              <a:gd name="connsiteY2" fmla="*/ 44878 h 1503430"/>
              <a:gd name="connsiteX3" fmla="*/ 95367 w 796594"/>
              <a:gd name="connsiteY3" fmla="*/ 78537 h 1503430"/>
              <a:gd name="connsiteX4" fmla="*/ 106586 w 796594"/>
              <a:gd name="connsiteY4" fmla="*/ 95367 h 1503430"/>
              <a:gd name="connsiteX5" fmla="*/ 123416 w 796594"/>
              <a:gd name="connsiteY5" fmla="*/ 100976 h 1503430"/>
              <a:gd name="connsiteX6" fmla="*/ 185124 w 796594"/>
              <a:gd name="connsiteY6" fmla="*/ 106586 h 1503430"/>
              <a:gd name="connsiteX7" fmla="*/ 207563 w 796594"/>
              <a:gd name="connsiteY7" fmla="*/ 112196 h 1503430"/>
              <a:gd name="connsiteX8" fmla="*/ 252441 w 796594"/>
              <a:gd name="connsiteY8" fmla="*/ 117806 h 1503430"/>
              <a:gd name="connsiteX9" fmla="*/ 269271 w 796594"/>
              <a:gd name="connsiteY9" fmla="*/ 129026 h 1503430"/>
              <a:gd name="connsiteX10" fmla="*/ 274881 w 796594"/>
              <a:gd name="connsiteY10" fmla="*/ 145855 h 1503430"/>
              <a:gd name="connsiteX11" fmla="*/ 263661 w 796594"/>
              <a:gd name="connsiteY11" fmla="*/ 179514 h 1503430"/>
              <a:gd name="connsiteX12" fmla="*/ 286100 w 796594"/>
              <a:gd name="connsiteY12" fmla="*/ 241222 h 1503430"/>
              <a:gd name="connsiteX13" fmla="*/ 302930 w 796594"/>
              <a:gd name="connsiteY13" fmla="*/ 246832 h 1503430"/>
              <a:gd name="connsiteX14" fmla="*/ 336589 w 796594"/>
              <a:gd name="connsiteY14" fmla="*/ 297320 h 1503430"/>
              <a:gd name="connsiteX15" fmla="*/ 347808 w 796594"/>
              <a:gd name="connsiteY15" fmla="*/ 314149 h 1503430"/>
              <a:gd name="connsiteX16" fmla="*/ 387077 w 796594"/>
              <a:gd name="connsiteY16" fmla="*/ 347808 h 1503430"/>
              <a:gd name="connsiteX17" fmla="*/ 426346 w 796594"/>
              <a:gd name="connsiteY17" fmla="*/ 387077 h 1503430"/>
              <a:gd name="connsiteX18" fmla="*/ 471224 w 796594"/>
              <a:gd name="connsiteY18" fmla="*/ 437565 h 1503430"/>
              <a:gd name="connsiteX19" fmla="*/ 504883 w 796594"/>
              <a:gd name="connsiteY19" fmla="*/ 465614 h 1503430"/>
              <a:gd name="connsiteX20" fmla="*/ 521713 w 796594"/>
              <a:gd name="connsiteY20" fmla="*/ 499273 h 1503430"/>
              <a:gd name="connsiteX21" fmla="*/ 532932 w 796594"/>
              <a:gd name="connsiteY21" fmla="*/ 516103 h 1503430"/>
              <a:gd name="connsiteX22" fmla="*/ 538542 w 796594"/>
              <a:gd name="connsiteY22" fmla="*/ 532932 h 1503430"/>
              <a:gd name="connsiteX23" fmla="*/ 555371 w 796594"/>
              <a:gd name="connsiteY23" fmla="*/ 549762 h 1503430"/>
              <a:gd name="connsiteX24" fmla="*/ 577811 w 796594"/>
              <a:gd name="connsiteY24" fmla="*/ 600250 h 1503430"/>
              <a:gd name="connsiteX25" fmla="*/ 594640 w 796594"/>
              <a:gd name="connsiteY25" fmla="*/ 633909 h 1503430"/>
              <a:gd name="connsiteX26" fmla="*/ 611470 w 796594"/>
              <a:gd name="connsiteY26" fmla="*/ 645129 h 1503430"/>
              <a:gd name="connsiteX27" fmla="*/ 628299 w 796594"/>
              <a:gd name="connsiteY27" fmla="*/ 678787 h 1503430"/>
              <a:gd name="connsiteX28" fmla="*/ 645129 w 796594"/>
              <a:gd name="connsiteY28" fmla="*/ 712446 h 1503430"/>
              <a:gd name="connsiteX29" fmla="*/ 656348 w 796594"/>
              <a:gd name="connsiteY29" fmla="*/ 813423 h 1503430"/>
              <a:gd name="connsiteX30" fmla="*/ 667568 w 796594"/>
              <a:gd name="connsiteY30" fmla="*/ 830253 h 1503430"/>
              <a:gd name="connsiteX31" fmla="*/ 667568 w 796594"/>
              <a:gd name="connsiteY31" fmla="*/ 953668 h 1503430"/>
              <a:gd name="connsiteX32" fmla="*/ 684397 w 796594"/>
              <a:gd name="connsiteY32" fmla="*/ 1020986 h 1503430"/>
              <a:gd name="connsiteX33" fmla="*/ 690007 w 796594"/>
              <a:gd name="connsiteY33" fmla="*/ 1037816 h 1503430"/>
              <a:gd name="connsiteX34" fmla="*/ 695617 w 796594"/>
              <a:gd name="connsiteY34" fmla="*/ 1110743 h 1503430"/>
              <a:gd name="connsiteX35" fmla="*/ 706837 w 796594"/>
              <a:gd name="connsiteY35" fmla="*/ 1127573 h 1503430"/>
              <a:gd name="connsiteX36" fmla="*/ 712446 w 796594"/>
              <a:gd name="connsiteY36" fmla="*/ 1155622 h 1503430"/>
              <a:gd name="connsiteX37" fmla="*/ 729276 w 796594"/>
              <a:gd name="connsiteY37" fmla="*/ 1206110 h 1503430"/>
              <a:gd name="connsiteX38" fmla="*/ 734886 w 796594"/>
              <a:gd name="connsiteY38" fmla="*/ 1222940 h 1503430"/>
              <a:gd name="connsiteX39" fmla="*/ 740495 w 796594"/>
              <a:gd name="connsiteY39" fmla="*/ 1245379 h 1503430"/>
              <a:gd name="connsiteX40" fmla="*/ 746105 w 796594"/>
              <a:gd name="connsiteY40" fmla="*/ 1323916 h 1503430"/>
              <a:gd name="connsiteX41" fmla="*/ 768544 w 796594"/>
              <a:gd name="connsiteY41" fmla="*/ 1357575 h 1503430"/>
              <a:gd name="connsiteX42" fmla="*/ 796594 w 796594"/>
              <a:gd name="connsiteY42" fmla="*/ 1436113 h 1503430"/>
              <a:gd name="connsiteX43" fmla="*/ 796594 w 796594"/>
              <a:gd name="connsiteY43" fmla="*/ 1503430 h 150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96594" h="1503430">
                <a:moveTo>
                  <a:pt x="0" y="0"/>
                </a:moveTo>
                <a:cubicBezTo>
                  <a:pt x="58949" y="35369"/>
                  <a:pt x="2806" y="-1401"/>
                  <a:pt x="44878" y="33659"/>
                </a:cubicBezTo>
                <a:cubicBezTo>
                  <a:pt x="50058" y="37975"/>
                  <a:pt x="56669" y="40399"/>
                  <a:pt x="61708" y="44878"/>
                </a:cubicBezTo>
                <a:cubicBezTo>
                  <a:pt x="73567" y="55419"/>
                  <a:pt x="86566" y="65334"/>
                  <a:pt x="95367" y="78537"/>
                </a:cubicBezTo>
                <a:cubicBezTo>
                  <a:pt x="99107" y="84147"/>
                  <a:pt x="101321" y="91155"/>
                  <a:pt x="106586" y="95367"/>
                </a:cubicBezTo>
                <a:cubicBezTo>
                  <a:pt x="111204" y="99061"/>
                  <a:pt x="117562" y="100140"/>
                  <a:pt x="123416" y="100976"/>
                </a:cubicBezTo>
                <a:cubicBezTo>
                  <a:pt x="143863" y="103897"/>
                  <a:pt x="164555" y="104716"/>
                  <a:pt x="185124" y="106586"/>
                </a:cubicBezTo>
                <a:cubicBezTo>
                  <a:pt x="192604" y="108456"/>
                  <a:pt x="199958" y="110928"/>
                  <a:pt x="207563" y="112196"/>
                </a:cubicBezTo>
                <a:cubicBezTo>
                  <a:pt x="222434" y="114675"/>
                  <a:pt x="237896" y="113839"/>
                  <a:pt x="252441" y="117806"/>
                </a:cubicBezTo>
                <a:cubicBezTo>
                  <a:pt x="258946" y="119580"/>
                  <a:pt x="263661" y="125286"/>
                  <a:pt x="269271" y="129026"/>
                </a:cubicBezTo>
                <a:cubicBezTo>
                  <a:pt x="271141" y="134636"/>
                  <a:pt x="275534" y="139978"/>
                  <a:pt x="274881" y="145855"/>
                </a:cubicBezTo>
                <a:cubicBezTo>
                  <a:pt x="273575" y="157609"/>
                  <a:pt x="263661" y="179514"/>
                  <a:pt x="263661" y="179514"/>
                </a:cubicBezTo>
                <a:cubicBezTo>
                  <a:pt x="268493" y="222998"/>
                  <a:pt x="255789" y="226066"/>
                  <a:pt x="286100" y="241222"/>
                </a:cubicBezTo>
                <a:cubicBezTo>
                  <a:pt x="291389" y="243867"/>
                  <a:pt x="297320" y="244962"/>
                  <a:pt x="302930" y="246832"/>
                </a:cubicBezTo>
                <a:cubicBezTo>
                  <a:pt x="357241" y="287565"/>
                  <a:pt x="294064" y="233530"/>
                  <a:pt x="336589" y="297320"/>
                </a:cubicBezTo>
                <a:cubicBezTo>
                  <a:pt x="340329" y="302930"/>
                  <a:pt x="343492" y="308970"/>
                  <a:pt x="347808" y="314149"/>
                </a:cubicBezTo>
                <a:cubicBezTo>
                  <a:pt x="360831" y="329777"/>
                  <a:pt x="370568" y="335427"/>
                  <a:pt x="387077" y="347808"/>
                </a:cubicBezTo>
                <a:cubicBezTo>
                  <a:pt x="412443" y="385857"/>
                  <a:pt x="379706" y="340437"/>
                  <a:pt x="426346" y="387077"/>
                </a:cubicBezTo>
                <a:cubicBezTo>
                  <a:pt x="460072" y="420803"/>
                  <a:pt x="400542" y="390443"/>
                  <a:pt x="471224" y="437565"/>
                </a:cubicBezTo>
                <a:cubicBezTo>
                  <a:pt x="487772" y="448597"/>
                  <a:pt x="491385" y="449417"/>
                  <a:pt x="504883" y="465614"/>
                </a:cubicBezTo>
                <a:cubicBezTo>
                  <a:pt x="524978" y="489728"/>
                  <a:pt x="509064" y="473975"/>
                  <a:pt x="521713" y="499273"/>
                </a:cubicBezTo>
                <a:cubicBezTo>
                  <a:pt x="524728" y="505303"/>
                  <a:pt x="529917" y="510073"/>
                  <a:pt x="532932" y="516103"/>
                </a:cubicBezTo>
                <a:cubicBezTo>
                  <a:pt x="535576" y="521392"/>
                  <a:pt x="535262" y="528012"/>
                  <a:pt x="538542" y="532932"/>
                </a:cubicBezTo>
                <a:cubicBezTo>
                  <a:pt x="542943" y="539533"/>
                  <a:pt x="549761" y="544152"/>
                  <a:pt x="555371" y="549762"/>
                </a:cubicBezTo>
                <a:cubicBezTo>
                  <a:pt x="568723" y="589817"/>
                  <a:pt x="560031" y="573581"/>
                  <a:pt x="577811" y="600250"/>
                </a:cubicBezTo>
                <a:cubicBezTo>
                  <a:pt x="582373" y="613937"/>
                  <a:pt x="583766" y="623035"/>
                  <a:pt x="594640" y="633909"/>
                </a:cubicBezTo>
                <a:cubicBezTo>
                  <a:pt x="599408" y="638677"/>
                  <a:pt x="605860" y="641389"/>
                  <a:pt x="611470" y="645129"/>
                </a:cubicBezTo>
                <a:cubicBezTo>
                  <a:pt x="643625" y="693363"/>
                  <a:pt x="605071" y="632333"/>
                  <a:pt x="628299" y="678787"/>
                </a:cubicBezTo>
                <a:cubicBezTo>
                  <a:pt x="650049" y="722286"/>
                  <a:pt x="631028" y="670147"/>
                  <a:pt x="645129" y="712446"/>
                </a:cubicBezTo>
                <a:cubicBezTo>
                  <a:pt x="645467" y="715827"/>
                  <a:pt x="653839" y="804222"/>
                  <a:pt x="656348" y="813423"/>
                </a:cubicBezTo>
                <a:cubicBezTo>
                  <a:pt x="658122" y="819928"/>
                  <a:pt x="663828" y="824643"/>
                  <a:pt x="667568" y="830253"/>
                </a:cubicBezTo>
                <a:cubicBezTo>
                  <a:pt x="658909" y="986102"/>
                  <a:pt x="654381" y="887736"/>
                  <a:pt x="667568" y="953668"/>
                </a:cubicBezTo>
                <a:cubicBezTo>
                  <a:pt x="678900" y="1010324"/>
                  <a:pt x="665654" y="964754"/>
                  <a:pt x="684397" y="1020986"/>
                </a:cubicBezTo>
                <a:lnTo>
                  <a:pt x="690007" y="1037816"/>
                </a:lnTo>
                <a:cubicBezTo>
                  <a:pt x="691877" y="1062125"/>
                  <a:pt x="691124" y="1086780"/>
                  <a:pt x="695617" y="1110743"/>
                </a:cubicBezTo>
                <a:cubicBezTo>
                  <a:pt x="696860" y="1117370"/>
                  <a:pt x="704470" y="1121260"/>
                  <a:pt x="706837" y="1127573"/>
                </a:cubicBezTo>
                <a:cubicBezTo>
                  <a:pt x="710185" y="1136501"/>
                  <a:pt x="709937" y="1146423"/>
                  <a:pt x="712446" y="1155622"/>
                </a:cubicBezTo>
                <a:cubicBezTo>
                  <a:pt x="712448" y="1155631"/>
                  <a:pt x="726469" y="1197691"/>
                  <a:pt x="729276" y="1206110"/>
                </a:cubicBezTo>
                <a:cubicBezTo>
                  <a:pt x="731146" y="1211720"/>
                  <a:pt x="733452" y="1217203"/>
                  <a:pt x="734886" y="1222940"/>
                </a:cubicBezTo>
                <a:lnTo>
                  <a:pt x="740495" y="1245379"/>
                </a:lnTo>
                <a:cubicBezTo>
                  <a:pt x="742365" y="1271558"/>
                  <a:pt x="739739" y="1298454"/>
                  <a:pt x="746105" y="1323916"/>
                </a:cubicBezTo>
                <a:cubicBezTo>
                  <a:pt x="749375" y="1336998"/>
                  <a:pt x="763536" y="1345055"/>
                  <a:pt x="768544" y="1357575"/>
                </a:cubicBezTo>
                <a:cubicBezTo>
                  <a:pt x="774992" y="1373694"/>
                  <a:pt x="796594" y="1426105"/>
                  <a:pt x="796594" y="1436113"/>
                </a:cubicBezTo>
                <a:lnTo>
                  <a:pt x="796594" y="150343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340546" y="4702955"/>
            <a:ext cx="1896117" cy="1497820"/>
          </a:xfrm>
          <a:custGeom>
            <a:avLst/>
            <a:gdLst>
              <a:gd name="connsiteX0" fmla="*/ 1896117 w 1896117"/>
              <a:gd name="connsiteY0" fmla="*/ 0 h 1497820"/>
              <a:gd name="connsiteX1" fmla="*/ 1879288 w 1896117"/>
              <a:gd name="connsiteY1" fmla="*/ 44878 h 1497820"/>
              <a:gd name="connsiteX2" fmla="*/ 1873678 w 1896117"/>
              <a:gd name="connsiteY2" fmla="*/ 67317 h 1497820"/>
              <a:gd name="connsiteX3" fmla="*/ 1851239 w 1896117"/>
              <a:gd name="connsiteY3" fmla="*/ 72927 h 1497820"/>
              <a:gd name="connsiteX4" fmla="*/ 1800751 w 1896117"/>
              <a:gd name="connsiteY4" fmla="*/ 117806 h 1497820"/>
              <a:gd name="connsiteX5" fmla="*/ 1800751 w 1896117"/>
              <a:gd name="connsiteY5" fmla="*/ 185124 h 1497820"/>
              <a:gd name="connsiteX6" fmla="*/ 1811970 w 1896117"/>
              <a:gd name="connsiteY6" fmla="*/ 218782 h 1497820"/>
              <a:gd name="connsiteX7" fmla="*/ 1817580 w 1896117"/>
              <a:gd name="connsiteY7" fmla="*/ 235612 h 1497820"/>
              <a:gd name="connsiteX8" fmla="*/ 1800751 w 1896117"/>
              <a:gd name="connsiteY8" fmla="*/ 246832 h 1497820"/>
              <a:gd name="connsiteX9" fmla="*/ 1783921 w 1896117"/>
              <a:gd name="connsiteY9" fmla="*/ 252441 h 1497820"/>
              <a:gd name="connsiteX10" fmla="*/ 1761482 w 1896117"/>
              <a:gd name="connsiteY10" fmla="*/ 263661 h 1497820"/>
              <a:gd name="connsiteX11" fmla="*/ 1761482 w 1896117"/>
              <a:gd name="connsiteY11" fmla="*/ 314149 h 1497820"/>
              <a:gd name="connsiteX12" fmla="*/ 1783921 w 1896117"/>
              <a:gd name="connsiteY12" fmla="*/ 319759 h 1497820"/>
              <a:gd name="connsiteX13" fmla="*/ 1800751 w 1896117"/>
              <a:gd name="connsiteY13" fmla="*/ 330979 h 1497820"/>
              <a:gd name="connsiteX14" fmla="*/ 1800751 w 1896117"/>
              <a:gd name="connsiteY14" fmla="*/ 409516 h 1497820"/>
              <a:gd name="connsiteX15" fmla="*/ 1783921 w 1896117"/>
              <a:gd name="connsiteY15" fmla="*/ 420736 h 1497820"/>
              <a:gd name="connsiteX16" fmla="*/ 1772701 w 1896117"/>
              <a:gd name="connsiteY16" fmla="*/ 454395 h 1497820"/>
              <a:gd name="connsiteX17" fmla="*/ 1767092 w 1896117"/>
              <a:gd name="connsiteY17" fmla="*/ 471224 h 1497820"/>
              <a:gd name="connsiteX18" fmla="*/ 1755872 w 1896117"/>
              <a:gd name="connsiteY18" fmla="*/ 488054 h 1497820"/>
              <a:gd name="connsiteX19" fmla="*/ 1750262 w 1896117"/>
              <a:gd name="connsiteY19" fmla="*/ 516103 h 1497820"/>
              <a:gd name="connsiteX20" fmla="*/ 1727823 w 1896117"/>
              <a:gd name="connsiteY20" fmla="*/ 549762 h 1497820"/>
              <a:gd name="connsiteX21" fmla="*/ 1705384 w 1896117"/>
              <a:gd name="connsiteY21" fmla="*/ 583420 h 1497820"/>
              <a:gd name="connsiteX22" fmla="*/ 1688554 w 1896117"/>
              <a:gd name="connsiteY22" fmla="*/ 622689 h 1497820"/>
              <a:gd name="connsiteX23" fmla="*/ 1671725 w 1896117"/>
              <a:gd name="connsiteY23" fmla="*/ 645128 h 1497820"/>
              <a:gd name="connsiteX24" fmla="*/ 1638066 w 1896117"/>
              <a:gd name="connsiteY24" fmla="*/ 656348 h 1497820"/>
              <a:gd name="connsiteX25" fmla="*/ 1621236 w 1896117"/>
              <a:gd name="connsiteY25" fmla="*/ 661958 h 1497820"/>
              <a:gd name="connsiteX26" fmla="*/ 1570748 w 1896117"/>
              <a:gd name="connsiteY26" fmla="*/ 684397 h 1497820"/>
              <a:gd name="connsiteX27" fmla="*/ 1553919 w 1896117"/>
              <a:gd name="connsiteY27" fmla="*/ 690007 h 1497820"/>
              <a:gd name="connsiteX28" fmla="*/ 1520260 w 1896117"/>
              <a:gd name="connsiteY28" fmla="*/ 706836 h 1497820"/>
              <a:gd name="connsiteX29" fmla="*/ 1391234 w 1896117"/>
              <a:gd name="connsiteY29" fmla="*/ 712446 h 1497820"/>
              <a:gd name="connsiteX30" fmla="*/ 1374405 w 1896117"/>
              <a:gd name="connsiteY30" fmla="*/ 723666 h 1497820"/>
              <a:gd name="connsiteX31" fmla="*/ 1363185 w 1896117"/>
              <a:gd name="connsiteY31" fmla="*/ 740495 h 1497820"/>
              <a:gd name="connsiteX32" fmla="*/ 1346355 w 1896117"/>
              <a:gd name="connsiteY32" fmla="*/ 757325 h 1497820"/>
              <a:gd name="connsiteX33" fmla="*/ 1318306 w 1896117"/>
              <a:gd name="connsiteY33" fmla="*/ 813423 h 1497820"/>
              <a:gd name="connsiteX34" fmla="*/ 1307087 w 1896117"/>
              <a:gd name="connsiteY34" fmla="*/ 830252 h 1497820"/>
              <a:gd name="connsiteX35" fmla="*/ 1054645 w 1896117"/>
              <a:gd name="connsiteY35" fmla="*/ 835862 h 1497820"/>
              <a:gd name="connsiteX36" fmla="*/ 1020986 w 1896117"/>
              <a:gd name="connsiteY36" fmla="*/ 824643 h 1497820"/>
              <a:gd name="connsiteX37" fmla="*/ 959278 w 1896117"/>
              <a:gd name="connsiteY37" fmla="*/ 807813 h 1497820"/>
              <a:gd name="connsiteX38" fmla="*/ 796593 w 1896117"/>
              <a:gd name="connsiteY38" fmla="*/ 802203 h 1497820"/>
              <a:gd name="connsiteX39" fmla="*/ 762935 w 1896117"/>
              <a:gd name="connsiteY39" fmla="*/ 813423 h 1497820"/>
              <a:gd name="connsiteX40" fmla="*/ 723666 w 1896117"/>
              <a:gd name="connsiteY40" fmla="*/ 835862 h 1497820"/>
              <a:gd name="connsiteX41" fmla="*/ 701227 w 1896117"/>
              <a:gd name="connsiteY41" fmla="*/ 869521 h 1497820"/>
              <a:gd name="connsiteX42" fmla="*/ 695617 w 1896117"/>
              <a:gd name="connsiteY42" fmla="*/ 886351 h 1497820"/>
              <a:gd name="connsiteX43" fmla="*/ 656348 w 1896117"/>
              <a:gd name="connsiteY43" fmla="*/ 897570 h 1497820"/>
              <a:gd name="connsiteX44" fmla="*/ 650738 w 1896117"/>
              <a:gd name="connsiteY44" fmla="*/ 920009 h 1497820"/>
              <a:gd name="connsiteX45" fmla="*/ 622689 w 1896117"/>
              <a:gd name="connsiteY45" fmla="*/ 925619 h 1497820"/>
              <a:gd name="connsiteX46" fmla="*/ 605860 w 1896117"/>
              <a:gd name="connsiteY46" fmla="*/ 931229 h 1497820"/>
              <a:gd name="connsiteX47" fmla="*/ 577811 w 1896117"/>
              <a:gd name="connsiteY47" fmla="*/ 976108 h 1497820"/>
              <a:gd name="connsiteX48" fmla="*/ 555371 w 1896117"/>
              <a:gd name="connsiteY48" fmla="*/ 981717 h 1497820"/>
              <a:gd name="connsiteX49" fmla="*/ 544152 w 1896117"/>
              <a:gd name="connsiteY49" fmla="*/ 998547 h 1497820"/>
              <a:gd name="connsiteX50" fmla="*/ 538542 w 1896117"/>
              <a:gd name="connsiteY50" fmla="*/ 1015376 h 1497820"/>
              <a:gd name="connsiteX51" fmla="*/ 493663 w 1896117"/>
              <a:gd name="connsiteY51" fmla="*/ 1009766 h 1497820"/>
              <a:gd name="connsiteX52" fmla="*/ 476834 w 1896117"/>
              <a:gd name="connsiteY52" fmla="*/ 1004157 h 1497820"/>
              <a:gd name="connsiteX53" fmla="*/ 460005 w 1896117"/>
              <a:gd name="connsiteY53" fmla="*/ 992937 h 1497820"/>
              <a:gd name="connsiteX54" fmla="*/ 431955 w 1896117"/>
              <a:gd name="connsiteY54" fmla="*/ 998547 h 1497820"/>
              <a:gd name="connsiteX55" fmla="*/ 398297 w 1896117"/>
              <a:gd name="connsiteY55" fmla="*/ 1015376 h 1497820"/>
              <a:gd name="connsiteX56" fmla="*/ 375857 w 1896117"/>
              <a:gd name="connsiteY56" fmla="*/ 1026596 h 1497820"/>
              <a:gd name="connsiteX57" fmla="*/ 359028 w 1896117"/>
              <a:gd name="connsiteY57" fmla="*/ 1037816 h 1497820"/>
              <a:gd name="connsiteX58" fmla="*/ 336589 w 1896117"/>
              <a:gd name="connsiteY58" fmla="*/ 1043425 h 1497820"/>
              <a:gd name="connsiteX59" fmla="*/ 342198 w 1896117"/>
              <a:gd name="connsiteY59" fmla="*/ 1065865 h 1497820"/>
              <a:gd name="connsiteX60" fmla="*/ 359028 w 1896117"/>
              <a:gd name="connsiteY60" fmla="*/ 1071474 h 1497820"/>
              <a:gd name="connsiteX61" fmla="*/ 364638 w 1896117"/>
              <a:gd name="connsiteY61" fmla="*/ 1088304 h 1497820"/>
              <a:gd name="connsiteX62" fmla="*/ 359028 w 1896117"/>
              <a:gd name="connsiteY62" fmla="*/ 1105133 h 1497820"/>
              <a:gd name="connsiteX63" fmla="*/ 325369 w 1896117"/>
              <a:gd name="connsiteY63" fmla="*/ 1110743 h 1497820"/>
              <a:gd name="connsiteX64" fmla="*/ 308539 w 1896117"/>
              <a:gd name="connsiteY64" fmla="*/ 1121963 h 1497820"/>
              <a:gd name="connsiteX65" fmla="*/ 286100 w 1896117"/>
              <a:gd name="connsiteY65" fmla="*/ 1178061 h 1497820"/>
              <a:gd name="connsiteX66" fmla="*/ 297320 w 1896117"/>
              <a:gd name="connsiteY66" fmla="*/ 1211720 h 1497820"/>
              <a:gd name="connsiteX67" fmla="*/ 302930 w 1896117"/>
              <a:gd name="connsiteY67" fmla="*/ 1262208 h 1497820"/>
              <a:gd name="connsiteX68" fmla="*/ 319759 w 1896117"/>
              <a:gd name="connsiteY68" fmla="*/ 1273428 h 1497820"/>
              <a:gd name="connsiteX69" fmla="*/ 302930 w 1896117"/>
              <a:gd name="connsiteY69" fmla="*/ 1385624 h 1497820"/>
              <a:gd name="connsiteX70" fmla="*/ 286100 w 1896117"/>
              <a:gd name="connsiteY70" fmla="*/ 1402454 h 1497820"/>
              <a:gd name="connsiteX71" fmla="*/ 274881 w 1896117"/>
              <a:gd name="connsiteY71" fmla="*/ 1424893 h 1497820"/>
              <a:gd name="connsiteX72" fmla="*/ 207563 w 1896117"/>
              <a:gd name="connsiteY72" fmla="*/ 1458552 h 1497820"/>
              <a:gd name="connsiteX73" fmla="*/ 190733 w 1896117"/>
              <a:gd name="connsiteY73" fmla="*/ 1464162 h 1497820"/>
              <a:gd name="connsiteX74" fmla="*/ 78537 w 1896117"/>
              <a:gd name="connsiteY74" fmla="*/ 1475381 h 1497820"/>
              <a:gd name="connsiteX75" fmla="*/ 44878 w 1896117"/>
              <a:gd name="connsiteY75" fmla="*/ 1486601 h 1497820"/>
              <a:gd name="connsiteX76" fmla="*/ 0 w 1896117"/>
              <a:gd name="connsiteY76" fmla="*/ 1497820 h 149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896117" h="1497820">
                <a:moveTo>
                  <a:pt x="1896117" y="0"/>
                </a:moveTo>
                <a:cubicBezTo>
                  <a:pt x="1890193" y="14812"/>
                  <a:pt x="1883684" y="29493"/>
                  <a:pt x="1879288" y="44878"/>
                </a:cubicBezTo>
                <a:cubicBezTo>
                  <a:pt x="1877170" y="52291"/>
                  <a:pt x="1879130" y="61865"/>
                  <a:pt x="1873678" y="67317"/>
                </a:cubicBezTo>
                <a:cubicBezTo>
                  <a:pt x="1868226" y="72769"/>
                  <a:pt x="1858719" y="71057"/>
                  <a:pt x="1851239" y="72927"/>
                </a:cubicBezTo>
                <a:cubicBezTo>
                  <a:pt x="1809800" y="100552"/>
                  <a:pt x="1825670" y="84578"/>
                  <a:pt x="1800751" y="117806"/>
                </a:cubicBezTo>
                <a:cubicBezTo>
                  <a:pt x="1792776" y="149705"/>
                  <a:pt x="1791659" y="142695"/>
                  <a:pt x="1800751" y="185124"/>
                </a:cubicBezTo>
                <a:cubicBezTo>
                  <a:pt x="1803229" y="196688"/>
                  <a:pt x="1808230" y="207563"/>
                  <a:pt x="1811970" y="218782"/>
                </a:cubicBezTo>
                <a:lnTo>
                  <a:pt x="1817580" y="235612"/>
                </a:lnTo>
                <a:cubicBezTo>
                  <a:pt x="1811970" y="239352"/>
                  <a:pt x="1806781" y="243817"/>
                  <a:pt x="1800751" y="246832"/>
                </a:cubicBezTo>
                <a:cubicBezTo>
                  <a:pt x="1795462" y="249476"/>
                  <a:pt x="1789356" y="250112"/>
                  <a:pt x="1783921" y="252441"/>
                </a:cubicBezTo>
                <a:cubicBezTo>
                  <a:pt x="1776235" y="255735"/>
                  <a:pt x="1768962" y="259921"/>
                  <a:pt x="1761482" y="263661"/>
                </a:cubicBezTo>
                <a:cubicBezTo>
                  <a:pt x="1759259" y="274777"/>
                  <a:pt x="1749598" y="302265"/>
                  <a:pt x="1761482" y="314149"/>
                </a:cubicBezTo>
                <a:cubicBezTo>
                  <a:pt x="1766934" y="319601"/>
                  <a:pt x="1776441" y="317889"/>
                  <a:pt x="1783921" y="319759"/>
                </a:cubicBezTo>
                <a:cubicBezTo>
                  <a:pt x="1789531" y="323499"/>
                  <a:pt x="1797011" y="325369"/>
                  <a:pt x="1800751" y="330979"/>
                </a:cubicBezTo>
                <a:cubicBezTo>
                  <a:pt x="1812497" y="348598"/>
                  <a:pt x="1803278" y="401936"/>
                  <a:pt x="1800751" y="409516"/>
                </a:cubicBezTo>
                <a:cubicBezTo>
                  <a:pt x="1798619" y="415912"/>
                  <a:pt x="1789531" y="416996"/>
                  <a:pt x="1783921" y="420736"/>
                </a:cubicBezTo>
                <a:lnTo>
                  <a:pt x="1772701" y="454395"/>
                </a:lnTo>
                <a:cubicBezTo>
                  <a:pt x="1770831" y="460005"/>
                  <a:pt x="1770372" y="466304"/>
                  <a:pt x="1767092" y="471224"/>
                </a:cubicBezTo>
                <a:lnTo>
                  <a:pt x="1755872" y="488054"/>
                </a:lnTo>
                <a:cubicBezTo>
                  <a:pt x="1754002" y="497404"/>
                  <a:pt x="1754208" y="507423"/>
                  <a:pt x="1750262" y="516103"/>
                </a:cubicBezTo>
                <a:cubicBezTo>
                  <a:pt x="1744682" y="528379"/>
                  <a:pt x="1735303" y="538542"/>
                  <a:pt x="1727823" y="549762"/>
                </a:cubicBezTo>
                <a:lnTo>
                  <a:pt x="1705384" y="583420"/>
                </a:lnTo>
                <a:cubicBezTo>
                  <a:pt x="1699930" y="599782"/>
                  <a:pt x="1698458" y="606843"/>
                  <a:pt x="1688554" y="622689"/>
                </a:cubicBezTo>
                <a:cubicBezTo>
                  <a:pt x="1683599" y="630617"/>
                  <a:pt x="1679504" y="639942"/>
                  <a:pt x="1671725" y="645128"/>
                </a:cubicBezTo>
                <a:cubicBezTo>
                  <a:pt x="1661885" y="651688"/>
                  <a:pt x="1649286" y="652608"/>
                  <a:pt x="1638066" y="656348"/>
                </a:cubicBezTo>
                <a:lnTo>
                  <a:pt x="1621236" y="661958"/>
                </a:lnTo>
                <a:cubicBezTo>
                  <a:pt x="1594566" y="679739"/>
                  <a:pt x="1610805" y="671045"/>
                  <a:pt x="1570748" y="684397"/>
                </a:cubicBezTo>
                <a:cubicBezTo>
                  <a:pt x="1565138" y="686267"/>
                  <a:pt x="1558839" y="686727"/>
                  <a:pt x="1553919" y="690007"/>
                </a:cubicBezTo>
                <a:cubicBezTo>
                  <a:pt x="1543682" y="696832"/>
                  <a:pt x="1533389" y="705826"/>
                  <a:pt x="1520260" y="706836"/>
                </a:cubicBezTo>
                <a:cubicBezTo>
                  <a:pt x="1477337" y="710138"/>
                  <a:pt x="1434243" y="710576"/>
                  <a:pt x="1391234" y="712446"/>
                </a:cubicBezTo>
                <a:cubicBezTo>
                  <a:pt x="1385624" y="716186"/>
                  <a:pt x="1379172" y="718899"/>
                  <a:pt x="1374405" y="723666"/>
                </a:cubicBezTo>
                <a:cubicBezTo>
                  <a:pt x="1369638" y="728433"/>
                  <a:pt x="1367501" y="735316"/>
                  <a:pt x="1363185" y="740495"/>
                </a:cubicBezTo>
                <a:cubicBezTo>
                  <a:pt x="1358106" y="746590"/>
                  <a:pt x="1351965" y="751715"/>
                  <a:pt x="1346355" y="757325"/>
                </a:cubicBezTo>
                <a:cubicBezTo>
                  <a:pt x="1333501" y="808744"/>
                  <a:pt x="1347966" y="793650"/>
                  <a:pt x="1318306" y="813423"/>
                </a:cubicBezTo>
                <a:cubicBezTo>
                  <a:pt x="1314566" y="819033"/>
                  <a:pt x="1313805" y="829680"/>
                  <a:pt x="1307087" y="830252"/>
                </a:cubicBezTo>
                <a:cubicBezTo>
                  <a:pt x="1223222" y="837389"/>
                  <a:pt x="1138797" y="837512"/>
                  <a:pt x="1054645" y="835862"/>
                </a:cubicBezTo>
                <a:cubicBezTo>
                  <a:pt x="1042821" y="835630"/>
                  <a:pt x="1032459" y="827511"/>
                  <a:pt x="1020986" y="824643"/>
                </a:cubicBezTo>
                <a:cubicBezTo>
                  <a:pt x="970371" y="811989"/>
                  <a:pt x="990736" y="818299"/>
                  <a:pt x="959278" y="807813"/>
                </a:cubicBezTo>
                <a:cubicBezTo>
                  <a:pt x="903504" y="770628"/>
                  <a:pt x="938092" y="788937"/>
                  <a:pt x="796593" y="802203"/>
                </a:cubicBezTo>
                <a:cubicBezTo>
                  <a:pt x="784818" y="803307"/>
                  <a:pt x="773513" y="808134"/>
                  <a:pt x="762935" y="813423"/>
                </a:cubicBezTo>
                <a:cubicBezTo>
                  <a:pt x="734465" y="827658"/>
                  <a:pt x="747453" y="820004"/>
                  <a:pt x="723666" y="835862"/>
                </a:cubicBezTo>
                <a:cubicBezTo>
                  <a:pt x="716186" y="847082"/>
                  <a:pt x="705491" y="856729"/>
                  <a:pt x="701227" y="869521"/>
                </a:cubicBezTo>
                <a:cubicBezTo>
                  <a:pt x="699357" y="875131"/>
                  <a:pt x="699799" y="882170"/>
                  <a:pt x="695617" y="886351"/>
                </a:cubicBezTo>
                <a:cubicBezTo>
                  <a:pt x="692936" y="889032"/>
                  <a:pt x="656539" y="897522"/>
                  <a:pt x="656348" y="897570"/>
                </a:cubicBezTo>
                <a:cubicBezTo>
                  <a:pt x="654478" y="905050"/>
                  <a:pt x="656661" y="915073"/>
                  <a:pt x="650738" y="920009"/>
                </a:cubicBezTo>
                <a:cubicBezTo>
                  <a:pt x="643413" y="926113"/>
                  <a:pt x="631939" y="923306"/>
                  <a:pt x="622689" y="925619"/>
                </a:cubicBezTo>
                <a:cubicBezTo>
                  <a:pt x="616952" y="927053"/>
                  <a:pt x="611470" y="929359"/>
                  <a:pt x="605860" y="931229"/>
                </a:cubicBezTo>
                <a:cubicBezTo>
                  <a:pt x="596841" y="958286"/>
                  <a:pt x="602010" y="965737"/>
                  <a:pt x="577811" y="976108"/>
                </a:cubicBezTo>
                <a:cubicBezTo>
                  <a:pt x="570724" y="979145"/>
                  <a:pt x="562851" y="979847"/>
                  <a:pt x="555371" y="981717"/>
                </a:cubicBezTo>
                <a:cubicBezTo>
                  <a:pt x="551631" y="987327"/>
                  <a:pt x="547167" y="992517"/>
                  <a:pt x="544152" y="998547"/>
                </a:cubicBezTo>
                <a:cubicBezTo>
                  <a:pt x="541508" y="1003836"/>
                  <a:pt x="544314" y="1014093"/>
                  <a:pt x="538542" y="1015376"/>
                </a:cubicBezTo>
                <a:cubicBezTo>
                  <a:pt x="523825" y="1018646"/>
                  <a:pt x="508623" y="1011636"/>
                  <a:pt x="493663" y="1009766"/>
                </a:cubicBezTo>
                <a:cubicBezTo>
                  <a:pt x="488053" y="1007896"/>
                  <a:pt x="482123" y="1006801"/>
                  <a:pt x="476834" y="1004157"/>
                </a:cubicBezTo>
                <a:cubicBezTo>
                  <a:pt x="470804" y="1001142"/>
                  <a:pt x="466695" y="993773"/>
                  <a:pt x="460005" y="992937"/>
                </a:cubicBezTo>
                <a:cubicBezTo>
                  <a:pt x="450543" y="991754"/>
                  <a:pt x="441305" y="996677"/>
                  <a:pt x="431955" y="998547"/>
                </a:cubicBezTo>
                <a:cubicBezTo>
                  <a:pt x="399614" y="1020107"/>
                  <a:pt x="430812" y="1001441"/>
                  <a:pt x="398297" y="1015376"/>
                </a:cubicBezTo>
                <a:cubicBezTo>
                  <a:pt x="390610" y="1018670"/>
                  <a:pt x="383118" y="1022447"/>
                  <a:pt x="375857" y="1026596"/>
                </a:cubicBezTo>
                <a:cubicBezTo>
                  <a:pt x="370003" y="1029941"/>
                  <a:pt x="365225" y="1035160"/>
                  <a:pt x="359028" y="1037816"/>
                </a:cubicBezTo>
                <a:cubicBezTo>
                  <a:pt x="351942" y="1040853"/>
                  <a:pt x="344069" y="1041555"/>
                  <a:pt x="336589" y="1043425"/>
                </a:cubicBezTo>
                <a:cubicBezTo>
                  <a:pt x="338459" y="1050905"/>
                  <a:pt x="337382" y="1059844"/>
                  <a:pt x="342198" y="1065865"/>
                </a:cubicBezTo>
                <a:cubicBezTo>
                  <a:pt x="345892" y="1070483"/>
                  <a:pt x="354847" y="1067293"/>
                  <a:pt x="359028" y="1071474"/>
                </a:cubicBezTo>
                <a:cubicBezTo>
                  <a:pt x="363210" y="1075655"/>
                  <a:pt x="362768" y="1082694"/>
                  <a:pt x="364638" y="1088304"/>
                </a:cubicBezTo>
                <a:cubicBezTo>
                  <a:pt x="362768" y="1093914"/>
                  <a:pt x="364162" y="1102199"/>
                  <a:pt x="359028" y="1105133"/>
                </a:cubicBezTo>
                <a:cubicBezTo>
                  <a:pt x="349152" y="1110776"/>
                  <a:pt x="336160" y="1107146"/>
                  <a:pt x="325369" y="1110743"/>
                </a:cubicBezTo>
                <a:cubicBezTo>
                  <a:pt x="318973" y="1112875"/>
                  <a:pt x="314149" y="1118223"/>
                  <a:pt x="308539" y="1121963"/>
                </a:cubicBezTo>
                <a:cubicBezTo>
                  <a:pt x="294676" y="1163556"/>
                  <a:pt x="302609" y="1145044"/>
                  <a:pt x="286100" y="1178061"/>
                </a:cubicBezTo>
                <a:cubicBezTo>
                  <a:pt x="289840" y="1189281"/>
                  <a:pt x="296014" y="1199966"/>
                  <a:pt x="297320" y="1211720"/>
                </a:cubicBezTo>
                <a:cubicBezTo>
                  <a:pt x="299190" y="1228549"/>
                  <a:pt x="297143" y="1246295"/>
                  <a:pt x="302930" y="1262208"/>
                </a:cubicBezTo>
                <a:cubicBezTo>
                  <a:pt x="305234" y="1268544"/>
                  <a:pt x="314149" y="1269688"/>
                  <a:pt x="319759" y="1273428"/>
                </a:cubicBezTo>
                <a:cubicBezTo>
                  <a:pt x="316344" y="1331485"/>
                  <a:pt x="331264" y="1351623"/>
                  <a:pt x="302930" y="1385624"/>
                </a:cubicBezTo>
                <a:cubicBezTo>
                  <a:pt x="297851" y="1391719"/>
                  <a:pt x="291710" y="1396844"/>
                  <a:pt x="286100" y="1402454"/>
                </a:cubicBezTo>
                <a:cubicBezTo>
                  <a:pt x="282360" y="1409934"/>
                  <a:pt x="280794" y="1418980"/>
                  <a:pt x="274881" y="1424893"/>
                </a:cubicBezTo>
                <a:cubicBezTo>
                  <a:pt x="253132" y="1446642"/>
                  <a:pt x="234937" y="1449427"/>
                  <a:pt x="207563" y="1458552"/>
                </a:cubicBezTo>
                <a:lnTo>
                  <a:pt x="190733" y="1464162"/>
                </a:lnTo>
                <a:cubicBezTo>
                  <a:pt x="143697" y="1479840"/>
                  <a:pt x="179789" y="1469425"/>
                  <a:pt x="78537" y="1475381"/>
                </a:cubicBezTo>
                <a:cubicBezTo>
                  <a:pt x="67317" y="1479121"/>
                  <a:pt x="56352" y="1483733"/>
                  <a:pt x="44878" y="1486601"/>
                </a:cubicBezTo>
                <a:lnTo>
                  <a:pt x="0" y="149782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571806" y="1314450"/>
            <a:ext cx="257494" cy="1009650"/>
          </a:xfrm>
          <a:custGeom>
            <a:avLst/>
            <a:gdLst>
              <a:gd name="connsiteX0" fmla="*/ 119382 w 257494"/>
              <a:gd name="connsiteY0" fmla="*/ 0 h 1009650"/>
              <a:gd name="connsiteX1" fmla="*/ 124144 w 257494"/>
              <a:gd name="connsiteY1" fmla="*/ 42863 h 1009650"/>
              <a:gd name="connsiteX2" fmla="*/ 138432 w 257494"/>
              <a:gd name="connsiteY2" fmla="*/ 57150 h 1009650"/>
              <a:gd name="connsiteX3" fmla="*/ 143194 w 257494"/>
              <a:gd name="connsiteY3" fmla="*/ 71438 h 1009650"/>
              <a:gd name="connsiteX4" fmla="*/ 157482 w 257494"/>
              <a:gd name="connsiteY4" fmla="*/ 128588 h 1009650"/>
              <a:gd name="connsiteX5" fmla="*/ 171769 w 257494"/>
              <a:gd name="connsiteY5" fmla="*/ 180975 h 1009650"/>
              <a:gd name="connsiteX6" fmla="*/ 181294 w 257494"/>
              <a:gd name="connsiteY6" fmla="*/ 195263 h 1009650"/>
              <a:gd name="connsiteX7" fmla="*/ 195582 w 257494"/>
              <a:gd name="connsiteY7" fmla="*/ 200025 h 1009650"/>
              <a:gd name="connsiteX8" fmla="*/ 209869 w 257494"/>
              <a:gd name="connsiteY8" fmla="*/ 209550 h 1009650"/>
              <a:gd name="connsiteX9" fmla="*/ 228919 w 257494"/>
              <a:gd name="connsiteY9" fmla="*/ 238125 h 1009650"/>
              <a:gd name="connsiteX10" fmla="*/ 257494 w 257494"/>
              <a:gd name="connsiteY10" fmla="*/ 247650 h 1009650"/>
              <a:gd name="connsiteX11" fmla="*/ 252732 w 257494"/>
              <a:gd name="connsiteY11" fmla="*/ 276225 h 1009650"/>
              <a:gd name="connsiteX12" fmla="*/ 209869 w 257494"/>
              <a:gd name="connsiteY12" fmla="*/ 290513 h 1009650"/>
              <a:gd name="connsiteX13" fmla="*/ 167007 w 257494"/>
              <a:gd name="connsiteY13" fmla="*/ 338138 h 1009650"/>
              <a:gd name="connsiteX14" fmla="*/ 157482 w 257494"/>
              <a:gd name="connsiteY14" fmla="*/ 366713 h 1009650"/>
              <a:gd name="connsiteX15" fmla="*/ 138432 w 257494"/>
              <a:gd name="connsiteY15" fmla="*/ 409575 h 1009650"/>
              <a:gd name="connsiteX16" fmla="*/ 119382 w 257494"/>
              <a:gd name="connsiteY16" fmla="*/ 447675 h 1009650"/>
              <a:gd name="connsiteX17" fmla="*/ 114619 w 257494"/>
              <a:gd name="connsiteY17" fmla="*/ 461963 h 1009650"/>
              <a:gd name="connsiteX18" fmla="*/ 100332 w 257494"/>
              <a:gd name="connsiteY18" fmla="*/ 481013 h 1009650"/>
              <a:gd name="connsiteX19" fmla="*/ 90807 w 257494"/>
              <a:gd name="connsiteY19" fmla="*/ 514350 h 1009650"/>
              <a:gd name="connsiteX20" fmla="*/ 76519 w 257494"/>
              <a:gd name="connsiteY20" fmla="*/ 519113 h 1009650"/>
              <a:gd name="connsiteX21" fmla="*/ 66994 w 257494"/>
              <a:gd name="connsiteY21" fmla="*/ 533400 h 1009650"/>
              <a:gd name="connsiteX22" fmla="*/ 52707 w 257494"/>
              <a:gd name="connsiteY22" fmla="*/ 547688 h 1009650"/>
              <a:gd name="connsiteX23" fmla="*/ 81282 w 257494"/>
              <a:gd name="connsiteY23" fmla="*/ 571500 h 1009650"/>
              <a:gd name="connsiteX24" fmla="*/ 71757 w 257494"/>
              <a:gd name="connsiteY24" fmla="*/ 600075 h 1009650"/>
              <a:gd name="connsiteX25" fmla="*/ 86044 w 257494"/>
              <a:gd name="connsiteY25" fmla="*/ 666750 h 1009650"/>
              <a:gd name="connsiteX26" fmla="*/ 81282 w 257494"/>
              <a:gd name="connsiteY26" fmla="*/ 690563 h 1009650"/>
              <a:gd name="connsiteX27" fmla="*/ 66994 w 257494"/>
              <a:gd name="connsiteY27" fmla="*/ 700088 h 1009650"/>
              <a:gd name="connsiteX28" fmla="*/ 52707 w 257494"/>
              <a:gd name="connsiteY28" fmla="*/ 714375 h 1009650"/>
              <a:gd name="connsiteX29" fmla="*/ 47944 w 257494"/>
              <a:gd name="connsiteY29" fmla="*/ 733425 h 1009650"/>
              <a:gd name="connsiteX30" fmla="*/ 38419 w 257494"/>
              <a:gd name="connsiteY30" fmla="*/ 747713 h 1009650"/>
              <a:gd name="connsiteX31" fmla="*/ 28894 w 257494"/>
              <a:gd name="connsiteY31" fmla="*/ 766763 h 1009650"/>
              <a:gd name="connsiteX32" fmla="*/ 5082 w 257494"/>
              <a:gd name="connsiteY32" fmla="*/ 814388 h 1009650"/>
              <a:gd name="connsiteX33" fmla="*/ 319 w 257494"/>
              <a:gd name="connsiteY33" fmla="*/ 828675 h 1009650"/>
              <a:gd name="connsiteX34" fmla="*/ 19369 w 257494"/>
              <a:gd name="connsiteY34" fmla="*/ 857250 h 1009650"/>
              <a:gd name="connsiteX35" fmla="*/ 33657 w 257494"/>
              <a:gd name="connsiteY35" fmla="*/ 904875 h 1009650"/>
              <a:gd name="connsiteX36" fmla="*/ 28894 w 257494"/>
              <a:gd name="connsiteY36" fmla="*/ 995363 h 1009650"/>
              <a:gd name="connsiteX37" fmla="*/ 5082 w 257494"/>
              <a:gd name="connsiteY37" fmla="*/ 1004888 h 1009650"/>
              <a:gd name="connsiteX38" fmla="*/ 5082 w 257494"/>
              <a:gd name="connsiteY38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7494" h="1009650">
                <a:moveTo>
                  <a:pt x="119382" y="0"/>
                </a:moveTo>
                <a:cubicBezTo>
                  <a:pt x="120969" y="14288"/>
                  <a:pt x="119598" y="29225"/>
                  <a:pt x="124144" y="42863"/>
                </a:cubicBezTo>
                <a:cubicBezTo>
                  <a:pt x="126274" y="49253"/>
                  <a:pt x="134696" y="51546"/>
                  <a:pt x="138432" y="57150"/>
                </a:cubicBezTo>
                <a:cubicBezTo>
                  <a:pt x="141217" y="61327"/>
                  <a:pt x="141900" y="66587"/>
                  <a:pt x="143194" y="71438"/>
                </a:cubicBezTo>
                <a:cubicBezTo>
                  <a:pt x="148254" y="90411"/>
                  <a:pt x="152984" y="109474"/>
                  <a:pt x="157482" y="128588"/>
                </a:cubicBezTo>
                <a:cubicBezTo>
                  <a:pt x="160736" y="142415"/>
                  <a:pt x="163998" y="169317"/>
                  <a:pt x="171769" y="180975"/>
                </a:cubicBezTo>
                <a:cubicBezTo>
                  <a:pt x="174944" y="185738"/>
                  <a:pt x="176824" y="191687"/>
                  <a:pt x="181294" y="195263"/>
                </a:cubicBezTo>
                <a:cubicBezTo>
                  <a:pt x="185214" y="198399"/>
                  <a:pt x="190819" y="198438"/>
                  <a:pt x="195582" y="200025"/>
                </a:cubicBezTo>
                <a:cubicBezTo>
                  <a:pt x="200344" y="203200"/>
                  <a:pt x="206100" y="205242"/>
                  <a:pt x="209869" y="209550"/>
                </a:cubicBezTo>
                <a:cubicBezTo>
                  <a:pt x="217407" y="218165"/>
                  <a:pt x="218059" y="234505"/>
                  <a:pt x="228919" y="238125"/>
                </a:cubicBezTo>
                <a:lnTo>
                  <a:pt x="257494" y="247650"/>
                </a:lnTo>
                <a:cubicBezTo>
                  <a:pt x="255907" y="257175"/>
                  <a:pt x="257050" y="267588"/>
                  <a:pt x="252732" y="276225"/>
                </a:cubicBezTo>
                <a:cubicBezTo>
                  <a:pt x="246644" y="288400"/>
                  <a:pt x="216701" y="289374"/>
                  <a:pt x="209869" y="290513"/>
                </a:cubicBezTo>
                <a:cubicBezTo>
                  <a:pt x="202533" y="297849"/>
                  <a:pt x="174304" y="321719"/>
                  <a:pt x="167007" y="338138"/>
                </a:cubicBezTo>
                <a:cubicBezTo>
                  <a:pt x="162929" y="347313"/>
                  <a:pt x="163051" y="358359"/>
                  <a:pt x="157482" y="366713"/>
                </a:cubicBezTo>
                <a:cubicBezTo>
                  <a:pt x="129465" y="408737"/>
                  <a:pt x="172435" y="341570"/>
                  <a:pt x="138432" y="409575"/>
                </a:cubicBezTo>
                <a:cubicBezTo>
                  <a:pt x="132082" y="422275"/>
                  <a:pt x="123872" y="434205"/>
                  <a:pt x="119382" y="447675"/>
                </a:cubicBezTo>
                <a:cubicBezTo>
                  <a:pt x="117794" y="452438"/>
                  <a:pt x="117110" y="457604"/>
                  <a:pt x="114619" y="461963"/>
                </a:cubicBezTo>
                <a:cubicBezTo>
                  <a:pt x="110681" y="468855"/>
                  <a:pt x="105094" y="474663"/>
                  <a:pt x="100332" y="481013"/>
                </a:cubicBezTo>
                <a:cubicBezTo>
                  <a:pt x="100291" y="481175"/>
                  <a:pt x="93083" y="512074"/>
                  <a:pt x="90807" y="514350"/>
                </a:cubicBezTo>
                <a:cubicBezTo>
                  <a:pt x="87257" y="517900"/>
                  <a:pt x="81282" y="517525"/>
                  <a:pt x="76519" y="519113"/>
                </a:cubicBezTo>
                <a:cubicBezTo>
                  <a:pt x="73344" y="523875"/>
                  <a:pt x="70658" y="529003"/>
                  <a:pt x="66994" y="533400"/>
                </a:cubicBezTo>
                <a:cubicBezTo>
                  <a:pt x="62682" y="538574"/>
                  <a:pt x="52707" y="540953"/>
                  <a:pt x="52707" y="547688"/>
                </a:cubicBezTo>
                <a:cubicBezTo>
                  <a:pt x="52707" y="553800"/>
                  <a:pt x="76972" y="568627"/>
                  <a:pt x="81282" y="571500"/>
                </a:cubicBezTo>
                <a:cubicBezTo>
                  <a:pt x="78107" y="581025"/>
                  <a:pt x="69788" y="590230"/>
                  <a:pt x="71757" y="600075"/>
                </a:cubicBezTo>
                <a:cubicBezTo>
                  <a:pt x="82566" y="654118"/>
                  <a:pt x="77356" y="631994"/>
                  <a:pt x="86044" y="666750"/>
                </a:cubicBezTo>
                <a:cubicBezTo>
                  <a:pt x="84457" y="674688"/>
                  <a:pt x="85298" y="683535"/>
                  <a:pt x="81282" y="690563"/>
                </a:cubicBezTo>
                <a:cubicBezTo>
                  <a:pt x="78442" y="695533"/>
                  <a:pt x="71391" y="696424"/>
                  <a:pt x="66994" y="700088"/>
                </a:cubicBezTo>
                <a:cubicBezTo>
                  <a:pt x="61820" y="704400"/>
                  <a:pt x="57469" y="709613"/>
                  <a:pt x="52707" y="714375"/>
                </a:cubicBezTo>
                <a:cubicBezTo>
                  <a:pt x="51119" y="720725"/>
                  <a:pt x="50522" y="727409"/>
                  <a:pt x="47944" y="733425"/>
                </a:cubicBezTo>
                <a:cubicBezTo>
                  <a:pt x="45689" y="738686"/>
                  <a:pt x="41259" y="742743"/>
                  <a:pt x="38419" y="747713"/>
                </a:cubicBezTo>
                <a:cubicBezTo>
                  <a:pt x="34897" y="753877"/>
                  <a:pt x="31531" y="760171"/>
                  <a:pt x="28894" y="766763"/>
                </a:cubicBezTo>
                <a:cubicBezTo>
                  <a:pt x="11701" y="809746"/>
                  <a:pt x="29471" y="781869"/>
                  <a:pt x="5082" y="814388"/>
                </a:cubicBezTo>
                <a:cubicBezTo>
                  <a:pt x="3494" y="819150"/>
                  <a:pt x="-1268" y="823913"/>
                  <a:pt x="319" y="828675"/>
                </a:cubicBezTo>
                <a:cubicBezTo>
                  <a:pt x="3939" y="839535"/>
                  <a:pt x="15749" y="846390"/>
                  <a:pt x="19369" y="857250"/>
                </a:cubicBezTo>
                <a:cubicBezTo>
                  <a:pt x="30964" y="892035"/>
                  <a:pt x="26459" y="876085"/>
                  <a:pt x="33657" y="904875"/>
                </a:cubicBezTo>
                <a:cubicBezTo>
                  <a:pt x="32069" y="935038"/>
                  <a:pt x="37192" y="966321"/>
                  <a:pt x="28894" y="995363"/>
                </a:cubicBezTo>
                <a:cubicBezTo>
                  <a:pt x="26545" y="1003583"/>
                  <a:pt x="12413" y="1000490"/>
                  <a:pt x="5082" y="1004888"/>
                </a:cubicBezTo>
                <a:cubicBezTo>
                  <a:pt x="3721" y="1005705"/>
                  <a:pt x="5082" y="1008063"/>
                  <a:pt x="5082" y="100965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76701" y="2328863"/>
            <a:ext cx="658008" cy="742950"/>
          </a:xfrm>
          <a:custGeom>
            <a:avLst/>
            <a:gdLst>
              <a:gd name="connsiteX0" fmla="*/ 4949 w 658008"/>
              <a:gd name="connsiteY0" fmla="*/ 0 h 742950"/>
              <a:gd name="connsiteX1" fmla="*/ 4949 w 658008"/>
              <a:gd name="connsiteY1" fmla="*/ 114300 h 742950"/>
              <a:gd name="connsiteX2" fmla="*/ 14474 w 658008"/>
              <a:gd name="connsiteY2" fmla="*/ 128587 h 742950"/>
              <a:gd name="connsiteX3" fmla="*/ 52574 w 658008"/>
              <a:gd name="connsiteY3" fmla="*/ 138112 h 742950"/>
              <a:gd name="connsiteX4" fmla="*/ 71624 w 658008"/>
              <a:gd name="connsiteY4" fmla="*/ 166687 h 742950"/>
              <a:gd name="connsiteX5" fmla="*/ 85912 w 658008"/>
              <a:gd name="connsiteY5" fmla="*/ 185737 h 742950"/>
              <a:gd name="connsiteX6" fmla="*/ 95437 w 658008"/>
              <a:gd name="connsiteY6" fmla="*/ 209550 h 742950"/>
              <a:gd name="connsiteX7" fmla="*/ 104962 w 658008"/>
              <a:gd name="connsiteY7" fmla="*/ 223837 h 742950"/>
              <a:gd name="connsiteX8" fmla="*/ 133537 w 658008"/>
              <a:gd name="connsiteY8" fmla="*/ 242887 h 742950"/>
              <a:gd name="connsiteX9" fmla="*/ 138299 w 658008"/>
              <a:gd name="connsiteY9" fmla="*/ 257175 h 742950"/>
              <a:gd name="connsiteX10" fmla="*/ 166874 w 658008"/>
              <a:gd name="connsiteY10" fmla="*/ 271462 h 742950"/>
              <a:gd name="connsiteX11" fmla="*/ 185924 w 658008"/>
              <a:gd name="connsiteY11" fmla="*/ 280987 h 742950"/>
              <a:gd name="connsiteX12" fmla="*/ 200212 w 658008"/>
              <a:gd name="connsiteY12" fmla="*/ 290512 h 742950"/>
              <a:gd name="connsiteX13" fmla="*/ 219262 w 658008"/>
              <a:gd name="connsiteY13" fmla="*/ 300037 h 742950"/>
              <a:gd name="connsiteX14" fmla="*/ 238312 w 658008"/>
              <a:gd name="connsiteY14" fmla="*/ 314325 h 742950"/>
              <a:gd name="connsiteX15" fmla="*/ 262124 w 658008"/>
              <a:gd name="connsiteY15" fmla="*/ 319087 h 742950"/>
              <a:gd name="connsiteX16" fmla="*/ 276412 w 658008"/>
              <a:gd name="connsiteY16" fmla="*/ 328612 h 742950"/>
              <a:gd name="connsiteX17" fmla="*/ 314512 w 658008"/>
              <a:gd name="connsiteY17" fmla="*/ 338137 h 742950"/>
              <a:gd name="connsiteX18" fmla="*/ 328799 w 658008"/>
              <a:gd name="connsiteY18" fmla="*/ 347662 h 742950"/>
              <a:gd name="connsiteX19" fmla="*/ 343087 w 658008"/>
              <a:gd name="connsiteY19" fmla="*/ 361950 h 742950"/>
              <a:gd name="connsiteX20" fmla="*/ 357374 w 658008"/>
              <a:gd name="connsiteY20" fmla="*/ 366712 h 742950"/>
              <a:gd name="connsiteX21" fmla="*/ 376424 w 658008"/>
              <a:gd name="connsiteY21" fmla="*/ 381000 h 742950"/>
              <a:gd name="connsiteX22" fmla="*/ 404999 w 658008"/>
              <a:gd name="connsiteY22" fmla="*/ 404812 h 742950"/>
              <a:gd name="connsiteX23" fmla="*/ 414524 w 658008"/>
              <a:gd name="connsiteY23" fmla="*/ 419100 h 742950"/>
              <a:gd name="connsiteX24" fmla="*/ 428812 w 658008"/>
              <a:gd name="connsiteY24" fmla="*/ 423862 h 742950"/>
              <a:gd name="connsiteX25" fmla="*/ 433574 w 658008"/>
              <a:gd name="connsiteY25" fmla="*/ 447675 h 742950"/>
              <a:gd name="connsiteX26" fmla="*/ 443099 w 658008"/>
              <a:gd name="connsiteY26" fmla="*/ 461962 h 742950"/>
              <a:gd name="connsiteX27" fmla="*/ 457387 w 658008"/>
              <a:gd name="connsiteY27" fmla="*/ 490537 h 742950"/>
              <a:gd name="connsiteX28" fmla="*/ 471674 w 658008"/>
              <a:gd name="connsiteY28" fmla="*/ 500062 h 742950"/>
              <a:gd name="connsiteX29" fmla="*/ 481199 w 658008"/>
              <a:gd name="connsiteY29" fmla="*/ 542925 h 742950"/>
              <a:gd name="connsiteX30" fmla="*/ 485962 w 658008"/>
              <a:gd name="connsiteY30" fmla="*/ 571500 h 742950"/>
              <a:gd name="connsiteX31" fmla="*/ 509774 w 658008"/>
              <a:gd name="connsiteY31" fmla="*/ 581025 h 742950"/>
              <a:gd name="connsiteX32" fmla="*/ 552637 w 658008"/>
              <a:gd name="connsiteY32" fmla="*/ 590550 h 742950"/>
              <a:gd name="connsiteX33" fmla="*/ 566924 w 658008"/>
              <a:gd name="connsiteY33" fmla="*/ 595312 h 742950"/>
              <a:gd name="connsiteX34" fmla="*/ 605024 w 658008"/>
              <a:gd name="connsiteY34" fmla="*/ 628650 h 742950"/>
              <a:gd name="connsiteX35" fmla="*/ 624074 w 658008"/>
              <a:gd name="connsiteY35" fmla="*/ 642937 h 742950"/>
              <a:gd name="connsiteX36" fmla="*/ 633599 w 658008"/>
              <a:gd name="connsiteY36" fmla="*/ 657225 h 742950"/>
              <a:gd name="connsiteX37" fmla="*/ 638362 w 658008"/>
              <a:gd name="connsiteY37" fmla="*/ 676275 h 742950"/>
              <a:gd name="connsiteX38" fmla="*/ 652649 w 658008"/>
              <a:gd name="connsiteY38" fmla="*/ 685800 h 742950"/>
              <a:gd name="connsiteX39" fmla="*/ 657412 w 658008"/>
              <a:gd name="connsiteY39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58008" h="742950">
                <a:moveTo>
                  <a:pt x="4949" y="0"/>
                </a:moveTo>
                <a:cubicBezTo>
                  <a:pt x="1214" y="44821"/>
                  <a:pt x="-4015" y="69479"/>
                  <a:pt x="4949" y="114300"/>
                </a:cubicBezTo>
                <a:cubicBezTo>
                  <a:pt x="6071" y="119913"/>
                  <a:pt x="9355" y="126027"/>
                  <a:pt x="14474" y="128587"/>
                </a:cubicBezTo>
                <a:cubicBezTo>
                  <a:pt x="26183" y="134441"/>
                  <a:pt x="39874" y="134937"/>
                  <a:pt x="52574" y="138112"/>
                </a:cubicBezTo>
                <a:cubicBezTo>
                  <a:pt x="58924" y="147637"/>
                  <a:pt x="64755" y="157529"/>
                  <a:pt x="71624" y="166687"/>
                </a:cubicBezTo>
                <a:cubicBezTo>
                  <a:pt x="76387" y="173037"/>
                  <a:pt x="82057" y="178798"/>
                  <a:pt x="85912" y="185737"/>
                </a:cubicBezTo>
                <a:cubicBezTo>
                  <a:pt x="90064" y="193210"/>
                  <a:pt x="91614" y="201903"/>
                  <a:pt x="95437" y="209550"/>
                </a:cubicBezTo>
                <a:cubicBezTo>
                  <a:pt x="97997" y="214669"/>
                  <a:pt x="100654" y="220068"/>
                  <a:pt x="104962" y="223837"/>
                </a:cubicBezTo>
                <a:cubicBezTo>
                  <a:pt x="113577" y="231375"/>
                  <a:pt x="133537" y="242887"/>
                  <a:pt x="133537" y="242887"/>
                </a:cubicBezTo>
                <a:cubicBezTo>
                  <a:pt x="135124" y="247650"/>
                  <a:pt x="135163" y="253255"/>
                  <a:pt x="138299" y="257175"/>
                </a:cubicBezTo>
                <a:cubicBezTo>
                  <a:pt x="146258" y="267123"/>
                  <a:pt x="156371" y="266961"/>
                  <a:pt x="166874" y="271462"/>
                </a:cubicBezTo>
                <a:cubicBezTo>
                  <a:pt x="173400" y="274259"/>
                  <a:pt x="179760" y="277465"/>
                  <a:pt x="185924" y="280987"/>
                </a:cubicBezTo>
                <a:cubicBezTo>
                  <a:pt x="190894" y="283827"/>
                  <a:pt x="195242" y="287672"/>
                  <a:pt x="200212" y="290512"/>
                </a:cubicBezTo>
                <a:cubicBezTo>
                  <a:pt x="206376" y="294034"/>
                  <a:pt x="213242" y="296274"/>
                  <a:pt x="219262" y="300037"/>
                </a:cubicBezTo>
                <a:cubicBezTo>
                  <a:pt x="225993" y="304244"/>
                  <a:pt x="231059" y="311101"/>
                  <a:pt x="238312" y="314325"/>
                </a:cubicBezTo>
                <a:cubicBezTo>
                  <a:pt x="245709" y="317613"/>
                  <a:pt x="254187" y="317500"/>
                  <a:pt x="262124" y="319087"/>
                </a:cubicBezTo>
                <a:cubicBezTo>
                  <a:pt x="266887" y="322262"/>
                  <a:pt x="271033" y="326656"/>
                  <a:pt x="276412" y="328612"/>
                </a:cubicBezTo>
                <a:cubicBezTo>
                  <a:pt x="288715" y="333086"/>
                  <a:pt x="314512" y="338137"/>
                  <a:pt x="314512" y="338137"/>
                </a:cubicBezTo>
                <a:cubicBezTo>
                  <a:pt x="319274" y="341312"/>
                  <a:pt x="324402" y="343998"/>
                  <a:pt x="328799" y="347662"/>
                </a:cubicBezTo>
                <a:cubicBezTo>
                  <a:pt x="333973" y="351974"/>
                  <a:pt x="337483" y="358214"/>
                  <a:pt x="343087" y="361950"/>
                </a:cubicBezTo>
                <a:cubicBezTo>
                  <a:pt x="347264" y="364735"/>
                  <a:pt x="352612" y="365125"/>
                  <a:pt x="357374" y="366712"/>
                </a:cubicBezTo>
                <a:cubicBezTo>
                  <a:pt x="363724" y="371475"/>
                  <a:pt x="370397" y="375834"/>
                  <a:pt x="376424" y="381000"/>
                </a:cubicBezTo>
                <a:cubicBezTo>
                  <a:pt x="408508" y="408500"/>
                  <a:pt x="373424" y="383761"/>
                  <a:pt x="404999" y="404812"/>
                </a:cubicBezTo>
                <a:cubicBezTo>
                  <a:pt x="408174" y="409575"/>
                  <a:pt x="410054" y="415524"/>
                  <a:pt x="414524" y="419100"/>
                </a:cubicBezTo>
                <a:cubicBezTo>
                  <a:pt x="418444" y="422236"/>
                  <a:pt x="426027" y="419685"/>
                  <a:pt x="428812" y="423862"/>
                </a:cubicBezTo>
                <a:cubicBezTo>
                  <a:pt x="433302" y="430597"/>
                  <a:pt x="430732" y="440096"/>
                  <a:pt x="433574" y="447675"/>
                </a:cubicBezTo>
                <a:cubicBezTo>
                  <a:pt x="435584" y="453034"/>
                  <a:pt x="440539" y="456843"/>
                  <a:pt x="443099" y="461962"/>
                </a:cubicBezTo>
                <a:cubicBezTo>
                  <a:pt x="450846" y="477456"/>
                  <a:pt x="443738" y="476888"/>
                  <a:pt x="457387" y="490537"/>
                </a:cubicBezTo>
                <a:cubicBezTo>
                  <a:pt x="461434" y="494584"/>
                  <a:pt x="466912" y="496887"/>
                  <a:pt x="471674" y="500062"/>
                </a:cubicBezTo>
                <a:cubicBezTo>
                  <a:pt x="476773" y="520457"/>
                  <a:pt x="477166" y="520742"/>
                  <a:pt x="481199" y="542925"/>
                </a:cubicBezTo>
                <a:cubicBezTo>
                  <a:pt x="482926" y="552426"/>
                  <a:pt x="480168" y="563775"/>
                  <a:pt x="485962" y="571500"/>
                </a:cubicBezTo>
                <a:cubicBezTo>
                  <a:pt x="491091" y="578339"/>
                  <a:pt x="501769" y="578023"/>
                  <a:pt x="509774" y="581025"/>
                </a:cubicBezTo>
                <a:cubicBezTo>
                  <a:pt x="533159" y="589794"/>
                  <a:pt x="519233" y="583127"/>
                  <a:pt x="552637" y="590550"/>
                </a:cubicBezTo>
                <a:cubicBezTo>
                  <a:pt x="557537" y="591639"/>
                  <a:pt x="562162" y="593725"/>
                  <a:pt x="566924" y="595312"/>
                </a:cubicBezTo>
                <a:cubicBezTo>
                  <a:pt x="614967" y="631345"/>
                  <a:pt x="555688" y="585482"/>
                  <a:pt x="605024" y="628650"/>
                </a:cubicBezTo>
                <a:cubicBezTo>
                  <a:pt x="610998" y="633877"/>
                  <a:pt x="617724" y="638175"/>
                  <a:pt x="624074" y="642937"/>
                </a:cubicBezTo>
                <a:cubicBezTo>
                  <a:pt x="627249" y="647700"/>
                  <a:pt x="631344" y="651964"/>
                  <a:pt x="633599" y="657225"/>
                </a:cubicBezTo>
                <a:cubicBezTo>
                  <a:pt x="636177" y="663241"/>
                  <a:pt x="634731" y="670829"/>
                  <a:pt x="638362" y="676275"/>
                </a:cubicBezTo>
                <a:cubicBezTo>
                  <a:pt x="641537" y="681037"/>
                  <a:pt x="647887" y="682625"/>
                  <a:pt x="652649" y="685800"/>
                </a:cubicBezTo>
                <a:cubicBezTo>
                  <a:pt x="660493" y="717171"/>
                  <a:pt x="657412" y="698305"/>
                  <a:pt x="657412" y="74295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29350" y="3071813"/>
            <a:ext cx="900113" cy="1219200"/>
          </a:xfrm>
          <a:custGeom>
            <a:avLst/>
            <a:gdLst>
              <a:gd name="connsiteX0" fmla="*/ 0 w 900113"/>
              <a:gd name="connsiteY0" fmla="*/ 0 h 1219200"/>
              <a:gd name="connsiteX1" fmla="*/ 23813 w 900113"/>
              <a:gd name="connsiteY1" fmla="*/ 4762 h 1219200"/>
              <a:gd name="connsiteX2" fmla="*/ 52388 w 900113"/>
              <a:gd name="connsiteY2" fmla="*/ 33337 h 1219200"/>
              <a:gd name="connsiteX3" fmla="*/ 61913 w 900113"/>
              <a:gd name="connsiteY3" fmla="*/ 47625 h 1219200"/>
              <a:gd name="connsiteX4" fmla="*/ 76200 w 900113"/>
              <a:gd name="connsiteY4" fmla="*/ 52387 h 1219200"/>
              <a:gd name="connsiteX5" fmla="*/ 90488 w 900113"/>
              <a:gd name="connsiteY5" fmla="*/ 61912 h 1219200"/>
              <a:gd name="connsiteX6" fmla="*/ 123825 w 900113"/>
              <a:gd name="connsiteY6" fmla="*/ 90487 h 1219200"/>
              <a:gd name="connsiteX7" fmla="*/ 138113 w 900113"/>
              <a:gd name="connsiteY7" fmla="*/ 95250 h 1219200"/>
              <a:gd name="connsiteX8" fmla="*/ 166688 w 900113"/>
              <a:gd name="connsiteY8" fmla="*/ 109537 h 1219200"/>
              <a:gd name="connsiteX9" fmla="*/ 180975 w 900113"/>
              <a:gd name="connsiteY9" fmla="*/ 123825 h 1219200"/>
              <a:gd name="connsiteX10" fmla="*/ 190500 w 900113"/>
              <a:gd name="connsiteY10" fmla="*/ 138112 h 1219200"/>
              <a:gd name="connsiteX11" fmla="*/ 219075 w 900113"/>
              <a:gd name="connsiteY11" fmla="*/ 157162 h 1219200"/>
              <a:gd name="connsiteX12" fmla="*/ 257175 w 900113"/>
              <a:gd name="connsiteY12" fmla="*/ 176212 h 1219200"/>
              <a:gd name="connsiteX13" fmla="*/ 266700 w 900113"/>
              <a:gd name="connsiteY13" fmla="*/ 190500 h 1219200"/>
              <a:gd name="connsiteX14" fmla="*/ 309563 w 900113"/>
              <a:gd name="connsiteY14" fmla="*/ 200025 h 1219200"/>
              <a:gd name="connsiteX15" fmla="*/ 347663 w 900113"/>
              <a:gd name="connsiteY15" fmla="*/ 209550 h 1219200"/>
              <a:gd name="connsiteX16" fmla="*/ 385763 w 900113"/>
              <a:gd name="connsiteY16" fmla="*/ 219075 h 1219200"/>
              <a:gd name="connsiteX17" fmla="*/ 404813 w 900113"/>
              <a:gd name="connsiteY17" fmla="*/ 228600 h 1219200"/>
              <a:gd name="connsiteX18" fmla="*/ 419100 w 900113"/>
              <a:gd name="connsiteY18" fmla="*/ 238125 h 1219200"/>
              <a:gd name="connsiteX19" fmla="*/ 471488 w 900113"/>
              <a:gd name="connsiteY19" fmla="*/ 242887 h 1219200"/>
              <a:gd name="connsiteX20" fmla="*/ 457200 w 900113"/>
              <a:gd name="connsiteY20" fmla="*/ 271462 h 1219200"/>
              <a:gd name="connsiteX21" fmla="*/ 452438 w 900113"/>
              <a:gd name="connsiteY21" fmla="*/ 285750 h 1219200"/>
              <a:gd name="connsiteX22" fmla="*/ 495300 w 900113"/>
              <a:gd name="connsiteY22" fmla="*/ 304800 h 1219200"/>
              <a:gd name="connsiteX23" fmla="*/ 485775 w 900113"/>
              <a:gd name="connsiteY23" fmla="*/ 342900 h 1219200"/>
              <a:gd name="connsiteX24" fmla="*/ 476250 w 900113"/>
              <a:gd name="connsiteY24" fmla="*/ 357187 h 1219200"/>
              <a:gd name="connsiteX25" fmla="*/ 471488 w 900113"/>
              <a:gd name="connsiteY25" fmla="*/ 371475 h 1219200"/>
              <a:gd name="connsiteX26" fmla="*/ 481013 w 900113"/>
              <a:gd name="connsiteY26" fmla="*/ 385762 h 1219200"/>
              <a:gd name="connsiteX27" fmla="*/ 500063 w 900113"/>
              <a:gd name="connsiteY27" fmla="*/ 395287 h 1219200"/>
              <a:gd name="connsiteX28" fmla="*/ 514350 w 900113"/>
              <a:gd name="connsiteY28" fmla="*/ 404812 h 1219200"/>
              <a:gd name="connsiteX29" fmla="*/ 547688 w 900113"/>
              <a:gd name="connsiteY29" fmla="*/ 438150 h 1219200"/>
              <a:gd name="connsiteX30" fmla="*/ 552450 w 900113"/>
              <a:gd name="connsiteY30" fmla="*/ 452437 h 1219200"/>
              <a:gd name="connsiteX31" fmla="*/ 585788 w 900113"/>
              <a:gd name="connsiteY31" fmla="*/ 481012 h 1219200"/>
              <a:gd name="connsiteX32" fmla="*/ 595313 w 900113"/>
              <a:gd name="connsiteY32" fmla="*/ 495300 h 1219200"/>
              <a:gd name="connsiteX33" fmla="*/ 633413 w 900113"/>
              <a:gd name="connsiteY33" fmla="*/ 509587 h 1219200"/>
              <a:gd name="connsiteX34" fmla="*/ 647700 w 900113"/>
              <a:gd name="connsiteY34" fmla="*/ 528637 h 1219200"/>
              <a:gd name="connsiteX35" fmla="*/ 671513 w 900113"/>
              <a:gd name="connsiteY35" fmla="*/ 561975 h 1219200"/>
              <a:gd name="connsiteX36" fmla="*/ 685800 w 900113"/>
              <a:gd name="connsiteY36" fmla="*/ 576262 h 1219200"/>
              <a:gd name="connsiteX37" fmla="*/ 700088 w 900113"/>
              <a:gd name="connsiteY37" fmla="*/ 581025 h 1219200"/>
              <a:gd name="connsiteX38" fmla="*/ 714375 w 900113"/>
              <a:gd name="connsiteY38" fmla="*/ 590550 h 1219200"/>
              <a:gd name="connsiteX39" fmla="*/ 728663 w 900113"/>
              <a:gd name="connsiteY39" fmla="*/ 619125 h 1219200"/>
              <a:gd name="connsiteX40" fmla="*/ 738188 w 900113"/>
              <a:gd name="connsiteY40" fmla="*/ 671512 h 1219200"/>
              <a:gd name="connsiteX41" fmla="*/ 752475 w 900113"/>
              <a:gd name="connsiteY41" fmla="*/ 704850 h 1219200"/>
              <a:gd name="connsiteX42" fmla="*/ 766763 w 900113"/>
              <a:gd name="connsiteY42" fmla="*/ 723900 h 1219200"/>
              <a:gd name="connsiteX43" fmla="*/ 781050 w 900113"/>
              <a:gd name="connsiteY43" fmla="*/ 728662 h 1219200"/>
              <a:gd name="connsiteX44" fmla="*/ 790575 w 900113"/>
              <a:gd name="connsiteY44" fmla="*/ 752475 h 1219200"/>
              <a:gd name="connsiteX45" fmla="*/ 804863 w 900113"/>
              <a:gd name="connsiteY45" fmla="*/ 762000 h 1219200"/>
              <a:gd name="connsiteX46" fmla="*/ 814388 w 900113"/>
              <a:gd name="connsiteY46" fmla="*/ 790575 h 1219200"/>
              <a:gd name="connsiteX47" fmla="*/ 819150 w 900113"/>
              <a:gd name="connsiteY47" fmla="*/ 809625 h 1219200"/>
              <a:gd name="connsiteX48" fmla="*/ 847725 w 900113"/>
              <a:gd name="connsiteY48" fmla="*/ 838200 h 1219200"/>
              <a:gd name="connsiteX49" fmla="*/ 847725 w 900113"/>
              <a:gd name="connsiteY49" fmla="*/ 962025 h 1219200"/>
              <a:gd name="connsiteX50" fmla="*/ 833438 w 900113"/>
              <a:gd name="connsiteY50" fmla="*/ 981075 h 1219200"/>
              <a:gd name="connsiteX51" fmla="*/ 838200 w 900113"/>
              <a:gd name="connsiteY51" fmla="*/ 1038225 h 1219200"/>
              <a:gd name="connsiteX52" fmla="*/ 847725 w 900113"/>
              <a:gd name="connsiteY52" fmla="*/ 1052512 h 1219200"/>
              <a:gd name="connsiteX53" fmla="*/ 862013 w 900113"/>
              <a:gd name="connsiteY53" fmla="*/ 1147762 h 1219200"/>
              <a:gd name="connsiteX54" fmla="*/ 862013 w 900113"/>
              <a:gd name="connsiteY54" fmla="*/ 1147762 h 1219200"/>
              <a:gd name="connsiteX55" fmla="*/ 871538 w 900113"/>
              <a:gd name="connsiteY55" fmla="*/ 1181100 h 1219200"/>
              <a:gd name="connsiteX56" fmla="*/ 895350 w 900113"/>
              <a:gd name="connsiteY56" fmla="*/ 1200150 h 1219200"/>
              <a:gd name="connsiteX57" fmla="*/ 900113 w 900113"/>
              <a:gd name="connsiteY57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00113" h="1219200">
                <a:moveTo>
                  <a:pt x="0" y="0"/>
                </a:moveTo>
                <a:cubicBezTo>
                  <a:pt x="7938" y="1587"/>
                  <a:pt x="16984" y="416"/>
                  <a:pt x="23813" y="4762"/>
                </a:cubicBezTo>
                <a:cubicBezTo>
                  <a:pt x="35178" y="11994"/>
                  <a:pt x="44916" y="22129"/>
                  <a:pt x="52388" y="33337"/>
                </a:cubicBezTo>
                <a:cubicBezTo>
                  <a:pt x="55563" y="38100"/>
                  <a:pt x="57443" y="44049"/>
                  <a:pt x="61913" y="47625"/>
                </a:cubicBezTo>
                <a:cubicBezTo>
                  <a:pt x="65833" y="50761"/>
                  <a:pt x="71438" y="50800"/>
                  <a:pt x="76200" y="52387"/>
                </a:cubicBezTo>
                <a:cubicBezTo>
                  <a:pt x="80963" y="55562"/>
                  <a:pt x="86091" y="58248"/>
                  <a:pt x="90488" y="61912"/>
                </a:cubicBezTo>
                <a:cubicBezTo>
                  <a:pt x="108917" y="77270"/>
                  <a:pt x="101119" y="77512"/>
                  <a:pt x="123825" y="90487"/>
                </a:cubicBezTo>
                <a:cubicBezTo>
                  <a:pt x="128184" y="92978"/>
                  <a:pt x="133623" y="93005"/>
                  <a:pt x="138113" y="95250"/>
                </a:cubicBezTo>
                <a:cubicBezTo>
                  <a:pt x="175035" y="113711"/>
                  <a:pt x="130781" y="97570"/>
                  <a:pt x="166688" y="109537"/>
                </a:cubicBezTo>
                <a:cubicBezTo>
                  <a:pt x="171450" y="114300"/>
                  <a:pt x="176663" y="118651"/>
                  <a:pt x="180975" y="123825"/>
                </a:cubicBezTo>
                <a:cubicBezTo>
                  <a:pt x="184639" y="128222"/>
                  <a:pt x="186192" y="134343"/>
                  <a:pt x="190500" y="138112"/>
                </a:cubicBezTo>
                <a:cubicBezTo>
                  <a:pt x="199115" y="145650"/>
                  <a:pt x="209550" y="150812"/>
                  <a:pt x="219075" y="157162"/>
                </a:cubicBezTo>
                <a:cubicBezTo>
                  <a:pt x="240475" y="171428"/>
                  <a:pt x="228050" y="164562"/>
                  <a:pt x="257175" y="176212"/>
                </a:cubicBezTo>
                <a:cubicBezTo>
                  <a:pt x="260350" y="180975"/>
                  <a:pt x="262230" y="186924"/>
                  <a:pt x="266700" y="190500"/>
                </a:cubicBezTo>
                <a:cubicBezTo>
                  <a:pt x="272881" y="195445"/>
                  <a:pt x="309251" y="199958"/>
                  <a:pt x="309563" y="200025"/>
                </a:cubicBezTo>
                <a:cubicBezTo>
                  <a:pt x="322363" y="202768"/>
                  <a:pt x="334963" y="206375"/>
                  <a:pt x="347663" y="209550"/>
                </a:cubicBezTo>
                <a:cubicBezTo>
                  <a:pt x="360363" y="212725"/>
                  <a:pt x="374054" y="213221"/>
                  <a:pt x="385763" y="219075"/>
                </a:cubicBezTo>
                <a:cubicBezTo>
                  <a:pt x="392113" y="222250"/>
                  <a:pt x="398649" y="225078"/>
                  <a:pt x="404813" y="228600"/>
                </a:cubicBezTo>
                <a:cubicBezTo>
                  <a:pt x="409783" y="231440"/>
                  <a:pt x="413503" y="236926"/>
                  <a:pt x="419100" y="238125"/>
                </a:cubicBezTo>
                <a:cubicBezTo>
                  <a:pt x="436245" y="241799"/>
                  <a:pt x="454025" y="241300"/>
                  <a:pt x="471488" y="242887"/>
                </a:cubicBezTo>
                <a:cubicBezTo>
                  <a:pt x="459513" y="278808"/>
                  <a:pt x="475668" y="234525"/>
                  <a:pt x="457200" y="271462"/>
                </a:cubicBezTo>
                <a:cubicBezTo>
                  <a:pt x="454955" y="275952"/>
                  <a:pt x="454025" y="280987"/>
                  <a:pt x="452438" y="285750"/>
                </a:cubicBezTo>
                <a:cubicBezTo>
                  <a:pt x="486443" y="297085"/>
                  <a:pt x="472659" y="289706"/>
                  <a:pt x="495300" y="304800"/>
                </a:cubicBezTo>
                <a:cubicBezTo>
                  <a:pt x="492125" y="317500"/>
                  <a:pt x="490249" y="330597"/>
                  <a:pt x="485775" y="342900"/>
                </a:cubicBezTo>
                <a:cubicBezTo>
                  <a:pt x="483819" y="348279"/>
                  <a:pt x="478810" y="352068"/>
                  <a:pt x="476250" y="357187"/>
                </a:cubicBezTo>
                <a:cubicBezTo>
                  <a:pt x="474005" y="361677"/>
                  <a:pt x="473075" y="366712"/>
                  <a:pt x="471488" y="371475"/>
                </a:cubicBezTo>
                <a:cubicBezTo>
                  <a:pt x="474663" y="376237"/>
                  <a:pt x="476616" y="382098"/>
                  <a:pt x="481013" y="385762"/>
                </a:cubicBezTo>
                <a:cubicBezTo>
                  <a:pt x="486467" y="390307"/>
                  <a:pt x="493899" y="391765"/>
                  <a:pt x="500063" y="395287"/>
                </a:cubicBezTo>
                <a:cubicBezTo>
                  <a:pt x="505033" y="398127"/>
                  <a:pt x="509693" y="401485"/>
                  <a:pt x="514350" y="404812"/>
                </a:cubicBezTo>
                <a:cubicBezTo>
                  <a:pt x="538284" y="421909"/>
                  <a:pt x="530103" y="414704"/>
                  <a:pt x="547688" y="438150"/>
                </a:cubicBezTo>
                <a:cubicBezTo>
                  <a:pt x="549275" y="442912"/>
                  <a:pt x="549665" y="448260"/>
                  <a:pt x="552450" y="452437"/>
                </a:cubicBezTo>
                <a:cubicBezTo>
                  <a:pt x="559084" y="462388"/>
                  <a:pt x="576984" y="474409"/>
                  <a:pt x="585788" y="481012"/>
                </a:cubicBezTo>
                <a:cubicBezTo>
                  <a:pt x="588963" y="485775"/>
                  <a:pt x="590655" y="491973"/>
                  <a:pt x="595313" y="495300"/>
                </a:cubicBezTo>
                <a:cubicBezTo>
                  <a:pt x="600299" y="498862"/>
                  <a:pt x="624807" y="506719"/>
                  <a:pt x="633413" y="509587"/>
                </a:cubicBezTo>
                <a:cubicBezTo>
                  <a:pt x="638175" y="515937"/>
                  <a:pt x="644150" y="521538"/>
                  <a:pt x="647700" y="528637"/>
                </a:cubicBezTo>
                <a:cubicBezTo>
                  <a:pt x="665480" y="564197"/>
                  <a:pt x="644366" y="552925"/>
                  <a:pt x="671513" y="561975"/>
                </a:cubicBezTo>
                <a:cubicBezTo>
                  <a:pt x="676275" y="566737"/>
                  <a:pt x="680196" y="572526"/>
                  <a:pt x="685800" y="576262"/>
                </a:cubicBezTo>
                <a:cubicBezTo>
                  <a:pt x="689977" y="579047"/>
                  <a:pt x="695598" y="578780"/>
                  <a:pt x="700088" y="581025"/>
                </a:cubicBezTo>
                <a:cubicBezTo>
                  <a:pt x="705207" y="583585"/>
                  <a:pt x="709613" y="587375"/>
                  <a:pt x="714375" y="590550"/>
                </a:cubicBezTo>
                <a:cubicBezTo>
                  <a:pt x="722937" y="603393"/>
                  <a:pt x="725377" y="604337"/>
                  <a:pt x="728663" y="619125"/>
                </a:cubicBezTo>
                <a:cubicBezTo>
                  <a:pt x="737167" y="657395"/>
                  <a:pt x="729509" y="636797"/>
                  <a:pt x="738188" y="671512"/>
                </a:cubicBezTo>
                <a:cubicBezTo>
                  <a:pt x="740889" y="682317"/>
                  <a:pt x="746794" y="695760"/>
                  <a:pt x="752475" y="704850"/>
                </a:cubicBezTo>
                <a:cubicBezTo>
                  <a:pt x="756682" y="711581"/>
                  <a:pt x="760665" y="718819"/>
                  <a:pt x="766763" y="723900"/>
                </a:cubicBezTo>
                <a:cubicBezTo>
                  <a:pt x="770619" y="727114"/>
                  <a:pt x="776288" y="727075"/>
                  <a:pt x="781050" y="728662"/>
                </a:cubicBezTo>
                <a:cubicBezTo>
                  <a:pt x="784225" y="736600"/>
                  <a:pt x="785606" y="745518"/>
                  <a:pt x="790575" y="752475"/>
                </a:cubicBezTo>
                <a:cubicBezTo>
                  <a:pt x="793902" y="757133"/>
                  <a:pt x="801829" y="757146"/>
                  <a:pt x="804863" y="762000"/>
                </a:cubicBezTo>
                <a:cubicBezTo>
                  <a:pt x="810184" y="770514"/>
                  <a:pt x="811953" y="780834"/>
                  <a:pt x="814388" y="790575"/>
                </a:cubicBezTo>
                <a:cubicBezTo>
                  <a:pt x="815975" y="796925"/>
                  <a:pt x="815397" y="804263"/>
                  <a:pt x="819150" y="809625"/>
                </a:cubicBezTo>
                <a:cubicBezTo>
                  <a:pt x="826875" y="820660"/>
                  <a:pt x="847725" y="838200"/>
                  <a:pt x="847725" y="838200"/>
                </a:cubicBezTo>
                <a:cubicBezTo>
                  <a:pt x="862906" y="883738"/>
                  <a:pt x="861007" y="872371"/>
                  <a:pt x="847725" y="962025"/>
                </a:cubicBezTo>
                <a:cubicBezTo>
                  <a:pt x="846562" y="969877"/>
                  <a:pt x="838200" y="974725"/>
                  <a:pt x="833438" y="981075"/>
                </a:cubicBezTo>
                <a:cubicBezTo>
                  <a:pt x="835025" y="1000125"/>
                  <a:pt x="834451" y="1019480"/>
                  <a:pt x="838200" y="1038225"/>
                </a:cubicBezTo>
                <a:cubicBezTo>
                  <a:pt x="839322" y="1043838"/>
                  <a:pt x="846730" y="1046875"/>
                  <a:pt x="847725" y="1052512"/>
                </a:cubicBezTo>
                <a:cubicBezTo>
                  <a:pt x="870322" y="1180559"/>
                  <a:pt x="837728" y="1074907"/>
                  <a:pt x="862013" y="1147762"/>
                </a:cubicBezTo>
                <a:lnTo>
                  <a:pt x="862013" y="1147762"/>
                </a:lnTo>
                <a:cubicBezTo>
                  <a:pt x="862230" y="1148628"/>
                  <a:pt x="869125" y="1178285"/>
                  <a:pt x="871538" y="1181100"/>
                </a:cubicBezTo>
                <a:cubicBezTo>
                  <a:pt x="878153" y="1188818"/>
                  <a:pt x="887413" y="1193800"/>
                  <a:pt x="895350" y="1200150"/>
                </a:cubicBezTo>
                <a:lnTo>
                  <a:pt x="900113" y="121920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043613" y="4291013"/>
            <a:ext cx="1190987" cy="1238250"/>
          </a:xfrm>
          <a:custGeom>
            <a:avLst/>
            <a:gdLst>
              <a:gd name="connsiteX0" fmla="*/ 1081087 w 1190987"/>
              <a:gd name="connsiteY0" fmla="*/ 0 h 1238250"/>
              <a:gd name="connsiteX1" fmla="*/ 1057275 w 1190987"/>
              <a:gd name="connsiteY1" fmla="*/ 14287 h 1238250"/>
              <a:gd name="connsiteX2" fmla="*/ 1052512 w 1190987"/>
              <a:gd name="connsiteY2" fmla="*/ 42862 h 1238250"/>
              <a:gd name="connsiteX3" fmla="*/ 1047750 w 1190987"/>
              <a:gd name="connsiteY3" fmla="*/ 57150 h 1238250"/>
              <a:gd name="connsiteX4" fmla="*/ 1042987 w 1190987"/>
              <a:gd name="connsiteY4" fmla="*/ 95250 h 1238250"/>
              <a:gd name="connsiteX5" fmla="*/ 1038225 w 1190987"/>
              <a:gd name="connsiteY5" fmla="*/ 114300 h 1238250"/>
              <a:gd name="connsiteX6" fmla="*/ 1042987 w 1190987"/>
              <a:gd name="connsiteY6" fmla="*/ 133350 h 1238250"/>
              <a:gd name="connsiteX7" fmla="*/ 1076325 w 1190987"/>
              <a:gd name="connsiteY7" fmla="*/ 157162 h 1238250"/>
              <a:gd name="connsiteX8" fmla="*/ 1104900 w 1190987"/>
              <a:gd name="connsiteY8" fmla="*/ 176212 h 1238250"/>
              <a:gd name="connsiteX9" fmla="*/ 1147762 w 1190987"/>
              <a:gd name="connsiteY9" fmla="*/ 209550 h 1238250"/>
              <a:gd name="connsiteX10" fmla="*/ 1162050 w 1190987"/>
              <a:gd name="connsiteY10" fmla="*/ 214312 h 1238250"/>
              <a:gd name="connsiteX11" fmla="*/ 1166812 w 1190987"/>
              <a:gd name="connsiteY11" fmla="*/ 228600 h 1238250"/>
              <a:gd name="connsiteX12" fmla="*/ 1181100 w 1190987"/>
              <a:gd name="connsiteY12" fmla="*/ 261937 h 1238250"/>
              <a:gd name="connsiteX13" fmla="*/ 1185862 w 1190987"/>
              <a:gd name="connsiteY13" fmla="*/ 319087 h 1238250"/>
              <a:gd name="connsiteX14" fmla="*/ 1181100 w 1190987"/>
              <a:gd name="connsiteY14" fmla="*/ 433387 h 1238250"/>
              <a:gd name="connsiteX15" fmla="*/ 1166812 w 1190987"/>
              <a:gd name="connsiteY15" fmla="*/ 438150 h 1238250"/>
              <a:gd name="connsiteX16" fmla="*/ 1152525 w 1190987"/>
              <a:gd name="connsiteY16" fmla="*/ 447675 h 1238250"/>
              <a:gd name="connsiteX17" fmla="*/ 1138237 w 1190987"/>
              <a:gd name="connsiteY17" fmla="*/ 452437 h 1238250"/>
              <a:gd name="connsiteX18" fmla="*/ 1104900 w 1190987"/>
              <a:gd name="connsiteY18" fmla="*/ 466725 h 1238250"/>
              <a:gd name="connsiteX19" fmla="*/ 1090612 w 1190987"/>
              <a:gd name="connsiteY19" fmla="*/ 485775 h 1238250"/>
              <a:gd name="connsiteX20" fmla="*/ 1071562 w 1190987"/>
              <a:gd name="connsiteY20" fmla="*/ 528637 h 1238250"/>
              <a:gd name="connsiteX21" fmla="*/ 1076325 w 1190987"/>
              <a:gd name="connsiteY21" fmla="*/ 561975 h 1238250"/>
              <a:gd name="connsiteX22" fmla="*/ 1100137 w 1190987"/>
              <a:gd name="connsiteY22" fmla="*/ 576262 h 1238250"/>
              <a:gd name="connsiteX23" fmla="*/ 1109662 w 1190987"/>
              <a:gd name="connsiteY23" fmla="*/ 590550 h 1238250"/>
              <a:gd name="connsiteX24" fmla="*/ 1104900 w 1190987"/>
              <a:gd name="connsiteY24" fmla="*/ 609600 h 1238250"/>
              <a:gd name="connsiteX25" fmla="*/ 1085850 w 1190987"/>
              <a:gd name="connsiteY25" fmla="*/ 614362 h 1238250"/>
              <a:gd name="connsiteX26" fmla="*/ 1071562 w 1190987"/>
              <a:gd name="connsiteY26" fmla="*/ 619125 h 1238250"/>
              <a:gd name="connsiteX27" fmla="*/ 1071562 w 1190987"/>
              <a:gd name="connsiteY27" fmla="*/ 857250 h 1238250"/>
              <a:gd name="connsiteX28" fmla="*/ 1057275 w 1190987"/>
              <a:gd name="connsiteY28" fmla="*/ 866775 h 1238250"/>
              <a:gd name="connsiteX29" fmla="*/ 1033462 w 1190987"/>
              <a:gd name="connsiteY29" fmla="*/ 885825 h 1238250"/>
              <a:gd name="connsiteX30" fmla="*/ 1014412 w 1190987"/>
              <a:gd name="connsiteY30" fmla="*/ 923925 h 1238250"/>
              <a:gd name="connsiteX31" fmla="*/ 1009650 w 1190987"/>
              <a:gd name="connsiteY31" fmla="*/ 938212 h 1238250"/>
              <a:gd name="connsiteX32" fmla="*/ 1004887 w 1190987"/>
              <a:gd name="connsiteY32" fmla="*/ 957262 h 1238250"/>
              <a:gd name="connsiteX33" fmla="*/ 990600 w 1190987"/>
              <a:gd name="connsiteY33" fmla="*/ 971550 h 1238250"/>
              <a:gd name="connsiteX34" fmla="*/ 976312 w 1190987"/>
              <a:gd name="connsiteY34" fmla="*/ 1000125 h 1238250"/>
              <a:gd name="connsiteX35" fmla="*/ 952500 w 1190987"/>
              <a:gd name="connsiteY35" fmla="*/ 1038225 h 1238250"/>
              <a:gd name="connsiteX36" fmla="*/ 900112 w 1190987"/>
              <a:gd name="connsiteY36" fmla="*/ 1042987 h 1238250"/>
              <a:gd name="connsiteX37" fmla="*/ 876300 w 1190987"/>
              <a:gd name="connsiteY37" fmla="*/ 1047750 h 1238250"/>
              <a:gd name="connsiteX38" fmla="*/ 847725 w 1190987"/>
              <a:gd name="connsiteY38" fmla="*/ 1066800 h 1238250"/>
              <a:gd name="connsiteX39" fmla="*/ 833437 w 1190987"/>
              <a:gd name="connsiteY39" fmla="*/ 1071562 h 1238250"/>
              <a:gd name="connsiteX40" fmla="*/ 814387 w 1190987"/>
              <a:gd name="connsiteY40" fmla="*/ 1076325 h 1238250"/>
              <a:gd name="connsiteX41" fmla="*/ 795337 w 1190987"/>
              <a:gd name="connsiteY41" fmla="*/ 1085850 h 1238250"/>
              <a:gd name="connsiteX42" fmla="*/ 781050 w 1190987"/>
              <a:gd name="connsiteY42" fmla="*/ 1090612 h 1238250"/>
              <a:gd name="connsiteX43" fmla="*/ 723900 w 1190987"/>
              <a:gd name="connsiteY43" fmla="*/ 1085850 h 1238250"/>
              <a:gd name="connsiteX44" fmla="*/ 681037 w 1190987"/>
              <a:gd name="connsiteY44" fmla="*/ 1109662 h 1238250"/>
              <a:gd name="connsiteX45" fmla="*/ 666750 w 1190987"/>
              <a:gd name="connsiteY45" fmla="*/ 1123950 h 1238250"/>
              <a:gd name="connsiteX46" fmla="*/ 657225 w 1190987"/>
              <a:gd name="connsiteY46" fmla="*/ 1138237 h 1238250"/>
              <a:gd name="connsiteX47" fmla="*/ 642937 w 1190987"/>
              <a:gd name="connsiteY47" fmla="*/ 1147762 h 1238250"/>
              <a:gd name="connsiteX48" fmla="*/ 600075 w 1190987"/>
              <a:gd name="connsiteY48" fmla="*/ 1185862 h 1238250"/>
              <a:gd name="connsiteX49" fmla="*/ 519112 w 1190987"/>
              <a:gd name="connsiteY49" fmla="*/ 1200150 h 1238250"/>
              <a:gd name="connsiteX50" fmla="*/ 500062 w 1190987"/>
              <a:gd name="connsiteY50" fmla="*/ 1204912 h 1238250"/>
              <a:gd name="connsiteX51" fmla="*/ 471487 w 1190987"/>
              <a:gd name="connsiteY51" fmla="*/ 1214437 h 1238250"/>
              <a:gd name="connsiteX52" fmla="*/ 438150 w 1190987"/>
              <a:gd name="connsiteY52" fmla="*/ 1195387 h 1238250"/>
              <a:gd name="connsiteX53" fmla="*/ 409575 w 1190987"/>
              <a:gd name="connsiteY53" fmla="*/ 1166812 h 1238250"/>
              <a:gd name="connsiteX54" fmla="*/ 390525 w 1190987"/>
              <a:gd name="connsiteY54" fmla="*/ 1162050 h 1238250"/>
              <a:gd name="connsiteX55" fmla="*/ 347662 w 1190987"/>
              <a:gd name="connsiteY55" fmla="*/ 1166812 h 1238250"/>
              <a:gd name="connsiteX56" fmla="*/ 314325 w 1190987"/>
              <a:gd name="connsiteY56" fmla="*/ 1190625 h 1238250"/>
              <a:gd name="connsiteX57" fmla="*/ 209550 w 1190987"/>
              <a:gd name="connsiteY57" fmla="*/ 1195387 h 1238250"/>
              <a:gd name="connsiteX58" fmla="*/ 147637 w 1190987"/>
              <a:gd name="connsiteY58" fmla="*/ 1200150 h 1238250"/>
              <a:gd name="connsiteX59" fmla="*/ 119062 w 1190987"/>
              <a:gd name="connsiteY59" fmla="*/ 1204912 h 1238250"/>
              <a:gd name="connsiteX60" fmla="*/ 104775 w 1190987"/>
              <a:gd name="connsiteY60" fmla="*/ 1209675 h 1238250"/>
              <a:gd name="connsiteX61" fmla="*/ 38100 w 1190987"/>
              <a:gd name="connsiteY61" fmla="*/ 1204912 h 1238250"/>
              <a:gd name="connsiteX62" fmla="*/ 9525 w 1190987"/>
              <a:gd name="connsiteY62" fmla="*/ 1209675 h 1238250"/>
              <a:gd name="connsiteX63" fmla="*/ 4762 w 1190987"/>
              <a:gd name="connsiteY63" fmla="*/ 1233487 h 1238250"/>
              <a:gd name="connsiteX64" fmla="*/ 0 w 1190987"/>
              <a:gd name="connsiteY64" fmla="*/ 123825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90987" h="1238250">
                <a:moveTo>
                  <a:pt x="1081087" y="0"/>
                </a:moveTo>
                <a:cubicBezTo>
                  <a:pt x="1073150" y="4762"/>
                  <a:pt x="1062410" y="6585"/>
                  <a:pt x="1057275" y="14287"/>
                </a:cubicBezTo>
                <a:cubicBezTo>
                  <a:pt x="1051919" y="22322"/>
                  <a:pt x="1054607" y="33436"/>
                  <a:pt x="1052512" y="42862"/>
                </a:cubicBezTo>
                <a:cubicBezTo>
                  <a:pt x="1051423" y="47763"/>
                  <a:pt x="1049337" y="52387"/>
                  <a:pt x="1047750" y="57150"/>
                </a:cubicBezTo>
                <a:cubicBezTo>
                  <a:pt x="1046162" y="69850"/>
                  <a:pt x="1045091" y="82625"/>
                  <a:pt x="1042987" y="95250"/>
                </a:cubicBezTo>
                <a:cubicBezTo>
                  <a:pt x="1041911" y="101706"/>
                  <a:pt x="1038225" y="107755"/>
                  <a:pt x="1038225" y="114300"/>
                </a:cubicBezTo>
                <a:cubicBezTo>
                  <a:pt x="1038225" y="120845"/>
                  <a:pt x="1039183" y="128024"/>
                  <a:pt x="1042987" y="133350"/>
                </a:cubicBezTo>
                <a:cubicBezTo>
                  <a:pt x="1048033" y="140415"/>
                  <a:pt x="1068833" y="150919"/>
                  <a:pt x="1076325" y="157162"/>
                </a:cubicBezTo>
                <a:cubicBezTo>
                  <a:pt x="1100108" y="176982"/>
                  <a:pt x="1079790" y="167843"/>
                  <a:pt x="1104900" y="176212"/>
                </a:cubicBezTo>
                <a:cubicBezTo>
                  <a:pt x="1117227" y="188540"/>
                  <a:pt x="1130672" y="203854"/>
                  <a:pt x="1147762" y="209550"/>
                </a:cubicBezTo>
                <a:lnTo>
                  <a:pt x="1162050" y="214312"/>
                </a:lnTo>
                <a:cubicBezTo>
                  <a:pt x="1163637" y="219075"/>
                  <a:pt x="1164835" y="223986"/>
                  <a:pt x="1166812" y="228600"/>
                </a:cubicBezTo>
                <a:cubicBezTo>
                  <a:pt x="1184474" y="269813"/>
                  <a:pt x="1169926" y="228418"/>
                  <a:pt x="1181100" y="261937"/>
                </a:cubicBezTo>
                <a:cubicBezTo>
                  <a:pt x="1182687" y="280987"/>
                  <a:pt x="1184131" y="300049"/>
                  <a:pt x="1185862" y="319087"/>
                </a:cubicBezTo>
                <a:cubicBezTo>
                  <a:pt x="1189967" y="364239"/>
                  <a:pt x="1196951" y="385833"/>
                  <a:pt x="1181100" y="433387"/>
                </a:cubicBezTo>
                <a:cubicBezTo>
                  <a:pt x="1179512" y="438150"/>
                  <a:pt x="1171302" y="435905"/>
                  <a:pt x="1166812" y="438150"/>
                </a:cubicBezTo>
                <a:cubicBezTo>
                  <a:pt x="1161693" y="440710"/>
                  <a:pt x="1157644" y="445115"/>
                  <a:pt x="1152525" y="447675"/>
                </a:cubicBezTo>
                <a:cubicBezTo>
                  <a:pt x="1148035" y="449920"/>
                  <a:pt x="1142851" y="450460"/>
                  <a:pt x="1138237" y="452437"/>
                </a:cubicBezTo>
                <a:cubicBezTo>
                  <a:pt x="1097024" y="470099"/>
                  <a:pt x="1138419" y="455551"/>
                  <a:pt x="1104900" y="466725"/>
                </a:cubicBezTo>
                <a:cubicBezTo>
                  <a:pt x="1100137" y="473075"/>
                  <a:pt x="1094162" y="478675"/>
                  <a:pt x="1090612" y="485775"/>
                </a:cubicBezTo>
                <a:cubicBezTo>
                  <a:pt x="1056607" y="553784"/>
                  <a:pt x="1099580" y="486611"/>
                  <a:pt x="1071562" y="528637"/>
                </a:cubicBezTo>
                <a:cubicBezTo>
                  <a:pt x="1073150" y="539750"/>
                  <a:pt x="1070550" y="552349"/>
                  <a:pt x="1076325" y="561975"/>
                </a:cubicBezTo>
                <a:cubicBezTo>
                  <a:pt x="1081087" y="569912"/>
                  <a:pt x="1093109" y="570238"/>
                  <a:pt x="1100137" y="576262"/>
                </a:cubicBezTo>
                <a:cubicBezTo>
                  <a:pt x="1104483" y="579987"/>
                  <a:pt x="1106487" y="585787"/>
                  <a:pt x="1109662" y="590550"/>
                </a:cubicBezTo>
                <a:cubicBezTo>
                  <a:pt x="1108075" y="596900"/>
                  <a:pt x="1109528" y="604972"/>
                  <a:pt x="1104900" y="609600"/>
                </a:cubicBezTo>
                <a:cubicBezTo>
                  <a:pt x="1100272" y="614228"/>
                  <a:pt x="1092144" y="612564"/>
                  <a:pt x="1085850" y="614362"/>
                </a:cubicBezTo>
                <a:cubicBezTo>
                  <a:pt x="1081023" y="615741"/>
                  <a:pt x="1076325" y="617537"/>
                  <a:pt x="1071562" y="619125"/>
                </a:cubicBezTo>
                <a:cubicBezTo>
                  <a:pt x="1072754" y="656063"/>
                  <a:pt x="1081701" y="804018"/>
                  <a:pt x="1071562" y="857250"/>
                </a:cubicBezTo>
                <a:cubicBezTo>
                  <a:pt x="1070491" y="862873"/>
                  <a:pt x="1061854" y="863341"/>
                  <a:pt x="1057275" y="866775"/>
                </a:cubicBezTo>
                <a:cubicBezTo>
                  <a:pt x="1049143" y="872874"/>
                  <a:pt x="1041400" y="879475"/>
                  <a:pt x="1033462" y="885825"/>
                </a:cubicBezTo>
                <a:cubicBezTo>
                  <a:pt x="1027112" y="898525"/>
                  <a:pt x="1018902" y="910455"/>
                  <a:pt x="1014412" y="923925"/>
                </a:cubicBezTo>
                <a:cubicBezTo>
                  <a:pt x="1012825" y="928687"/>
                  <a:pt x="1011029" y="933385"/>
                  <a:pt x="1009650" y="938212"/>
                </a:cubicBezTo>
                <a:cubicBezTo>
                  <a:pt x="1007852" y="944506"/>
                  <a:pt x="1008134" y="951579"/>
                  <a:pt x="1004887" y="957262"/>
                </a:cubicBezTo>
                <a:cubicBezTo>
                  <a:pt x="1001545" y="963110"/>
                  <a:pt x="995362" y="966787"/>
                  <a:pt x="990600" y="971550"/>
                </a:cubicBezTo>
                <a:cubicBezTo>
                  <a:pt x="973225" y="1023668"/>
                  <a:pt x="1000938" y="944716"/>
                  <a:pt x="976312" y="1000125"/>
                </a:cubicBezTo>
                <a:cubicBezTo>
                  <a:pt x="969627" y="1015166"/>
                  <a:pt x="972490" y="1033942"/>
                  <a:pt x="952500" y="1038225"/>
                </a:cubicBezTo>
                <a:cubicBezTo>
                  <a:pt x="935355" y="1041899"/>
                  <a:pt x="917575" y="1041400"/>
                  <a:pt x="900112" y="1042987"/>
                </a:cubicBezTo>
                <a:cubicBezTo>
                  <a:pt x="892175" y="1044575"/>
                  <a:pt x="883669" y="1044400"/>
                  <a:pt x="876300" y="1047750"/>
                </a:cubicBezTo>
                <a:cubicBezTo>
                  <a:pt x="865879" y="1052487"/>
                  <a:pt x="858585" y="1063180"/>
                  <a:pt x="847725" y="1066800"/>
                </a:cubicBezTo>
                <a:cubicBezTo>
                  <a:pt x="842962" y="1068387"/>
                  <a:pt x="838264" y="1070183"/>
                  <a:pt x="833437" y="1071562"/>
                </a:cubicBezTo>
                <a:cubicBezTo>
                  <a:pt x="827143" y="1073360"/>
                  <a:pt x="820516" y="1074027"/>
                  <a:pt x="814387" y="1076325"/>
                </a:cubicBezTo>
                <a:cubicBezTo>
                  <a:pt x="807740" y="1078818"/>
                  <a:pt x="801863" y="1083053"/>
                  <a:pt x="795337" y="1085850"/>
                </a:cubicBezTo>
                <a:cubicBezTo>
                  <a:pt x="790723" y="1087827"/>
                  <a:pt x="785812" y="1089025"/>
                  <a:pt x="781050" y="1090612"/>
                </a:cubicBezTo>
                <a:cubicBezTo>
                  <a:pt x="762000" y="1089025"/>
                  <a:pt x="743016" y="1085850"/>
                  <a:pt x="723900" y="1085850"/>
                </a:cubicBezTo>
                <a:cubicBezTo>
                  <a:pt x="711921" y="1085850"/>
                  <a:pt x="683759" y="1106940"/>
                  <a:pt x="681037" y="1109662"/>
                </a:cubicBezTo>
                <a:cubicBezTo>
                  <a:pt x="676275" y="1114425"/>
                  <a:pt x="671062" y="1118776"/>
                  <a:pt x="666750" y="1123950"/>
                </a:cubicBezTo>
                <a:cubicBezTo>
                  <a:pt x="663086" y="1128347"/>
                  <a:pt x="661272" y="1134190"/>
                  <a:pt x="657225" y="1138237"/>
                </a:cubicBezTo>
                <a:cubicBezTo>
                  <a:pt x="653177" y="1142284"/>
                  <a:pt x="647215" y="1143959"/>
                  <a:pt x="642937" y="1147762"/>
                </a:cubicBezTo>
                <a:cubicBezTo>
                  <a:pt x="632162" y="1157340"/>
                  <a:pt x="616287" y="1178657"/>
                  <a:pt x="600075" y="1185862"/>
                </a:cubicBezTo>
                <a:cubicBezTo>
                  <a:pt x="569075" y="1199640"/>
                  <a:pt x="556683" y="1196734"/>
                  <a:pt x="519112" y="1200150"/>
                </a:cubicBezTo>
                <a:cubicBezTo>
                  <a:pt x="512762" y="1201737"/>
                  <a:pt x="506331" y="1203031"/>
                  <a:pt x="500062" y="1204912"/>
                </a:cubicBezTo>
                <a:cubicBezTo>
                  <a:pt x="490445" y="1207797"/>
                  <a:pt x="471487" y="1214437"/>
                  <a:pt x="471487" y="1214437"/>
                </a:cubicBezTo>
                <a:cubicBezTo>
                  <a:pt x="455139" y="1208988"/>
                  <a:pt x="452567" y="1209804"/>
                  <a:pt x="438150" y="1195387"/>
                </a:cubicBezTo>
                <a:cubicBezTo>
                  <a:pt x="418815" y="1176052"/>
                  <a:pt x="440702" y="1182375"/>
                  <a:pt x="409575" y="1166812"/>
                </a:cubicBezTo>
                <a:cubicBezTo>
                  <a:pt x="403721" y="1163885"/>
                  <a:pt x="396875" y="1163637"/>
                  <a:pt x="390525" y="1162050"/>
                </a:cubicBezTo>
                <a:cubicBezTo>
                  <a:pt x="376237" y="1163637"/>
                  <a:pt x="361079" y="1161652"/>
                  <a:pt x="347662" y="1166812"/>
                </a:cubicBezTo>
                <a:cubicBezTo>
                  <a:pt x="313341" y="1180012"/>
                  <a:pt x="343684" y="1188276"/>
                  <a:pt x="314325" y="1190625"/>
                </a:cubicBezTo>
                <a:cubicBezTo>
                  <a:pt x="279475" y="1193413"/>
                  <a:pt x="244454" y="1193392"/>
                  <a:pt x="209550" y="1195387"/>
                </a:cubicBezTo>
                <a:cubicBezTo>
                  <a:pt x="188885" y="1196568"/>
                  <a:pt x="168275" y="1198562"/>
                  <a:pt x="147637" y="1200150"/>
                </a:cubicBezTo>
                <a:cubicBezTo>
                  <a:pt x="138112" y="1201737"/>
                  <a:pt x="128488" y="1202817"/>
                  <a:pt x="119062" y="1204912"/>
                </a:cubicBezTo>
                <a:cubicBezTo>
                  <a:pt x="114162" y="1206001"/>
                  <a:pt x="109795" y="1209675"/>
                  <a:pt x="104775" y="1209675"/>
                </a:cubicBezTo>
                <a:cubicBezTo>
                  <a:pt x="82493" y="1209675"/>
                  <a:pt x="60325" y="1206500"/>
                  <a:pt x="38100" y="1204912"/>
                </a:cubicBezTo>
                <a:cubicBezTo>
                  <a:pt x="28575" y="1206500"/>
                  <a:pt x="16857" y="1203391"/>
                  <a:pt x="9525" y="1209675"/>
                </a:cubicBezTo>
                <a:cubicBezTo>
                  <a:pt x="3379" y="1214943"/>
                  <a:pt x="7322" y="1225808"/>
                  <a:pt x="4762" y="1233487"/>
                </a:cubicBezTo>
                <a:cubicBezTo>
                  <a:pt x="4052" y="1235617"/>
                  <a:pt x="1587" y="1236662"/>
                  <a:pt x="0" y="123825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495813" y="633279"/>
            <a:ext cx="523987" cy="1421470"/>
          </a:xfrm>
          <a:custGeom>
            <a:avLst/>
            <a:gdLst>
              <a:gd name="connsiteX0" fmla="*/ 523987 w 523987"/>
              <a:gd name="connsiteY0" fmla="*/ 57284 h 1421470"/>
              <a:gd name="connsiteX1" fmla="*/ 495412 w 523987"/>
              <a:gd name="connsiteY1" fmla="*/ 23946 h 1421470"/>
              <a:gd name="connsiteX2" fmla="*/ 476362 w 523987"/>
              <a:gd name="connsiteY2" fmla="*/ 14421 h 1421470"/>
              <a:gd name="connsiteX3" fmla="*/ 414450 w 523987"/>
              <a:gd name="connsiteY3" fmla="*/ 4896 h 1421470"/>
              <a:gd name="connsiteX4" fmla="*/ 395400 w 523987"/>
              <a:gd name="connsiteY4" fmla="*/ 134 h 1421470"/>
              <a:gd name="connsiteX5" fmla="*/ 381112 w 523987"/>
              <a:gd name="connsiteY5" fmla="*/ 9659 h 1421470"/>
              <a:gd name="connsiteX6" fmla="*/ 352537 w 523987"/>
              <a:gd name="connsiteY6" fmla="*/ 19184 h 1421470"/>
              <a:gd name="connsiteX7" fmla="*/ 323962 w 523987"/>
              <a:gd name="connsiteY7" fmla="*/ 38234 h 1421470"/>
              <a:gd name="connsiteX8" fmla="*/ 309675 w 523987"/>
              <a:gd name="connsiteY8" fmla="*/ 47759 h 1421470"/>
              <a:gd name="connsiteX9" fmla="*/ 295387 w 523987"/>
              <a:gd name="connsiteY9" fmla="*/ 81096 h 1421470"/>
              <a:gd name="connsiteX10" fmla="*/ 276337 w 523987"/>
              <a:gd name="connsiteY10" fmla="*/ 109671 h 1421470"/>
              <a:gd name="connsiteX11" fmla="*/ 271575 w 523987"/>
              <a:gd name="connsiteY11" fmla="*/ 133484 h 1421470"/>
              <a:gd name="connsiteX12" fmla="*/ 233475 w 523987"/>
              <a:gd name="connsiteY12" fmla="*/ 176346 h 1421470"/>
              <a:gd name="connsiteX13" fmla="*/ 209662 w 523987"/>
              <a:gd name="connsiteY13" fmla="*/ 200159 h 1421470"/>
              <a:gd name="connsiteX14" fmla="*/ 214425 w 523987"/>
              <a:gd name="connsiteY14" fmla="*/ 223971 h 1421470"/>
              <a:gd name="connsiteX15" fmla="*/ 219187 w 523987"/>
              <a:gd name="connsiteY15" fmla="*/ 238259 h 1421470"/>
              <a:gd name="connsiteX16" fmla="*/ 209662 w 523987"/>
              <a:gd name="connsiteY16" fmla="*/ 252546 h 1421470"/>
              <a:gd name="connsiteX17" fmla="*/ 190612 w 523987"/>
              <a:gd name="connsiteY17" fmla="*/ 285884 h 1421470"/>
              <a:gd name="connsiteX18" fmla="*/ 176325 w 523987"/>
              <a:gd name="connsiteY18" fmla="*/ 314459 h 1421470"/>
              <a:gd name="connsiteX19" fmla="*/ 157275 w 523987"/>
              <a:gd name="connsiteY19" fmla="*/ 381134 h 1421470"/>
              <a:gd name="connsiteX20" fmla="*/ 162037 w 523987"/>
              <a:gd name="connsiteY20" fmla="*/ 433521 h 1421470"/>
              <a:gd name="connsiteX21" fmla="*/ 176325 w 523987"/>
              <a:gd name="connsiteY21" fmla="*/ 438284 h 1421470"/>
              <a:gd name="connsiteX22" fmla="*/ 204900 w 523987"/>
              <a:gd name="connsiteY22" fmla="*/ 457334 h 1421470"/>
              <a:gd name="connsiteX23" fmla="*/ 209662 w 523987"/>
              <a:gd name="connsiteY23" fmla="*/ 476384 h 1421470"/>
              <a:gd name="connsiteX24" fmla="*/ 219187 w 523987"/>
              <a:gd name="connsiteY24" fmla="*/ 495434 h 1421470"/>
              <a:gd name="connsiteX25" fmla="*/ 223950 w 523987"/>
              <a:gd name="connsiteY25" fmla="*/ 547821 h 1421470"/>
              <a:gd name="connsiteX26" fmla="*/ 219187 w 523987"/>
              <a:gd name="connsiteY26" fmla="*/ 666884 h 1421470"/>
              <a:gd name="connsiteX27" fmla="*/ 200137 w 523987"/>
              <a:gd name="connsiteY27" fmla="*/ 709746 h 1421470"/>
              <a:gd name="connsiteX28" fmla="*/ 152512 w 523987"/>
              <a:gd name="connsiteY28" fmla="*/ 738321 h 1421470"/>
              <a:gd name="connsiteX29" fmla="*/ 138225 w 523987"/>
              <a:gd name="connsiteY29" fmla="*/ 747846 h 1421470"/>
              <a:gd name="connsiteX30" fmla="*/ 119175 w 523987"/>
              <a:gd name="connsiteY30" fmla="*/ 738321 h 1421470"/>
              <a:gd name="connsiteX31" fmla="*/ 100125 w 523987"/>
              <a:gd name="connsiteY31" fmla="*/ 733559 h 1421470"/>
              <a:gd name="connsiteX32" fmla="*/ 104887 w 523987"/>
              <a:gd name="connsiteY32" fmla="*/ 766896 h 1421470"/>
              <a:gd name="connsiteX33" fmla="*/ 133462 w 523987"/>
              <a:gd name="connsiteY33" fmla="*/ 790709 h 1421470"/>
              <a:gd name="connsiteX34" fmla="*/ 128700 w 523987"/>
              <a:gd name="connsiteY34" fmla="*/ 833571 h 1421470"/>
              <a:gd name="connsiteX35" fmla="*/ 119175 w 523987"/>
              <a:gd name="connsiteY35" fmla="*/ 866909 h 1421470"/>
              <a:gd name="connsiteX36" fmla="*/ 114412 w 523987"/>
              <a:gd name="connsiteY36" fmla="*/ 914534 h 1421470"/>
              <a:gd name="connsiteX37" fmla="*/ 104887 w 523987"/>
              <a:gd name="connsiteY37" fmla="*/ 933584 h 1421470"/>
              <a:gd name="connsiteX38" fmla="*/ 100125 w 523987"/>
              <a:gd name="connsiteY38" fmla="*/ 957396 h 1421470"/>
              <a:gd name="connsiteX39" fmla="*/ 90600 w 523987"/>
              <a:gd name="connsiteY39" fmla="*/ 985971 h 1421470"/>
              <a:gd name="connsiteX40" fmla="*/ 85837 w 523987"/>
              <a:gd name="connsiteY40" fmla="*/ 1019309 h 1421470"/>
              <a:gd name="connsiteX41" fmla="*/ 57262 w 523987"/>
              <a:gd name="connsiteY41" fmla="*/ 1047884 h 1421470"/>
              <a:gd name="connsiteX42" fmla="*/ 38212 w 523987"/>
              <a:gd name="connsiteY42" fmla="*/ 1052646 h 1421470"/>
              <a:gd name="connsiteX43" fmla="*/ 23925 w 523987"/>
              <a:gd name="connsiteY43" fmla="*/ 1066934 h 1421470"/>
              <a:gd name="connsiteX44" fmla="*/ 19162 w 523987"/>
              <a:gd name="connsiteY44" fmla="*/ 1085984 h 1421470"/>
              <a:gd name="connsiteX45" fmla="*/ 14400 w 523987"/>
              <a:gd name="connsiteY45" fmla="*/ 1214571 h 1421470"/>
              <a:gd name="connsiteX46" fmla="*/ 19162 w 523987"/>
              <a:gd name="connsiteY46" fmla="*/ 1233621 h 1421470"/>
              <a:gd name="connsiteX47" fmla="*/ 23925 w 523987"/>
              <a:gd name="connsiteY47" fmla="*/ 1262196 h 1421470"/>
              <a:gd name="connsiteX48" fmla="*/ 9637 w 523987"/>
              <a:gd name="connsiteY48" fmla="*/ 1271721 h 1421470"/>
              <a:gd name="connsiteX49" fmla="*/ 112 w 523987"/>
              <a:gd name="connsiteY49" fmla="*/ 1295534 h 1421470"/>
              <a:gd name="connsiteX50" fmla="*/ 4875 w 523987"/>
              <a:gd name="connsiteY50" fmla="*/ 1314584 h 1421470"/>
              <a:gd name="connsiteX51" fmla="*/ 28687 w 523987"/>
              <a:gd name="connsiteY51" fmla="*/ 1343159 h 1421470"/>
              <a:gd name="connsiteX52" fmla="*/ 23925 w 523987"/>
              <a:gd name="connsiteY52" fmla="*/ 1386021 h 142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23987" h="1421470">
                <a:moveTo>
                  <a:pt x="523987" y="57284"/>
                </a:moveTo>
                <a:cubicBezTo>
                  <a:pt x="514462" y="46171"/>
                  <a:pt x="506291" y="33737"/>
                  <a:pt x="495412" y="23946"/>
                </a:cubicBezTo>
                <a:cubicBezTo>
                  <a:pt x="490135" y="19197"/>
                  <a:pt x="482888" y="17218"/>
                  <a:pt x="476362" y="14421"/>
                </a:cubicBezTo>
                <a:cubicBezTo>
                  <a:pt x="455470" y="5467"/>
                  <a:pt x="439960" y="7447"/>
                  <a:pt x="414450" y="4896"/>
                </a:cubicBezTo>
                <a:cubicBezTo>
                  <a:pt x="408100" y="3309"/>
                  <a:pt x="401880" y="-792"/>
                  <a:pt x="395400" y="134"/>
                </a:cubicBezTo>
                <a:cubicBezTo>
                  <a:pt x="389734" y="944"/>
                  <a:pt x="386343" y="7334"/>
                  <a:pt x="381112" y="9659"/>
                </a:cubicBezTo>
                <a:cubicBezTo>
                  <a:pt x="371937" y="13737"/>
                  <a:pt x="360891" y="13615"/>
                  <a:pt x="352537" y="19184"/>
                </a:cubicBezTo>
                <a:lnTo>
                  <a:pt x="323962" y="38234"/>
                </a:lnTo>
                <a:lnTo>
                  <a:pt x="309675" y="47759"/>
                </a:lnTo>
                <a:cubicBezTo>
                  <a:pt x="304748" y="62538"/>
                  <a:pt x="304214" y="66385"/>
                  <a:pt x="295387" y="81096"/>
                </a:cubicBezTo>
                <a:cubicBezTo>
                  <a:pt x="289497" y="90912"/>
                  <a:pt x="276337" y="109671"/>
                  <a:pt x="276337" y="109671"/>
                </a:cubicBezTo>
                <a:cubicBezTo>
                  <a:pt x="274750" y="117609"/>
                  <a:pt x="274417" y="125905"/>
                  <a:pt x="271575" y="133484"/>
                </a:cubicBezTo>
                <a:cubicBezTo>
                  <a:pt x="265635" y="149323"/>
                  <a:pt x="240074" y="166448"/>
                  <a:pt x="233475" y="176346"/>
                </a:cubicBezTo>
                <a:cubicBezTo>
                  <a:pt x="220775" y="195397"/>
                  <a:pt x="228713" y="187459"/>
                  <a:pt x="209662" y="200159"/>
                </a:cubicBezTo>
                <a:cubicBezTo>
                  <a:pt x="192921" y="225270"/>
                  <a:pt x="199416" y="205209"/>
                  <a:pt x="214425" y="223971"/>
                </a:cubicBezTo>
                <a:cubicBezTo>
                  <a:pt x="217561" y="227891"/>
                  <a:pt x="217600" y="233496"/>
                  <a:pt x="219187" y="238259"/>
                </a:cubicBezTo>
                <a:cubicBezTo>
                  <a:pt x="216012" y="243021"/>
                  <a:pt x="212502" y="247576"/>
                  <a:pt x="209662" y="252546"/>
                </a:cubicBezTo>
                <a:cubicBezTo>
                  <a:pt x="185487" y="294851"/>
                  <a:pt x="213822" y="251067"/>
                  <a:pt x="190612" y="285884"/>
                </a:cubicBezTo>
                <a:cubicBezTo>
                  <a:pt x="173248" y="337981"/>
                  <a:pt x="200941" y="259073"/>
                  <a:pt x="176325" y="314459"/>
                </a:cubicBezTo>
                <a:cubicBezTo>
                  <a:pt x="168516" y="332028"/>
                  <a:pt x="161600" y="363836"/>
                  <a:pt x="157275" y="381134"/>
                </a:cubicBezTo>
                <a:cubicBezTo>
                  <a:pt x="158862" y="398596"/>
                  <a:pt x="156492" y="416886"/>
                  <a:pt x="162037" y="433521"/>
                </a:cubicBezTo>
                <a:cubicBezTo>
                  <a:pt x="163625" y="438284"/>
                  <a:pt x="171936" y="435846"/>
                  <a:pt x="176325" y="438284"/>
                </a:cubicBezTo>
                <a:cubicBezTo>
                  <a:pt x="186332" y="443843"/>
                  <a:pt x="204900" y="457334"/>
                  <a:pt x="204900" y="457334"/>
                </a:cubicBezTo>
                <a:cubicBezTo>
                  <a:pt x="206487" y="463684"/>
                  <a:pt x="207364" y="470255"/>
                  <a:pt x="209662" y="476384"/>
                </a:cubicBezTo>
                <a:cubicBezTo>
                  <a:pt x="212155" y="483032"/>
                  <a:pt x="217795" y="488472"/>
                  <a:pt x="219187" y="495434"/>
                </a:cubicBezTo>
                <a:cubicBezTo>
                  <a:pt x="222626" y="512628"/>
                  <a:pt x="222362" y="530359"/>
                  <a:pt x="223950" y="547821"/>
                </a:cubicBezTo>
                <a:cubicBezTo>
                  <a:pt x="222362" y="587509"/>
                  <a:pt x="223013" y="627349"/>
                  <a:pt x="219187" y="666884"/>
                </a:cubicBezTo>
                <a:cubicBezTo>
                  <a:pt x="218390" y="675121"/>
                  <a:pt x="209224" y="701795"/>
                  <a:pt x="200137" y="709746"/>
                </a:cubicBezTo>
                <a:cubicBezTo>
                  <a:pt x="178205" y="728936"/>
                  <a:pt x="174018" y="726032"/>
                  <a:pt x="152512" y="738321"/>
                </a:cubicBezTo>
                <a:cubicBezTo>
                  <a:pt x="147542" y="741161"/>
                  <a:pt x="142987" y="744671"/>
                  <a:pt x="138225" y="747846"/>
                </a:cubicBezTo>
                <a:cubicBezTo>
                  <a:pt x="131875" y="744671"/>
                  <a:pt x="125823" y="740814"/>
                  <a:pt x="119175" y="738321"/>
                </a:cubicBezTo>
                <a:cubicBezTo>
                  <a:pt x="113046" y="736023"/>
                  <a:pt x="103052" y="727705"/>
                  <a:pt x="100125" y="733559"/>
                </a:cubicBezTo>
                <a:cubicBezTo>
                  <a:pt x="95105" y="743599"/>
                  <a:pt x="100718" y="756474"/>
                  <a:pt x="104887" y="766896"/>
                </a:cubicBezTo>
                <a:cubicBezTo>
                  <a:pt x="108220" y="775230"/>
                  <a:pt x="126319" y="785947"/>
                  <a:pt x="133462" y="790709"/>
                </a:cubicBezTo>
                <a:cubicBezTo>
                  <a:pt x="131875" y="804996"/>
                  <a:pt x="130886" y="819363"/>
                  <a:pt x="128700" y="833571"/>
                </a:cubicBezTo>
                <a:cubicBezTo>
                  <a:pt x="126992" y="844670"/>
                  <a:pt x="122729" y="856245"/>
                  <a:pt x="119175" y="866909"/>
                </a:cubicBezTo>
                <a:cubicBezTo>
                  <a:pt x="117587" y="882784"/>
                  <a:pt x="117755" y="898934"/>
                  <a:pt x="114412" y="914534"/>
                </a:cubicBezTo>
                <a:cubicBezTo>
                  <a:pt x="112924" y="921476"/>
                  <a:pt x="107132" y="926849"/>
                  <a:pt x="104887" y="933584"/>
                </a:cubicBezTo>
                <a:cubicBezTo>
                  <a:pt x="102327" y="941263"/>
                  <a:pt x="102255" y="949587"/>
                  <a:pt x="100125" y="957396"/>
                </a:cubicBezTo>
                <a:cubicBezTo>
                  <a:pt x="97483" y="967082"/>
                  <a:pt x="90600" y="985971"/>
                  <a:pt x="90600" y="985971"/>
                </a:cubicBezTo>
                <a:cubicBezTo>
                  <a:pt x="89012" y="997084"/>
                  <a:pt x="89063" y="1008557"/>
                  <a:pt x="85837" y="1019309"/>
                </a:cubicBezTo>
                <a:cubicBezTo>
                  <a:pt x="82425" y="1030682"/>
                  <a:pt x="66307" y="1043361"/>
                  <a:pt x="57262" y="1047884"/>
                </a:cubicBezTo>
                <a:cubicBezTo>
                  <a:pt x="51408" y="1050811"/>
                  <a:pt x="44562" y="1051059"/>
                  <a:pt x="38212" y="1052646"/>
                </a:cubicBezTo>
                <a:cubicBezTo>
                  <a:pt x="33450" y="1057409"/>
                  <a:pt x="27267" y="1061086"/>
                  <a:pt x="23925" y="1066934"/>
                </a:cubicBezTo>
                <a:cubicBezTo>
                  <a:pt x="20678" y="1072617"/>
                  <a:pt x="19583" y="1079452"/>
                  <a:pt x="19162" y="1085984"/>
                </a:cubicBezTo>
                <a:cubicBezTo>
                  <a:pt x="16401" y="1128787"/>
                  <a:pt x="15987" y="1171709"/>
                  <a:pt x="14400" y="1214571"/>
                </a:cubicBezTo>
                <a:cubicBezTo>
                  <a:pt x="15987" y="1220921"/>
                  <a:pt x="16584" y="1227605"/>
                  <a:pt x="19162" y="1233621"/>
                </a:cubicBezTo>
                <a:cubicBezTo>
                  <a:pt x="24949" y="1247124"/>
                  <a:pt x="36218" y="1246831"/>
                  <a:pt x="23925" y="1262196"/>
                </a:cubicBezTo>
                <a:cubicBezTo>
                  <a:pt x="20349" y="1266666"/>
                  <a:pt x="14400" y="1268546"/>
                  <a:pt x="9637" y="1271721"/>
                </a:cubicBezTo>
                <a:cubicBezTo>
                  <a:pt x="6462" y="1279659"/>
                  <a:pt x="1056" y="1287037"/>
                  <a:pt x="112" y="1295534"/>
                </a:cubicBezTo>
                <a:cubicBezTo>
                  <a:pt x="-611" y="1302039"/>
                  <a:pt x="2297" y="1308568"/>
                  <a:pt x="4875" y="1314584"/>
                </a:cubicBezTo>
                <a:cubicBezTo>
                  <a:pt x="9847" y="1326186"/>
                  <a:pt x="20106" y="1334578"/>
                  <a:pt x="28687" y="1343159"/>
                </a:cubicBezTo>
                <a:cubicBezTo>
                  <a:pt x="23232" y="1430450"/>
                  <a:pt x="23925" y="1444809"/>
                  <a:pt x="23925" y="138602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400342" y="2024063"/>
            <a:ext cx="1176671" cy="1752600"/>
          </a:xfrm>
          <a:custGeom>
            <a:avLst/>
            <a:gdLst>
              <a:gd name="connsiteX0" fmla="*/ 114633 w 1176671"/>
              <a:gd name="connsiteY0" fmla="*/ 0 h 1752600"/>
              <a:gd name="connsiteX1" fmla="*/ 100346 w 1176671"/>
              <a:gd name="connsiteY1" fmla="*/ 33337 h 1752600"/>
              <a:gd name="connsiteX2" fmla="*/ 90821 w 1176671"/>
              <a:gd name="connsiteY2" fmla="*/ 47625 h 1752600"/>
              <a:gd name="connsiteX3" fmla="*/ 71771 w 1176671"/>
              <a:gd name="connsiteY3" fmla="*/ 85725 h 1752600"/>
              <a:gd name="connsiteX4" fmla="*/ 52721 w 1176671"/>
              <a:gd name="connsiteY4" fmla="*/ 109537 h 1752600"/>
              <a:gd name="connsiteX5" fmla="*/ 47958 w 1176671"/>
              <a:gd name="connsiteY5" fmla="*/ 123825 h 1752600"/>
              <a:gd name="connsiteX6" fmla="*/ 33671 w 1176671"/>
              <a:gd name="connsiteY6" fmla="*/ 138112 h 1752600"/>
              <a:gd name="connsiteX7" fmla="*/ 9858 w 1176671"/>
              <a:gd name="connsiteY7" fmla="*/ 166687 h 1752600"/>
              <a:gd name="connsiteX8" fmla="*/ 333 w 1176671"/>
              <a:gd name="connsiteY8" fmla="*/ 180975 h 1752600"/>
              <a:gd name="connsiteX9" fmla="*/ 5096 w 1176671"/>
              <a:gd name="connsiteY9" fmla="*/ 214312 h 1752600"/>
              <a:gd name="connsiteX10" fmla="*/ 19383 w 1176671"/>
              <a:gd name="connsiteY10" fmla="*/ 228600 h 1752600"/>
              <a:gd name="connsiteX11" fmla="*/ 47958 w 1176671"/>
              <a:gd name="connsiteY11" fmla="*/ 242887 h 1752600"/>
              <a:gd name="connsiteX12" fmla="*/ 62246 w 1176671"/>
              <a:gd name="connsiteY12" fmla="*/ 257175 h 1752600"/>
              <a:gd name="connsiteX13" fmla="*/ 71771 w 1176671"/>
              <a:gd name="connsiteY13" fmla="*/ 271462 h 1752600"/>
              <a:gd name="connsiteX14" fmla="*/ 90821 w 1176671"/>
              <a:gd name="connsiteY14" fmla="*/ 276225 h 1752600"/>
              <a:gd name="connsiteX15" fmla="*/ 105108 w 1176671"/>
              <a:gd name="connsiteY15" fmla="*/ 285750 h 1752600"/>
              <a:gd name="connsiteX16" fmla="*/ 114633 w 1176671"/>
              <a:gd name="connsiteY16" fmla="*/ 300037 h 1752600"/>
              <a:gd name="connsiteX17" fmla="*/ 105108 w 1176671"/>
              <a:gd name="connsiteY17" fmla="*/ 347662 h 1752600"/>
              <a:gd name="connsiteX18" fmla="*/ 109871 w 1176671"/>
              <a:gd name="connsiteY18" fmla="*/ 371475 h 1752600"/>
              <a:gd name="connsiteX19" fmla="*/ 124158 w 1176671"/>
              <a:gd name="connsiteY19" fmla="*/ 376237 h 1752600"/>
              <a:gd name="connsiteX20" fmla="*/ 138446 w 1176671"/>
              <a:gd name="connsiteY20" fmla="*/ 385762 h 1752600"/>
              <a:gd name="connsiteX21" fmla="*/ 147971 w 1176671"/>
              <a:gd name="connsiteY21" fmla="*/ 400050 h 1752600"/>
              <a:gd name="connsiteX22" fmla="*/ 176546 w 1176671"/>
              <a:gd name="connsiteY22" fmla="*/ 419100 h 1752600"/>
              <a:gd name="connsiteX23" fmla="*/ 190833 w 1176671"/>
              <a:gd name="connsiteY23" fmla="*/ 428625 h 1752600"/>
              <a:gd name="connsiteX24" fmla="*/ 205121 w 1176671"/>
              <a:gd name="connsiteY24" fmla="*/ 442912 h 1752600"/>
              <a:gd name="connsiteX25" fmla="*/ 209883 w 1176671"/>
              <a:gd name="connsiteY25" fmla="*/ 457200 h 1752600"/>
              <a:gd name="connsiteX26" fmla="*/ 214646 w 1176671"/>
              <a:gd name="connsiteY26" fmla="*/ 514350 h 1752600"/>
              <a:gd name="connsiteX27" fmla="*/ 243221 w 1176671"/>
              <a:gd name="connsiteY27" fmla="*/ 533400 h 1752600"/>
              <a:gd name="connsiteX28" fmla="*/ 271796 w 1176671"/>
              <a:gd name="connsiteY28" fmla="*/ 542925 h 1752600"/>
              <a:gd name="connsiteX29" fmla="*/ 295608 w 1176671"/>
              <a:gd name="connsiteY29" fmla="*/ 576262 h 1752600"/>
              <a:gd name="connsiteX30" fmla="*/ 290846 w 1176671"/>
              <a:gd name="connsiteY30" fmla="*/ 590550 h 1752600"/>
              <a:gd name="connsiteX31" fmla="*/ 300371 w 1176671"/>
              <a:gd name="connsiteY31" fmla="*/ 623887 h 1752600"/>
              <a:gd name="connsiteX32" fmla="*/ 309896 w 1176671"/>
              <a:gd name="connsiteY32" fmla="*/ 638175 h 1752600"/>
              <a:gd name="connsiteX33" fmla="*/ 343233 w 1176671"/>
              <a:gd name="connsiteY33" fmla="*/ 652462 h 1752600"/>
              <a:gd name="connsiteX34" fmla="*/ 367046 w 1176671"/>
              <a:gd name="connsiteY34" fmla="*/ 685800 h 1752600"/>
              <a:gd name="connsiteX35" fmla="*/ 405146 w 1176671"/>
              <a:gd name="connsiteY35" fmla="*/ 695325 h 1752600"/>
              <a:gd name="connsiteX36" fmla="*/ 438483 w 1176671"/>
              <a:gd name="connsiteY36" fmla="*/ 704850 h 1752600"/>
              <a:gd name="connsiteX37" fmla="*/ 457533 w 1176671"/>
              <a:gd name="connsiteY37" fmla="*/ 714375 h 1752600"/>
              <a:gd name="connsiteX38" fmla="*/ 457533 w 1176671"/>
              <a:gd name="connsiteY38" fmla="*/ 762000 h 1752600"/>
              <a:gd name="connsiteX39" fmla="*/ 490871 w 1176671"/>
              <a:gd name="connsiteY39" fmla="*/ 776287 h 1752600"/>
              <a:gd name="connsiteX40" fmla="*/ 524208 w 1176671"/>
              <a:gd name="connsiteY40" fmla="*/ 804862 h 1752600"/>
              <a:gd name="connsiteX41" fmla="*/ 538496 w 1176671"/>
              <a:gd name="connsiteY41" fmla="*/ 814387 h 1752600"/>
              <a:gd name="connsiteX42" fmla="*/ 557546 w 1176671"/>
              <a:gd name="connsiteY42" fmla="*/ 833437 h 1752600"/>
              <a:gd name="connsiteX43" fmla="*/ 562308 w 1176671"/>
              <a:gd name="connsiteY43" fmla="*/ 885825 h 1752600"/>
              <a:gd name="connsiteX44" fmla="*/ 586121 w 1176671"/>
              <a:gd name="connsiteY44" fmla="*/ 914400 h 1752600"/>
              <a:gd name="connsiteX45" fmla="*/ 600408 w 1176671"/>
              <a:gd name="connsiteY45" fmla="*/ 933450 h 1752600"/>
              <a:gd name="connsiteX46" fmla="*/ 624221 w 1176671"/>
              <a:gd name="connsiteY46" fmla="*/ 942975 h 1752600"/>
              <a:gd name="connsiteX47" fmla="*/ 652796 w 1176671"/>
              <a:gd name="connsiteY47" fmla="*/ 966787 h 1752600"/>
              <a:gd name="connsiteX48" fmla="*/ 662321 w 1176671"/>
              <a:gd name="connsiteY48" fmla="*/ 1023937 h 1752600"/>
              <a:gd name="connsiteX49" fmla="*/ 671846 w 1176671"/>
              <a:gd name="connsiteY49" fmla="*/ 1095375 h 1752600"/>
              <a:gd name="connsiteX50" fmla="*/ 686133 w 1176671"/>
              <a:gd name="connsiteY50" fmla="*/ 1100137 h 1752600"/>
              <a:gd name="connsiteX51" fmla="*/ 719471 w 1176671"/>
              <a:gd name="connsiteY51" fmla="*/ 1104900 h 1752600"/>
              <a:gd name="connsiteX52" fmla="*/ 733758 w 1176671"/>
              <a:gd name="connsiteY52" fmla="*/ 1114425 h 1752600"/>
              <a:gd name="connsiteX53" fmla="*/ 748046 w 1176671"/>
              <a:gd name="connsiteY53" fmla="*/ 1119187 h 1752600"/>
              <a:gd name="connsiteX54" fmla="*/ 771858 w 1176671"/>
              <a:gd name="connsiteY54" fmla="*/ 1147762 h 1752600"/>
              <a:gd name="connsiteX55" fmla="*/ 776621 w 1176671"/>
              <a:gd name="connsiteY55" fmla="*/ 1176337 h 1752600"/>
              <a:gd name="connsiteX56" fmla="*/ 795671 w 1176671"/>
              <a:gd name="connsiteY56" fmla="*/ 1204912 h 1752600"/>
              <a:gd name="connsiteX57" fmla="*/ 857583 w 1176671"/>
              <a:gd name="connsiteY57" fmla="*/ 1223962 h 1752600"/>
              <a:gd name="connsiteX58" fmla="*/ 876633 w 1176671"/>
              <a:gd name="connsiteY58" fmla="*/ 1243012 h 1752600"/>
              <a:gd name="connsiteX59" fmla="*/ 890921 w 1176671"/>
              <a:gd name="connsiteY59" fmla="*/ 1247775 h 1752600"/>
              <a:gd name="connsiteX60" fmla="*/ 914733 w 1176671"/>
              <a:gd name="connsiteY60" fmla="*/ 1281112 h 1752600"/>
              <a:gd name="connsiteX61" fmla="*/ 933783 w 1176671"/>
              <a:gd name="connsiteY61" fmla="*/ 1295400 h 1752600"/>
              <a:gd name="connsiteX62" fmla="*/ 981408 w 1176671"/>
              <a:gd name="connsiteY62" fmla="*/ 1328737 h 1752600"/>
              <a:gd name="connsiteX63" fmla="*/ 990933 w 1176671"/>
              <a:gd name="connsiteY63" fmla="*/ 1347787 h 1752600"/>
              <a:gd name="connsiteX64" fmla="*/ 1000458 w 1176671"/>
              <a:gd name="connsiteY64" fmla="*/ 1362075 h 1752600"/>
              <a:gd name="connsiteX65" fmla="*/ 1014746 w 1176671"/>
              <a:gd name="connsiteY65" fmla="*/ 1400175 h 1752600"/>
              <a:gd name="connsiteX66" fmla="*/ 1057608 w 1176671"/>
              <a:gd name="connsiteY66" fmla="*/ 1423987 h 1752600"/>
              <a:gd name="connsiteX67" fmla="*/ 1090946 w 1176671"/>
              <a:gd name="connsiteY67" fmla="*/ 1428750 h 1752600"/>
              <a:gd name="connsiteX68" fmla="*/ 1100471 w 1176671"/>
              <a:gd name="connsiteY68" fmla="*/ 1457325 h 1752600"/>
              <a:gd name="connsiteX69" fmla="*/ 1105233 w 1176671"/>
              <a:gd name="connsiteY69" fmla="*/ 1471612 h 1752600"/>
              <a:gd name="connsiteX70" fmla="*/ 1114758 w 1176671"/>
              <a:gd name="connsiteY70" fmla="*/ 1485900 h 1752600"/>
              <a:gd name="connsiteX71" fmla="*/ 1138571 w 1176671"/>
              <a:gd name="connsiteY71" fmla="*/ 1519237 h 1752600"/>
              <a:gd name="connsiteX72" fmla="*/ 1148096 w 1176671"/>
              <a:gd name="connsiteY72" fmla="*/ 1533525 h 1752600"/>
              <a:gd name="connsiteX73" fmla="*/ 1167146 w 1176671"/>
              <a:gd name="connsiteY73" fmla="*/ 1552575 h 1752600"/>
              <a:gd name="connsiteX74" fmla="*/ 1176671 w 1176671"/>
              <a:gd name="connsiteY74" fmla="*/ 1576387 h 1752600"/>
              <a:gd name="connsiteX75" fmla="*/ 1157621 w 1176671"/>
              <a:gd name="connsiteY75" fmla="*/ 1585912 h 1752600"/>
              <a:gd name="connsiteX76" fmla="*/ 1133808 w 1176671"/>
              <a:gd name="connsiteY76" fmla="*/ 1614487 h 1752600"/>
              <a:gd name="connsiteX77" fmla="*/ 1119521 w 1176671"/>
              <a:gd name="connsiteY77" fmla="*/ 1628775 h 1752600"/>
              <a:gd name="connsiteX78" fmla="*/ 1114758 w 1176671"/>
              <a:gd name="connsiteY78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176671" h="1752600">
                <a:moveTo>
                  <a:pt x="114633" y="0"/>
                </a:moveTo>
                <a:cubicBezTo>
                  <a:pt x="109871" y="11112"/>
                  <a:pt x="105753" y="22523"/>
                  <a:pt x="100346" y="33337"/>
                </a:cubicBezTo>
                <a:cubicBezTo>
                  <a:pt x="97786" y="38457"/>
                  <a:pt x="93076" y="42364"/>
                  <a:pt x="90821" y="47625"/>
                </a:cubicBezTo>
                <a:cubicBezTo>
                  <a:pt x="72987" y="89237"/>
                  <a:pt x="103501" y="43417"/>
                  <a:pt x="71771" y="85725"/>
                </a:cubicBezTo>
                <a:cubicBezTo>
                  <a:pt x="59798" y="121638"/>
                  <a:pt x="77341" y="78761"/>
                  <a:pt x="52721" y="109537"/>
                </a:cubicBezTo>
                <a:cubicBezTo>
                  <a:pt x="49585" y="113457"/>
                  <a:pt x="50743" y="119648"/>
                  <a:pt x="47958" y="123825"/>
                </a:cubicBezTo>
                <a:cubicBezTo>
                  <a:pt x="44222" y="129429"/>
                  <a:pt x="37586" y="132632"/>
                  <a:pt x="33671" y="138112"/>
                </a:cubicBezTo>
                <a:cubicBezTo>
                  <a:pt x="11699" y="168873"/>
                  <a:pt x="38025" y="147910"/>
                  <a:pt x="9858" y="166687"/>
                </a:cubicBezTo>
                <a:cubicBezTo>
                  <a:pt x="6683" y="171450"/>
                  <a:pt x="902" y="175279"/>
                  <a:pt x="333" y="180975"/>
                </a:cubicBezTo>
                <a:cubicBezTo>
                  <a:pt x="-784" y="192144"/>
                  <a:pt x="927" y="203890"/>
                  <a:pt x="5096" y="214312"/>
                </a:cubicBezTo>
                <a:cubicBezTo>
                  <a:pt x="7597" y="220565"/>
                  <a:pt x="14209" y="224288"/>
                  <a:pt x="19383" y="228600"/>
                </a:cubicBezTo>
                <a:cubicBezTo>
                  <a:pt x="31692" y="238858"/>
                  <a:pt x="33640" y="238115"/>
                  <a:pt x="47958" y="242887"/>
                </a:cubicBezTo>
                <a:cubicBezTo>
                  <a:pt x="52721" y="247650"/>
                  <a:pt x="57934" y="252001"/>
                  <a:pt x="62246" y="257175"/>
                </a:cubicBezTo>
                <a:cubicBezTo>
                  <a:pt x="65910" y="261572"/>
                  <a:pt x="67009" y="268287"/>
                  <a:pt x="71771" y="271462"/>
                </a:cubicBezTo>
                <a:cubicBezTo>
                  <a:pt x="77217" y="275093"/>
                  <a:pt x="84471" y="274637"/>
                  <a:pt x="90821" y="276225"/>
                </a:cubicBezTo>
                <a:cubicBezTo>
                  <a:pt x="95583" y="279400"/>
                  <a:pt x="101061" y="281703"/>
                  <a:pt x="105108" y="285750"/>
                </a:cubicBezTo>
                <a:cubicBezTo>
                  <a:pt x="109155" y="289797"/>
                  <a:pt x="114063" y="294342"/>
                  <a:pt x="114633" y="300037"/>
                </a:cubicBezTo>
                <a:cubicBezTo>
                  <a:pt x="116317" y="316879"/>
                  <a:pt x="110221" y="332325"/>
                  <a:pt x="105108" y="347662"/>
                </a:cubicBezTo>
                <a:cubicBezTo>
                  <a:pt x="106696" y="355600"/>
                  <a:pt x="105381" y="364740"/>
                  <a:pt x="109871" y="371475"/>
                </a:cubicBezTo>
                <a:cubicBezTo>
                  <a:pt x="112656" y="375652"/>
                  <a:pt x="119668" y="373992"/>
                  <a:pt x="124158" y="376237"/>
                </a:cubicBezTo>
                <a:cubicBezTo>
                  <a:pt x="129278" y="378797"/>
                  <a:pt x="133683" y="382587"/>
                  <a:pt x="138446" y="385762"/>
                </a:cubicBezTo>
                <a:cubicBezTo>
                  <a:pt x="141621" y="390525"/>
                  <a:pt x="143663" y="396281"/>
                  <a:pt x="147971" y="400050"/>
                </a:cubicBezTo>
                <a:cubicBezTo>
                  <a:pt x="156586" y="407588"/>
                  <a:pt x="167021" y="412750"/>
                  <a:pt x="176546" y="419100"/>
                </a:cubicBezTo>
                <a:cubicBezTo>
                  <a:pt x="181308" y="422275"/>
                  <a:pt x="186786" y="424578"/>
                  <a:pt x="190833" y="428625"/>
                </a:cubicBezTo>
                <a:lnTo>
                  <a:pt x="205121" y="442912"/>
                </a:lnTo>
                <a:cubicBezTo>
                  <a:pt x="206708" y="447675"/>
                  <a:pt x="209220" y="452224"/>
                  <a:pt x="209883" y="457200"/>
                </a:cubicBezTo>
                <a:cubicBezTo>
                  <a:pt x="212409" y="476148"/>
                  <a:pt x="206984" y="496837"/>
                  <a:pt x="214646" y="514350"/>
                </a:cubicBezTo>
                <a:cubicBezTo>
                  <a:pt x="219234" y="524838"/>
                  <a:pt x="232361" y="529780"/>
                  <a:pt x="243221" y="533400"/>
                </a:cubicBezTo>
                <a:lnTo>
                  <a:pt x="271796" y="542925"/>
                </a:lnTo>
                <a:cubicBezTo>
                  <a:pt x="287973" y="555058"/>
                  <a:pt x="295608" y="554527"/>
                  <a:pt x="295608" y="576262"/>
                </a:cubicBezTo>
                <a:cubicBezTo>
                  <a:pt x="295608" y="581282"/>
                  <a:pt x="292433" y="585787"/>
                  <a:pt x="290846" y="590550"/>
                </a:cubicBezTo>
                <a:cubicBezTo>
                  <a:pt x="294021" y="601662"/>
                  <a:pt x="296079" y="613157"/>
                  <a:pt x="300371" y="623887"/>
                </a:cubicBezTo>
                <a:cubicBezTo>
                  <a:pt x="302497" y="629202"/>
                  <a:pt x="305499" y="634511"/>
                  <a:pt x="309896" y="638175"/>
                </a:cubicBezTo>
                <a:cubicBezTo>
                  <a:pt x="317743" y="644714"/>
                  <a:pt x="333307" y="649153"/>
                  <a:pt x="343233" y="652462"/>
                </a:cubicBezTo>
                <a:cubicBezTo>
                  <a:pt x="350682" y="667360"/>
                  <a:pt x="352565" y="676146"/>
                  <a:pt x="367046" y="685800"/>
                </a:cubicBezTo>
                <a:cubicBezTo>
                  <a:pt x="373427" y="690054"/>
                  <a:pt x="401544" y="694524"/>
                  <a:pt x="405146" y="695325"/>
                </a:cubicBezTo>
                <a:cubicBezTo>
                  <a:pt x="413520" y="697186"/>
                  <a:pt x="429910" y="701176"/>
                  <a:pt x="438483" y="704850"/>
                </a:cubicBezTo>
                <a:cubicBezTo>
                  <a:pt x="445008" y="707647"/>
                  <a:pt x="451183" y="711200"/>
                  <a:pt x="457533" y="714375"/>
                </a:cubicBezTo>
                <a:cubicBezTo>
                  <a:pt x="453539" y="730354"/>
                  <a:pt x="447108" y="745319"/>
                  <a:pt x="457533" y="762000"/>
                </a:cubicBezTo>
                <a:cubicBezTo>
                  <a:pt x="460631" y="766957"/>
                  <a:pt x="484303" y="774098"/>
                  <a:pt x="490871" y="776287"/>
                </a:cubicBezTo>
                <a:cubicBezTo>
                  <a:pt x="508179" y="793596"/>
                  <a:pt x="502823" y="789588"/>
                  <a:pt x="524208" y="804862"/>
                </a:cubicBezTo>
                <a:cubicBezTo>
                  <a:pt x="528866" y="808189"/>
                  <a:pt x="534150" y="810662"/>
                  <a:pt x="538496" y="814387"/>
                </a:cubicBezTo>
                <a:cubicBezTo>
                  <a:pt x="545314" y="820231"/>
                  <a:pt x="551196" y="827087"/>
                  <a:pt x="557546" y="833437"/>
                </a:cubicBezTo>
                <a:cubicBezTo>
                  <a:pt x="559133" y="850900"/>
                  <a:pt x="558634" y="868680"/>
                  <a:pt x="562308" y="885825"/>
                </a:cubicBezTo>
                <a:cubicBezTo>
                  <a:pt x="564313" y="895180"/>
                  <a:pt x="581032" y="908463"/>
                  <a:pt x="586121" y="914400"/>
                </a:cubicBezTo>
                <a:cubicBezTo>
                  <a:pt x="591287" y="920427"/>
                  <a:pt x="594058" y="928688"/>
                  <a:pt x="600408" y="933450"/>
                </a:cubicBezTo>
                <a:cubicBezTo>
                  <a:pt x="607247" y="938579"/>
                  <a:pt x="616574" y="939152"/>
                  <a:pt x="624221" y="942975"/>
                </a:cubicBezTo>
                <a:cubicBezTo>
                  <a:pt x="637480" y="949604"/>
                  <a:pt x="642265" y="956257"/>
                  <a:pt x="652796" y="966787"/>
                </a:cubicBezTo>
                <a:cubicBezTo>
                  <a:pt x="655971" y="985837"/>
                  <a:pt x="659491" y="1004833"/>
                  <a:pt x="662321" y="1023937"/>
                </a:cubicBezTo>
                <a:cubicBezTo>
                  <a:pt x="665842" y="1047701"/>
                  <a:pt x="664681" y="1072445"/>
                  <a:pt x="671846" y="1095375"/>
                </a:cubicBezTo>
                <a:cubicBezTo>
                  <a:pt x="673343" y="1100166"/>
                  <a:pt x="681211" y="1099153"/>
                  <a:pt x="686133" y="1100137"/>
                </a:cubicBezTo>
                <a:cubicBezTo>
                  <a:pt x="697141" y="1102339"/>
                  <a:pt x="708358" y="1103312"/>
                  <a:pt x="719471" y="1104900"/>
                </a:cubicBezTo>
                <a:cubicBezTo>
                  <a:pt x="724233" y="1108075"/>
                  <a:pt x="728639" y="1111865"/>
                  <a:pt x="733758" y="1114425"/>
                </a:cubicBezTo>
                <a:cubicBezTo>
                  <a:pt x="738248" y="1116670"/>
                  <a:pt x="743869" y="1116402"/>
                  <a:pt x="748046" y="1119187"/>
                </a:cubicBezTo>
                <a:cubicBezTo>
                  <a:pt x="759044" y="1126519"/>
                  <a:pt x="764831" y="1137222"/>
                  <a:pt x="771858" y="1147762"/>
                </a:cubicBezTo>
                <a:cubicBezTo>
                  <a:pt x="773446" y="1157287"/>
                  <a:pt x="772907" y="1167423"/>
                  <a:pt x="776621" y="1176337"/>
                </a:cubicBezTo>
                <a:cubicBezTo>
                  <a:pt x="781024" y="1186904"/>
                  <a:pt x="795671" y="1204912"/>
                  <a:pt x="795671" y="1204912"/>
                </a:cubicBezTo>
                <a:cubicBezTo>
                  <a:pt x="807869" y="1241511"/>
                  <a:pt x="790131" y="1202884"/>
                  <a:pt x="857583" y="1223962"/>
                </a:cubicBezTo>
                <a:cubicBezTo>
                  <a:pt x="866154" y="1226641"/>
                  <a:pt x="869325" y="1237792"/>
                  <a:pt x="876633" y="1243012"/>
                </a:cubicBezTo>
                <a:cubicBezTo>
                  <a:pt x="880718" y="1245930"/>
                  <a:pt x="886158" y="1246187"/>
                  <a:pt x="890921" y="1247775"/>
                </a:cubicBezTo>
                <a:cubicBezTo>
                  <a:pt x="896328" y="1255885"/>
                  <a:pt x="908828" y="1275207"/>
                  <a:pt x="914733" y="1281112"/>
                </a:cubicBezTo>
                <a:cubicBezTo>
                  <a:pt x="920346" y="1286725"/>
                  <a:pt x="927883" y="1290090"/>
                  <a:pt x="933783" y="1295400"/>
                </a:cubicBezTo>
                <a:cubicBezTo>
                  <a:pt x="972094" y="1329880"/>
                  <a:pt x="946808" y="1320088"/>
                  <a:pt x="981408" y="1328737"/>
                </a:cubicBezTo>
                <a:cubicBezTo>
                  <a:pt x="984583" y="1335087"/>
                  <a:pt x="987411" y="1341623"/>
                  <a:pt x="990933" y="1347787"/>
                </a:cubicBezTo>
                <a:cubicBezTo>
                  <a:pt x="993773" y="1352757"/>
                  <a:pt x="998203" y="1356814"/>
                  <a:pt x="1000458" y="1362075"/>
                </a:cubicBezTo>
                <a:cubicBezTo>
                  <a:pt x="1006437" y="1376026"/>
                  <a:pt x="1002842" y="1388271"/>
                  <a:pt x="1014746" y="1400175"/>
                </a:cubicBezTo>
                <a:cubicBezTo>
                  <a:pt x="1024295" y="1409724"/>
                  <a:pt x="1042635" y="1420992"/>
                  <a:pt x="1057608" y="1423987"/>
                </a:cubicBezTo>
                <a:cubicBezTo>
                  <a:pt x="1068616" y="1426189"/>
                  <a:pt x="1079833" y="1427162"/>
                  <a:pt x="1090946" y="1428750"/>
                </a:cubicBezTo>
                <a:lnTo>
                  <a:pt x="1100471" y="1457325"/>
                </a:lnTo>
                <a:cubicBezTo>
                  <a:pt x="1102058" y="1462087"/>
                  <a:pt x="1102449" y="1467435"/>
                  <a:pt x="1105233" y="1471612"/>
                </a:cubicBezTo>
                <a:cubicBezTo>
                  <a:pt x="1108408" y="1476375"/>
                  <a:pt x="1112198" y="1480780"/>
                  <a:pt x="1114758" y="1485900"/>
                </a:cubicBezTo>
                <a:cubicBezTo>
                  <a:pt x="1130777" y="1517939"/>
                  <a:pt x="1114245" y="1503020"/>
                  <a:pt x="1138571" y="1519237"/>
                </a:cubicBezTo>
                <a:cubicBezTo>
                  <a:pt x="1141746" y="1524000"/>
                  <a:pt x="1144371" y="1529179"/>
                  <a:pt x="1148096" y="1533525"/>
                </a:cubicBezTo>
                <a:cubicBezTo>
                  <a:pt x="1153940" y="1540343"/>
                  <a:pt x="1162165" y="1545103"/>
                  <a:pt x="1167146" y="1552575"/>
                </a:cubicBezTo>
                <a:cubicBezTo>
                  <a:pt x="1171888" y="1559688"/>
                  <a:pt x="1173496" y="1568450"/>
                  <a:pt x="1176671" y="1576387"/>
                </a:cubicBezTo>
                <a:cubicBezTo>
                  <a:pt x="1170321" y="1579562"/>
                  <a:pt x="1163398" y="1581785"/>
                  <a:pt x="1157621" y="1585912"/>
                </a:cubicBezTo>
                <a:cubicBezTo>
                  <a:pt x="1140435" y="1598188"/>
                  <a:pt x="1146093" y="1599745"/>
                  <a:pt x="1133808" y="1614487"/>
                </a:cubicBezTo>
                <a:cubicBezTo>
                  <a:pt x="1129496" y="1619661"/>
                  <a:pt x="1124283" y="1624012"/>
                  <a:pt x="1119521" y="1628775"/>
                </a:cubicBezTo>
                <a:cubicBezTo>
                  <a:pt x="1103210" y="1677700"/>
                  <a:pt x="1114758" y="1638042"/>
                  <a:pt x="1114758" y="17526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448425" y="3738563"/>
            <a:ext cx="292041" cy="1323975"/>
          </a:xfrm>
          <a:custGeom>
            <a:avLst/>
            <a:gdLst>
              <a:gd name="connsiteX0" fmla="*/ 66675 w 292041"/>
              <a:gd name="connsiteY0" fmla="*/ 0 h 1323975"/>
              <a:gd name="connsiteX1" fmla="*/ 66675 w 292041"/>
              <a:gd name="connsiteY1" fmla="*/ 52387 h 1323975"/>
              <a:gd name="connsiteX2" fmla="*/ 57150 w 292041"/>
              <a:gd name="connsiteY2" fmla="*/ 66675 h 1323975"/>
              <a:gd name="connsiteX3" fmla="*/ 42863 w 292041"/>
              <a:gd name="connsiteY3" fmla="*/ 142875 h 1323975"/>
              <a:gd name="connsiteX4" fmla="*/ 47625 w 292041"/>
              <a:gd name="connsiteY4" fmla="*/ 190500 h 1323975"/>
              <a:gd name="connsiteX5" fmla="*/ 61913 w 292041"/>
              <a:gd name="connsiteY5" fmla="*/ 200025 h 1323975"/>
              <a:gd name="connsiteX6" fmla="*/ 76200 w 292041"/>
              <a:gd name="connsiteY6" fmla="*/ 214312 h 1323975"/>
              <a:gd name="connsiteX7" fmla="*/ 85725 w 292041"/>
              <a:gd name="connsiteY7" fmla="*/ 228600 h 1323975"/>
              <a:gd name="connsiteX8" fmla="*/ 109538 w 292041"/>
              <a:gd name="connsiteY8" fmla="*/ 233362 h 1323975"/>
              <a:gd name="connsiteX9" fmla="*/ 128588 w 292041"/>
              <a:gd name="connsiteY9" fmla="*/ 247650 h 1323975"/>
              <a:gd name="connsiteX10" fmla="*/ 142875 w 292041"/>
              <a:gd name="connsiteY10" fmla="*/ 257175 h 1323975"/>
              <a:gd name="connsiteX11" fmla="*/ 147638 w 292041"/>
              <a:gd name="connsiteY11" fmla="*/ 271462 h 1323975"/>
              <a:gd name="connsiteX12" fmla="*/ 166688 w 292041"/>
              <a:gd name="connsiteY12" fmla="*/ 309562 h 1323975"/>
              <a:gd name="connsiteX13" fmla="*/ 171450 w 292041"/>
              <a:gd name="connsiteY13" fmla="*/ 352425 h 1323975"/>
              <a:gd name="connsiteX14" fmla="*/ 185738 w 292041"/>
              <a:gd name="connsiteY14" fmla="*/ 361950 h 1323975"/>
              <a:gd name="connsiteX15" fmla="*/ 190500 w 292041"/>
              <a:gd name="connsiteY15" fmla="*/ 385762 h 1323975"/>
              <a:gd name="connsiteX16" fmla="*/ 180975 w 292041"/>
              <a:gd name="connsiteY16" fmla="*/ 423862 h 1323975"/>
              <a:gd name="connsiteX17" fmla="*/ 171450 w 292041"/>
              <a:gd name="connsiteY17" fmla="*/ 452437 h 1323975"/>
              <a:gd name="connsiteX18" fmla="*/ 180975 w 292041"/>
              <a:gd name="connsiteY18" fmla="*/ 519112 h 1323975"/>
              <a:gd name="connsiteX19" fmla="*/ 185738 w 292041"/>
              <a:gd name="connsiteY19" fmla="*/ 533400 h 1323975"/>
              <a:gd name="connsiteX20" fmla="*/ 190500 w 292041"/>
              <a:gd name="connsiteY20" fmla="*/ 557212 h 1323975"/>
              <a:gd name="connsiteX21" fmla="*/ 204788 w 292041"/>
              <a:gd name="connsiteY21" fmla="*/ 638175 h 1323975"/>
              <a:gd name="connsiteX22" fmla="*/ 219075 w 292041"/>
              <a:gd name="connsiteY22" fmla="*/ 642937 h 1323975"/>
              <a:gd name="connsiteX23" fmla="*/ 233363 w 292041"/>
              <a:gd name="connsiteY23" fmla="*/ 719137 h 1323975"/>
              <a:gd name="connsiteX24" fmla="*/ 242888 w 292041"/>
              <a:gd name="connsiteY24" fmla="*/ 747712 h 1323975"/>
              <a:gd name="connsiteX25" fmla="*/ 257175 w 292041"/>
              <a:gd name="connsiteY25" fmla="*/ 762000 h 1323975"/>
              <a:gd name="connsiteX26" fmla="*/ 261938 w 292041"/>
              <a:gd name="connsiteY26" fmla="*/ 833437 h 1323975"/>
              <a:gd name="connsiteX27" fmla="*/ 271463 w 292041"/>
              <a:gd name="connsiteY27" fmla="*/ 847725 h 1323975"/>
              <a:gd name="connsiteX28" fmla="*/ 285750 w 292041"/>
              <a:gd name="connsiteY28" fmla="*/ 871537 h 1323975"/>
              <a:gd name="connsiteX29" fmla="*/ 285750 w 292041"/>
              <a:gd name="connsiteY29" fmla="*/ 981075 h 1323975"/>
              <a:gd name="connsiteX30" fmla="*/ 266700 w 292041"/>
              <a:gd name="connsiteY30" fmla="*/ 985837 h 1323975"/>
              <a:gd name="connsiteX31" fmla="*/ 233363 w 292041"/>
              <a:gd name="connsiteY31" fmla="*/ 1019175 h 1323975"/>
              <a:gd name="connsiteX32" fmla="*/ 190500 w 292041"/>
              <a:gd name="connsiteY32" fmla="*/ 1057275 h 1323975"/>
              <a:gd name="connsiteX33" fmla="*/ 180975 w 292041"/>
              <a:gd name="connsiteY33" fmla="*/ 1071562 h 1323975"/>
              <a:gd name="connsiteX34" fmla="*/ 128588 w 292041"/>
              <a:gd name="connsiteY34" fmla="*/ 1085850 h 1323975"/>
              <a:gd name="connsiteX35" fmla="*/ 100013 w 292041"/>
              <a:gd name="connsiteY35" fmla="*/ 1100137 h 1323975"/>
              <a:gd name="connsiteX36" fmla="*/ 66675 w 292041"/>
              <a:gd name="connsiteY36" fmla="*/ 1114425 h 1323975"/>
              <a:gd name="connsiteX37" fmla="*/ 52388 w 292041"/>
              <a:gd name="connsiteY37" fmla="*/ 1123950 h 1323975"/>
              <a:gd name="connsiteX38" fmla="*/ 23813 w 292041"/>
              <a:gd name="connsiteY38" fmla="*/ 1133475 h 1323975"/>
              <a:gd name="connsiteX39" fmla="*/ 9525 w 292041"/>
              <a:gd name="connsiteY39" fmla="*/ 1152525 h 1323975"/>
              <a:gd name="connsiteX40" fmla="*/ 0 w 292041"/>
              <a:gd name="connsiteY40" fmla="*/ 1181100 h 1323975"/>
              <a:gd name="connsiteX41" fmla="*/ 4763 w 292041"/>
              <a:gd name="connsiteY41" fmla="*/ 1247775 h 1323975"/>
              <a:gd name="connsiteX42" fmla="*/ 23813 w 292041"/>
              <a:gd name="connsiteY42" fmla="*/ 1276350 h 1323975"/>
              <a:gd name="connsiteX43" fmla="*/ 28575 w 292041"/>
              <a:gd name="connsiteY4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92041" h="1323975">
                <a:moveTo>
                  <a:pt x="66675" y="0"/>
                </a:moveTo>
                <a:cubicBezTo>
                  <a:pt x="71417" y="23705"/>
                  <a:pt x="75054" y="27251"/>
                  <a:pt x="66675" y="52387"/>
                </a:cubicBezTo>
                <a:cubicBezTo>
                  <a:pt x="64865" y="57817"/>
                  <a:pt x="60325" y="61912"/>
                  <a:pt x="57150" y="66675"/>
                </a:cubicBezTo>
                <a:cubicBezTo>
                  <a:pt x="42580" y="110385"/>
                  <a:pt x="48624" y="85260"/>
                  <a:pt x="42863" y="142875"/>
                </a:cubicBezTo>
                <a:cubicBezTo>
                  <a:pt x="44450" y="158750"/>
                  <a:pt x="42580" y="175365"/>
                  <a:pt x="47625" y="190500"/>
                </a:cubicBezTo>
                <a:cubicBezTo>
                  <a:pt x="49435" y="195930"/>
                  <a:pt x="57516" y="196361"/>
                  <a:pt x="61913" y="200025"/>
                </a:cubicBezTo>
                <a:cubicBezTo>
                  <a:pt x="67087" y="204337"/>
                  <a:pt x="71888" y="209138"/>
                  <a:pt x="76200" y="214312"/>
                </a:cubicBezTo>
                <a:cubicBezTo>
                  <a:pt x="79864" y="218709"/>
                  <a:pt x="80755" y="225760"/>
                  <a:pt x="85725" y="228600"/>
                </a:cubicBezTo>
                <a:cubicBezTo>
                  <a:pt x="92753" y="232616"/>
                  <a:pt x="101600" y="231775"/>
                  <a:pt x="109538" y="233362"/>
                </a:cubicBezTo>
                <a:cubicBezTo>
                  <a:pt x="115888" y="238125"/>
                  <a:pt x="122129" y="243036"/>
                  <a:pt x="128588" y="247650"/>
                </a:cubicBezTo>
                <a:cubicBezTo>
                  <a:pt x="133245" y="250977"/>
                  <a:pt x="139299" y="252706"/>
                  <a:pt x="142875" y="257175"/>
                </a:cubicBezTo>
                <a:cubicBezTo>
                  <a:pt x="146011" y="261095"/>
                  <a:pt x="145561" y="266892"/>
                  <a:pt x="147638" y="271462"/>
                </a:cubicBezTo>
                <a:cubicBezTo>
                  <a:pt x="153514" y="284388"/>
                  <a:pt x="166688" y="309562"/>
                  <a:pt x="166688" y="309562"/>
                </a:cubicBezTo>
                <a:cubicBezTo>
                  <a:pt x="168275" y="323850"/>
                  <a:pt x="166537" y="338915"/>
                  <a:pt x="171450" y="352425"/>
                </a:cubicBezTo>
                <a:cubicBezTo>
                  <a:pt x="173406" y="357804"/>
                  <a:pt x="182898" y="356980"/>
                  <a:pt x="185738" y="361950"/>
                </a:cubicBezTo>
                <a:cubicBezTo>
                  <a:pt x="189754" y="368978"/>
                  <a:pt x="188913" y="377825"/>
                  <a:pt x="190500" y="385762"/>
                </a:cubicBezTo>
                <a:cubicBezTo>
                  <a:pt x="187325" y="398462"/>
                  <a:pt x="184571" y="411275"/>
                  <a:pt x="180975" y="423862"/>
                </a:cubicBezTo>
                <a:cubicBezTo>
                  <a:pt x="178217" y="433516"/>
                  <a:pt x="171450" y="452437"/>
                  <a:pt x="171450" y="452437"/>
                </a:cubicBezTo>
                <a:cubicBezTo>
                  <a:pt x="174625" y="474662"/>
                  <a:pt x="177073" y="497003"/>
                  <a:pt x="180975" y="519112"/>
                </a:cubicBezTo>
                <a:cubicBezTo>
                  <a:pt x="181847" y="524056"/>
                  <a:pt x="184520" y="528530"/>
                  <a:pt x="185738" y="533400"/>
                </a:cubicBezTo>
                <a:cubicBezTo>
                  <a:pt x="187701" y="541253"/>
                  <a:pt x="188913" y="549275"/>
                  <a:pt x="190500" y="557212"/>
                </a:cubicBezTo>
                <a:cubicBezTo>
                  <a:pt x="191244" y="566882"/>
                  <a:pt x="187572" y="620959"/>
                  <a:pt x="204788" y="638175"/>
                </a:cubicBezTo>
                <a:cubicBezTo>
                  <a:pt x="208338" y="641725"/>
                  <a:pt x="214313" y="641350"/>
                  <a:pt x="219075" y="642937"/>
                </a:cubicBezTo>
                <a:cubicBezTo>
                  <a:pt x="232915" y="684453"/>
                  <a:pt x="212787" y="621404"/>
                  <a:pt x="233363" y="719137"/>
                </a:cubicBezTo>
                <a:cubicBezTo>
                  <a:pt x="235431" y="728962"/>
                  <a:pt x="235789" y="740612"/>
                  <a:pt x="242888" y="747712"/>
                </a:cubicBezTo>
                <a:lnTo>
                  <a:pt x="257175" y="762000"/>
                </a:lnTo>
                <a:cubicBezTo>
                  <a:pt x="258763" y="785812"/>
                  <a:pt x="258014" y="809897"/>
                  <a:pt x="261938" y="833437"/>
                </a:cubicBezTo>
                <a:cubicBezTo>
                  <a:pt x="262879" y="839083"/>
                  <a:pt x="268429" y="842871"/>
                  <a:pt x="271463" y="847725"/>
                </a:cubicBezTo>
                <a:cubicBezTo>
                  <a:pt x="276369" y="855574"/>
                  <a:pt x="280988" y="863600"/>
                  <a:pt x="285750" y="871537"/>
                </a:cubicBezTo>
                <a:cubicBezTo>
                  <a:pt x="290301" y="907944"/>
                  <a:pt x="297279" y="944182"/>
                  <a:pt x="285750" y="981075"/>
                </a:cubicBezTo>
                <a:cubicBezTo>
                  <a:pt x="283798" y="987322"/>
                  <a:pt x="273050" y="984250"/>
                  <a:pt x="266700" y="985837"/>
                </a:cubicBezTo>
                <a:cubicBezTo>
                  <a:pt x="254615" y="1022091"/>
                  <a:pt x="267020" y="1012443"/>
                  <a:pt x="233363" y="1019175"/>
                </a:cubicBezTo>
                <a:cubicBezTo>
                  <a:pt x="216184" y="1030628"/>
                  <a:pt x="203550" y="1037700"/>
                  <a:pt x="190500" y="1057275"/>
                </a:cubicBezTo>
                <a:cubicBezTo>
                  <a:pt x="187325" y="1062037"/>
                  <a:pt x="185829" y="1068529"/>
                  <a:pt x="180975" y="1071562"/>
                </a:cubicBezTo>
                <a:cubicBezTo>
                  <a:pt x="169602" y="1078670"/>
                  <a:pt x="142185" y="1083130"/>
                  <a:pt x="128588" y="1085850"/>
                </a:cubicBezTo>
                <a:cubicBezTo>
                  <a:pt x="87639" y="1113148"/>
                  <a:pt x="139449" y="1080420"/>
                  <a:pt x="100013" y="1100137"/>
                </a:cubicBezTo>
                <a:cubicBezTo>
                  <a:pt x="67121" y="1116583"/>
                  <a:pt x="106324" y="1104512"/>
                  <a:pt x="66675" y="1114425"/>
                </a:cubicBezTo>
                <a:cubicBezTo>
                  <a:pt x="61913" y="1117600"/>
                  <a:pt x="57618" y="1121625"/>
                  <a:pt x="52388" y="1123950"/>
                </a:cubicBezTo>
                <a:cubicBezTo>
                  <a:pt x="43213" y="1128028"/>
                  <a:pt x="23813" y="1133475"/>
                  <a:pt x="23813" y="1133475"/>
                </a:cubicBezTo>
                <a:cubicBezTo>
                  <a:pt x="19050" y="1139825"/>
                  <a:pt x="13075" y="1145425"/>
                  <a:pt x="9525" y="1152525"/>
                </a:cubicBezTo>
                <a:cubicBezTo>
                  <a:pt x="5035" y="1161505"/>
                  <a:pt x="0" y="1181100"/>
                  <a:pt x="0" y="1181100"/>
                </a:cubicBezTo>
                <a:cubicBezTo>
                  <a:pt x="1588" y="1203325"/>
                  <a:pt x="-641" y="1226159"/>
                  <a:pt x="4763" y="1247775"/>
                </a:cubicBezTo>
                <a:cubicBezTo>
                  <a:pt x="7540" y="1258881"/>
                  <a:pt x="23813" y="1276350"/>
                  <a:pt x="23813" y="1276350"/>
                </a:cubicBezTo>
                <a:cubicBezTo>
                  <a:pt x="30885" y="1304641"/>
                  <a:pt x="28575" y="1288855"/>
                  <a:pt x="28575" y="132397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013958" y="5057775"/>
            <a:ext cx="458280" cy="477105"/>
          </a:xfrm>
          <a:custGeom>
            <a:avLst/>
            <a:gdLst>
              <a:gd name="connsiteX0" fmla="*/ 458280 w 458280"/>
              <a:gd name="connsiteY0" fmla="*/ 0 h 477105"/>
              <a:gd name="connsiteX1" fmla="*/ 415417 w 458280"/>
              <a:gd name="connsiteY1" fmla="*/ 9525 h 477105"/>
              <a:gd name="connsiteX2" fmla="*/ 386842 w 458280"/>
              <a:gd name="connsiteY2" fmla="*/ 28575 h 477105"/>
              <a:gd name="connsiteX3" fmla="*/ 358267 w 458280"/>
              <a:gd name="connsiteY3" fmla="*/ 38100 h 477105"/>
              <a:gd name="connsiteX4" fmla="*/ 339217 w 458280"/>
              <a:gd name="connsiteY4" fmla="*/ 52388 h 477105"/>
              <a:gd name="connsiteX5" fmla="*/ 310642 w 458280"/>
              <a:gd name="connsiteY5" fmla="*/ 57150 h 477105"/>
              <a:gd name="connsiteX6" fmla="*/ 296355 w 458280"/>
              <a:gd name="connsiteY6" fmla="*/ 61913 h 477105"/>
              <a:gd name="connsiteX7" fmla="*/ 286830 w 458280"/>
              <a:gd name="connsiteY7" fmla="*/ 76200 h 477105"/>
              <a:gd name="connsiteX8" fmla="*/ 272542 w 458280"/>
              <a:gd name="connsiteY8" fmla="*/ 85725 h 477105"/>
              <a:gd name="connsiteX9" fmla="*/ 258255 w 458280"/>
              <a:gd name="connsiteY9" fmla="*/ 100013 h 477105"/>
              <a:gd name="connsiteX10" fmla="*/ 253492 w 458280"/>
              <a:gd name="connsiteY10" fmla="*/ 114300 h 477105"/>
              <a:gd name="connsiteX11" fmla="*/ 215392 w 458280"/>
              <a:gd name="connsiteY11" fmla="*/ 128588 h 477105"/>
              <a:gd name="connsiteX12" fmla="*/ 186817 w 458280"/>
              <a:gd name="connsiteY12" fmla="*/ 147638 h 477105"/>
              <a:gd name="connsiteX13" fmla="*/ 153480 w 458280"/>
              <a:gd name="connsiteY13" fmla="*/ 171450 h 477105"/>
              <a:gd name="connsiteX14" fmla="*/ 129667 w 458280"/>
              <a:gd name="connsiteY14" fmla="*/ 200025 h 477105"/>
              <a:gd name="connsiteX15" fmla="*/ 110617 w 458280"/>
              <a:gd name="connsiteY15" fmla="*/ 204788 h 477105"/>
              <a:gd name="connsiteX16" fmla="*/ 96330 w 458280"/>
              <a:gd name="connsiteY16" fmla="*/ 233363 h 477105"/>
              <a:gd name="connsiteX17" fmla="*/ 82042 w 458280"/>
              <a:gd name="connsiteY17" fmla="*/ 261938 h 477105"/>
              <a:gd name="connsiteX18" fmla="*/ 77280 w 458280"/>
              <a:gd name="connsiteY18" fmla="*/ 280988 h 477105"/>
              <a:gd name="connsiteX19" fmla="*/ 48705 w 458280"/>
              <a:gd name="connsiteY19" fmla="*/ 300038 h 477105"/>
              <a:gd name="connsiteX20" fmla="*/ 29655 w 458280"/>
              <a:gd name="connsiteY20" fmla="*/ 333375 h 477105"/>
              <a:gd name="connsiteX21" fmla="*/ 15367 w 458280"/>
              <a:gd name="connsiteY21" fmla="*/ 342900 h 477105"/>
              <a:gd name="connsiteX22" fmla="*/ 10605 w 458280"/>
              <a:gd name="connsiteY22" fmla="*/ 357188 h 477105"/>
              <a:gd name="connsiteX23" fmla="*/ 1080 w 458280"/>
              <a:gd name="connsiteY23" fmla="*/ 371475 h 477105"/>
              <a:gd name="connsiteX24" fmla="*/ 29655 w 458280"/>
              <a:gd name="connsiteY24" fmla="*/ 476250 h 477105"/>
              <a:gd name="connsiteX25" fmla="*/ 53467 w 458280"/>
              <a:gd name="connsiteY25" fmla="*/ 476250 h 47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8280" h="477105">
                <a:moveTo>
                  <a:pt x="458280" y="0"/>
                </a:moveTo>
                <a:cubicBezTo>
                  <a:pt x="455780" y="500"/>
                  <a:pt x="419897" y="7285"/>
                  <a:pt x="415417" y="9525"/>
                </a:cubicBezTo>
                <a:cubicBezTo>
                  <a:pt x="405178" y="14644"/>
                  <a:pt x="397702" y="24955"/>
                  <a:pt x="386842" y="28575"/>
                </a:cubicBezTo>
                <a:lnTo>
                  <a:pt x="358267" y="38100"/>
                </a:lnTo>
                <a:cubicBezTo>
                  <a:pt x="351917" y="42863"/>
                  <a:pt x="346587" y="49440"/>
                  <a:pt x="339217" y="52388"/>
                </a:cubicBezTo>
                <a:cubicBezTo>
                  <a:pt x="330251" y="55974"/>
                  <a:pt x="320068" y="55055"/>
                  <a:pt x="310642" y="57150"/>
                </a:cubicBezTo>
                <a:cubicBezTo>
                  <a:pt x="305742" y="58239"/>
                  <a:pt x="301117" y="60325"/>
                  <a:pt x="296355" y="61913"/>
                </a:cubicBezTo>
                <a:cubicBezTo>
                  <a:pt x="293180" y="66675"/>
                  <a:pt x="290877" y="72153"/>
                  <a:pt x="286830" y="76200"/>
                </a:cubicBezTo>
                <a:cubicBezTo>
                  <a:pt x="282782" y="80247"/>
                  <a:pt x="276939" y="82061"/>
                  <a:pt x="272542" y="85725"/>
                </a:cubicBezTo>
                <a:cubicBezTo>
                  <a:pt x="267368" y="90037"/>
                  <a:pt x="263017" y="95250"/>
                  <a:pt x="258255" y="100013"/>
                </a:cubicBezTo>
                <a:cubicBezTo>
                  <a:pt x="256667" y="104775"/>
                  <a:pt x="256628" y="110380"/>
                  <a:pt x="253492" y="114300"/>
                </a:cubicBezTo>
                <a:cubicBezTo>
                  <a:pt x="244148" y="125979"/>
                  <a:pt x="228301" y="126006"/>
                  <a:pt x="215392" y="128588"/>
                </a:cubicBezTo>
                <a:cubicBezTo>
                  <a:pt x="205867" y="134938"/>
                  <a:pt x="195975" y="140770"/>
                  <a:pt x="186817" y="147638"/>
                </a:cubicBezTo>
                <a:cubicBezTo>
                  <a:pt x="163188" y="165359"/>
                  <a:pt x="174371" y="157522"/>
                  <a:pt x="153480" y="171450"/>
                </a:cubicBezTo>
                <a:cubicBezTo>
                  <a:pt x="147410" y="180556"/>
                  <a:pt x="139542" y="194382"/>
                  <a:pt x="129667" y="200025"/>
                </a:cubicBezTo>
                <a:cubicBezTo>
                  <a:pt x="123984" y="203272"/>
                  <a:pt x="116967" y="203200"/>
                  <a:pt x="110617" y="204788"/>
                </a:cubicBezTo>
                <a:cubicBezTo>
                  <a:pt x="98650" y="240691"/>
                  <a:pt x="114791" y="196442"/>
                  <a:pt x="96330" y="233363"/>
                </a:cubicBezTo>
                <a:cubicBezTo>
                  <a:pt x="76611" y="272799"/>
                  <a:pt x="109340" y="220989"/>
                  <a:pt x="82042" y="261938"/>
                </a:cubicBezTo>
                <a:cubicBezTo>
                  <a:pt x="80455" y="268288"/>
                  <a:pt x="81590" y="276062"/>
                  <a:pt x="77280" y="280988"/>
                </a:cubicBezTo>
                <a:cubicBezTo>
                  <a:pt x="69742" y="289603"/>
                  <a:pt x="48705" y="300038"/>
                  <a:pt x="48705" y="300038"/>
                </a:cubicBezTo>
                <a:cubicBezTo>
                  <a:pt x="43256" y="316383"/>
                  <a:pt x="44070" y="318960"/>
                  <a:pt x="29655" y="333375"/>
                </a:cubicBezTo>
                <a:cubicBezTo>
                  <a:pt x="25608" y="337422"/>
                  <a:pt x="20130" y="339725"/>
                  <a:pt x="15367" y="342900"/>
                </a:cubicBezTo>
                <a:cubicBezTo>
                  <a:pt x="13780" y="347663"/>
                  <a:pt x="12850" y="352698"/>
                  <a:pt x="10605" y="357188"/>
                </a:cubicBezTo>
                <a:cubicBezTo>
                  <a:pt x="8045" y="362307"/>
                  <a:pt x="831" y="365757"/>
                  <a:pt x="1080" y="371475"/>
                </a:cubicBezTo>
                <a:cubicBezTo>
                  <a:pt x="1138" y="372799"/>
                  <a:pt x="-8658" y="466672"/>
                  <a:pt x="29655" y="476250"/>
                </a:cubicBezTo>
                <a:cubicBezTo>
                  <a:pt x="37355" y="478175"/>
                  <a:pt x="45530" y="476250"/>
                  <a:pt x="53467" y="47625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354726" y="5537606"/>
            <a:ext cx="694944" cy="665684"/>
          </a:xfrm>
          <a:custGeom>
            <a:avLst/>
            <a:gdLst>
              <a:gd name="connsiteX0" fmla="*/ 694944 w 694944"/>
              <a:gd name="connsiteY0" fmla="*/ 0 h 665684"/>
              <a:gd name="connsiteX1" fmla="*/ 687629 w 694944"/>
              <a:gd name="connsiteY1" fmla="*/ 36576 h 665684"/>
              <a:gd name="connsiteX2" fmla="*/ 680314 w 694944"/>
              <a:gd name="connsiteY2" fmla="*/ 58522 h 665684"/>
              <a:gd name="connsiteX3" fmla="*/ 658368 w 694944"/>
              <a:gd name="connsiteY3" fmla="*/ 65837 h 665684"/>
              <a:gd name="connsiteX4" fmla="*/ 643738 w 694944"/>
              <a:gd name="connsiteY4" fmla="*/ 80468 h 665684"/>
              <a:gd name="connsiteX5" fmla="*/ 599847 w 694944"/>
              <a:gd name="connsiteY5" fmla="*/ 109728 h 665684"/>
              <a:gd name="connsiteX6" fmla="*/ 548640 w 694944"/>
              <a:gd name="connsiteY6" fmla="*/ 160935 h 665684"/>
              <a:gd name="connsiteX7" fmla="*/ 541325 w 694944"/>
              <a:gd name="connsiteY7" fmla="*/ 182880 h 665684"/>
              <a:gd name="connsiteX8" fmla="*/ 446228 w 694944"/>
              <a:gd name="connsiteY8" fmla="*/ 168250 h 665684"/>
              <a:gd name="connsiteX9" fmla="*/ 387706 w 694944"/>
              <a:gd name="connsiteY9" fmla="*/ 182880 h 665684"/>
              <a:gd name="connsiteX10" fmla="*/ 373076 w 694944"/>
              <a:gd name="connsiteY10" fmla="*/ 197511 h 665684"/>
              <a:gd name="connsiteX11" fmla="*/ 365760 w 694944"/>
              <a:gd name="connsiteY11" fmla="*/ 219456 h 665684"/>
              <a:gd name="connsiteX12" fmla="*/ 351130 w 694944"/>
              <a:gd name="connsiteY12" fmla="*/ 234087 h 665684"/>
              <a:gd name="connsiteX13" fmla="*/ 336500 w 694944"/>
              <a:gd name="connsiteY13" fmla="*/ 256032 h 665684"/>
              <a:gd name="connsiteX14" fmla="*/ 307239 w 694944"/>
              <a:gd name="connsiteY14" fmla="*/ 292608 h 665684"/>
              <a:gd name="connsiteX15" fmla="*/ 299924 w 694944"/>
              <a:gd name="connsiteY15" fmla="*/ 314554 h 665684"/>
              <a:gd name="connsiteX16" fmla="*/ 285293 w 694944"/>
              <a:gd name="connsiteY16" fmla="*/ 329184 h 665684"/>
              <a:gd name="connsiteX17" fmla="*/ 299924 w 694944"/>
              <a:gd name="connsiteY17" fmla="*/ 438912 h 665684"/>
              <a:gd name="connsiteX18" fmla="*/ 292608 w 694944"/>
              <a:gd name="connsiteY18" fmla="*/ 563271 h 665684"/>
              <a:gd name="connsiteX19" fmla="*/ 263348 w 694944"/>
              <a:gd name="connsiteY19" fmla="*/ 599847 h 665684"/>
              <a:gd name="connsiteX20" fmla="*/ 241402 w 694944"/>
              <a:gd name="connsiteY20" fmla="*/ 607162 h 665684"/>
              <a:gd name="connsiteX21" fmla="*/ 204826 w 694944"/>
              <a:gd name="connsiteY21" fmla="*/ 636423 h 665684"/>
              <a:gd name="connsiteX22" fmla="*/ 138989 w 694944"/>
              <a:gd name="connsiteY22" fmla="*/ 651053 h 665684"/>
              <a:gd name="connsiteX23" fmla="*/ 80468 w 694944"/>
              <a:gd name="connsiteY23" fmla="*/ 665684 h 665684"/>
              <a:gd name="connsiteX24" fmla="*/ 36576 w 694944"/>
              <a:gd name="connsiteY24" fmla="*/ 658368 h 665684"/>
              <a:gd name="connsiteX25" fmla="*/ 0 w 694944"/>
              <a:gd name="connsiteY25" fmla="*/ 651053 h 6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4944" h="665684">
                <a:moveTo>
                  <a:pt x="694944" y="0"/>
                </a:moveTo>
                <a:cubicBezTo>
                  <a:pt x="692506" y="12192"/>
                  <a:pt x="690644" y="24514"/>
                  <a:pt x="687629" y="36576"/>
                </a:cubicBezTo>
                <a:cubicBezTo>
                  <a:pt x="685759" y="44057"/>
                  <a:pt x="685767" y="53069"/>
                  <a:pt x="680314" y="58522"/>
                </a:cubicBezTo>
                <a:cubicBezTo>
                  <a:pt x="674861" y="63975"/>
                  <a:pt x="665683" y="63399"/>
                  <a:pt x="658368" y="65837"/>
                </a:cubicBezTo>
                <a:cubicBezTo>
                  <a:pt x="653491" y="70714"/>
                  <a:pt x="649255" y="76330"/>
                  <a:pt x="643738" y="80468"/>
                </a:cubicBezTo>
                <a:cubicBezTo>
                  <a:pt x="629671" y="91018"/>
                  <a:pt x="599847" y="109728"/>
                  <a:pt x="599847" y="109728"/>
                </a:cubicBezTo>
                <a:cubicBezTo>
                  <a:pt x="581284" y="165415"/>
                  <a:pt x="600339" y="150596"/>
                  <a:pt x="548640" y="160935"/>
                </a:cubicBezTo>
                <a:cubicBezTo>
                  <a:pt x="546202" y="168250"/>
                  <a:pt x="548911" y="181501"/>
                  <a:pt x="541325" y="182880"/>
                </a:cubicBezTo>
                <a:cubicBezTo>
                  <a:pt x="504716" y="189536"/>
                  <a:pt x="477509" y="178677"/>
                  <a:pt x="446228" y="168250"/>
                </a:cubicBezTo>
                <a:cubicBezTo>
                  <a:pt x="438363" y="169823"/>
                  <a:pt x="398952" y="176132"/>
                  <a:pt x="387706" y="182880"/>
                </a:cubicBezTo>
                <a:cubicBezTo>
                  <a:pt x="381792" y="186428"/>
                  <a:pt x="377953" y="192634"/>
                  <a:pt x="373076" y="197511"/>
                </a:cubicBezTo>
                <a:cubicBezTo>
                  <a:pt x="370637" y="204826"/>
                  <a:pt x="369727" y="212844"/>
                  <a:pt x="365760" y="219456"/>
                </a:cubicBezTo>
                <a:cubicBezTo>
                  <a:pt x="362212" y="225370"/>
                  <a:pt x="355438" y="228701"/>
                  <a:pt x="351130" y="234087"/>
                </a:cubicBezTo>
                <a:cubicBezTo>
                  <a:pt x="345638" y="240952"/>
                  <a:pt x="340432" y="248169"/>
                  <a:pt x="336500" y="256032"/>
                </a:cubicBezTo>
                <a:cubicBezTo>
                  <a:pt x="318833" y="291366"/>
                  <a:pt x="344232" y="267946"/>
                  <a:pt x="307239" y="292608"/>
                </a:cubicBezTo>
                <a:cubicBezTo>
                  <a:pt x="304801" y="299923"/>
                  <a:pt x="303891" y="307942"/>
                  <a:pt x="299924" y="314554"/>
                </a:cubicBezTo>
                <a:cubicBezTo>
                  <a:pt x="296376" y="320468"/>
                  <a:pt x="285784" y="322305"/>
                  <a:pt x="285293" y="329184"/>
                </a:cubicBezTo>
                <a:cubicBezTo>
                  <a:pt x="281080" y="388153"/>
                  <a:pt x="286517" y="398697"/>
                  <a:pt x="299924" y="438912"/>
                </a:cubicBezTo>
                <a:cubicBezTo>
                  <a:pt x="297485" y="480365"/>
                  <a:pt x="298768" y="522206"/>
                  <a:pt x="292608" y="563271"/>
                </a:cubicBezTo>
                <a:cubicBezTo>
                  <a:pt x="291622" y="569842"/>
                  <a:pt x="270489" y="595562"/>
                  <a:pt x="263348" y="599847"/>
                </a:cubicBezTo>
                <a:cubicBezTo>
                  <a:pt x="256736" y="603814"/>
                  <a:pt x="248299" y="603714"/>
                  <a:pt x="241402" y="607162"/>
                </a:cubicBezTo>
                <a:cubicBezTo>
                  <a:pt x="153565" y="651079"/>
                  <a:pt x="272860" y="595602"/>
                  <a:pt x="204826" y="636423"/>
                </a:cubicBezTo>
                <a:cubicBezTo>
                  <a:pt x="190975" y="644734"/>
                  <a:pt x="147850" y="649576"/>
                  <a:pt x="138989" y="651053"/>
                </a:cubicBezTo>
                <a:cubicBezTo>
                  <a:pt x="121673" y="656825"/>
                  <a:pt x="98120" y="665684"/>
                  <a:pt x="80468" y="665684"/>
                </a:cubicBezTo>
                <a:cubicBezTo>
                  <a:pt x="65635" y="665684"/>
                  <a:pt x="51169" y="661021"/>
                  <a:pt x="36576" y="658368"/>
                </a:cubicBezTo>
                <a:cubicBezTo>
                  <a:pt x="24343" y="656144"/>
                  <a:pt x="0" y="651053"/>
                  <a:pt x="0" y="65105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075431" y="1344014"/>
            <a:ext cx="96769" cy="1037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719668" y="3186882"/>
            <a:ext cx="96769" cy="1037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047936" y="5583078"/>
            <a:ext cx="96769" cy="1037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604163" y="1143000"/>
            <a:ext cx="96769" cy="1037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608831" y="3325214"/>
            <a:ext cx="96769" cy="1037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908963" y="5486950"/>
            <a:ext cx="96769" cy="1037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55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  <p:bldP spid="23" grpId="0" animBg="1"/>
      <p:bldP spid="23" grpId="1" animBg="1"/>
      <p:bldP spid="23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4631756" y="214500"/>
            <a:ext cx="4366148" cy="3244663"/>
            <a:chOff x="2865" y="347"/>
            <a:chExt cx="2796" cy="2024"/>
          </a:xfrm>
        </p:grpSpPr>
        <p:pic>
          <p:nvPicPr>
            <p:cNvPr id="11275" name="Picture 7" descr="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" y="347"/>
              <a:ext cx="2688" cy="177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6" name="Text Box 8"/>
            <p:cNvSpPr txBox="1">
              <a:spLocks noChangeArrowheads="1"/>
            </p:cNvSpPr>
            <p:nvPr/>
          </p:nvSpPr>
          <p:spPr bwMode="auto">
            <a:xfrm>
              <a:off x="2877" y="2064"/>
              <a:ext cx="278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494" y="3616035"/>
            <a:ext cx="4087906" cy="2618831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1268" name="Group 12"/>
          <p:cNvGrpSpPr>
            <a:grpSpLocks/>
          </p:cNvGrpSpPr>
          <p:nvPr/>
        </p:nvGrpSpPr>
        <p:grpSpPr bwMode="auto">
          <a:xfrm>
            <a:off x="4598215" y="3636076"/>
            <a:ext cx="4351965" cy="3148609"/>
            <a:chOff x="2800" y="2352"/>
            <a:chExt cx="2781" cy="1877"/>
          </a:xfrm>
        </p:grpSpPr>
        <p:pic>
          <p:nvPicPr>
            <p:cNvPr id="11271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352"/>
              <a:ext cx="2736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1272" name="Text Box 14"/>
            <p:cNvSpPr txBox="1">
              <a:spLocks noChangeArrowheads="1"/>
            </p:cNvSpPr>
            <p:nvPr/>
          </p:nvSpPr>
          <p:spPr bwMode="auto">
            <a:xfrm>
              <a:off x="2800" y="3935"/>
              <a:ext cx="278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269" name="Picture 19" descr="vtc_288360_24-3-fortune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494" y="228600"/>
            <a:ext cx="4087906" cy="2819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70" name="Rectangle 20"/>
          <p:cNvSpPr>
            <a:spLocks/>
          </p:cNvSpPr>
          <p:nvPr/>
        </p:nvSpPr>
        <p:spPr bwMode="auto">
          <a:xfrm>
            <a:off x="838200" y="2971800"/>
            <a:ext cx="3124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endParaRPr 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0" y="3074313"/>
            <a:ext cx="4127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 không có biển báo hiệu</a:t>
            </a:r>
            <a:endParaRPr 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96106" y="6274713"/>
            <a:ext cx="40430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7424" y="6260068"/>
            <a:ext cx="2387193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8849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429</Words>
  <Application>Microsoft Office PowerPoint</Application>
  <PresentationFormat>On-screen Show (4:3)</PresentationFormat>
  <Paragraphs>190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57</cp:revision>
  <dcterms:created xsi:type="dcterms:W3CDTF">2016-12-07T16:18:37Z</dcterms:created>
  <dcterms:modified xsi:type="dcterms:W3CDTF">2016-12-26T08:50:25Z</dcterms:modified>
</cp:coreProperties>
</file>