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3"/>
  </p:notesMasterIdLst>
  <p:sldIdLst>
    <p:sldId id="260" r:id="rId3"/>
    <p:sldId id="264" r:id="rId4"/>
    <p:sldId id="414" r:id="rId5"/>
    <p:sldId id="407" r:id="rId6"/>
    <p:sldId id="440" r:id="rId7"/>
    <p:sldId id="406" r:id="rId8"/>
    <p:sldId id="409" r:id="rId9"/>
    <p:sldId id="274" r:id="rId10"/>
    <p:sldId id="416" r:id="rId11"/>
    <p:sldId id="415" r:id="rId12"/>
    <p:sldId id="419" r:id="rId13"/>
    <p:sldId id="410" r:id="rId14"/>
    <p:sldId id="441" r:id="rId15"/>
    <p:sldId id="412" r:id="rId16"/>
    <p:sldId id="337" r:id="rId17"/>
    <p:sldId id="413" r:id="rId18"/>
    <p:sldId id="266" r:id="rId19"/>
    <p:sldId id="275" r:id="rId20"/>
    <p:sldId id="442" r:id="rId21"/>
    <p:sldId id="276"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Sriracha" panose="020B0604020202020204" charset="0"/>
      <p:bold r:id="rId28"/>
      <p:boldItalic r:id="rId29"/>
    </p:embeddedFont>
    <p:embeddedFont>
      <p:font typeface="SVN-Hole Hearted" panose="020B0604020202020204" charset="0"/>
      <p:regular r:id="rId30"/>
    </p:embeddedFont>
    <p:embeddedFont>
      <p:font typeface="Tahoma" panose="020B0604030504040204" pitchFamily="34" charset="0"/>
      <p:regular r:id="rId31"/>
      <p:bold r:id="rId32"/>
    </p:embeddedFont>
    <p:embeddedFont>
      <p:font typeface="Wingdings 2" panose="05020102010507070707" pitchFamily="18" charset="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4">
          <p15:clr>
            <a:srgbClr val="A4A3A4"/>
          </p15:clr>
        </p15:guide>
        <p15:guide id="2" pos="28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50" d="100"/>
          <a:sy n="50" d="100"/>
        </p:scale>
        <p:origin x="1356" y="660"/>
      </p:cViewPr>
      <p:guideLst>
        <p:guide orient="horz" pos="2054"/>
        <p:guide pos="289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Table Placeholder 2"/>
          <p:cNvSpPr>
            <a:spLocks noGrp="1"/>
          </p:cNvSpPr>
          <p:nvPr>
            <p:ph type="tbl" idx="1"/>
          </p:nvPr>
        </p:nvSpPr>
        <p:spPr>
          <a:xfrm>
            <a:off x="914400" y="2400300"/>
            <a:ext cx="16459200" cy="6788945"/>
          </a:xfrm>
        </p:spPr>
        <p:txBody>
          <a:bodyPr vert="horz" wrap="square" lIns="91440" tIns="45720" rIns="91440" bIns="45720" numCol="1" anchor="t" anchorCtr="0" compatLnSpc="1">
            <a:normAutofit/>
          </a:bodyPr>
          <a:lstStyle/>
          <a:p>
            <a:pPr marL="342900" marR="0" lvl="0" indent="-342900" algn="l" defTabSz="914400" rtl="0" eaLnBrk="0" fontAlgn="base" latinLnBrk="0" hangingPunct="0">
              <a:lnSpc>
                <a:spcPct val="100000"/>
              </a:lnSpc>
              <a:spcBef>
                <a:spcPct val="20000"/>
              </a:spcBef>
              <a:spcAft>
                <a:spcPct val="0"/>
              </a:spcAft>
              <a:buClr>
                <a:schemeClr val="accent1"/>
              </a:buClr>
              <a:buSzPct val="70000"/>
              <a:buFont typeface="Wingdings 2" panose="05020102010507070707" pitchFamily="18" charset="2"/>
              <a:buChar char=""/>
              <a:defRPr/>
            </a:pPr>
            <a:endParaRPr kumimoji="0" lang="en-US" sz="3200" b="0" i="0" u="none" strike="noStrike" kern="1200" cap="none" spc="0" normalizeH="0" baseline="0" noProof="0">
              <a:ln>
                <a:noFill/>
              </a:ln>
              <a:solidFill>
                <a:schemeClr val="tx2"/>
              </a:solidFill>
              <a:effectLst/>
              <a:uLnTx/>
              <a:uFillTx/>
              <a:latin typeface="+mn-lt"/>
              <a:ea typeface="+mn-ea"/>
              <a:cs typeface="+mn-cs"/>
            </a:endParaRPr>
          </a:p>
        </p:txBody>
      </p:sp>
      <p:sp>
        <p:nvSpPr>
          <p:cNvPr id="13" name="Date Placeholder 3"/>
          <p:cNvSpPr>
            <a:spLocks noGrp="1"/>
          </p:cNvSpPr>
          <p:nvPr>
            <p:ph type="dt" sz="half" idx="2"/>
          </p:nvPr>
        </p:nvSpPr>
        <p:spPr>
          <a:xfrm>
            <a:off x="914400" y="9367838"/>
            <a:ext cx="4267200" cy="71437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4" name="Footer Placeholder 4"/>
          <p:cNvSpPr>
            <a:spLocks noGrp="1"/>
          </p:cNvSpPr>
          <p:nvPr>
            <p:ph type="ftr" sz="quarter" idx="3"/>
          </p:nvPr>
        </p:nvSpPr>
        <p:spPr>
          <a:xfrm>
            <a:off x="6248400" y="9367838"/>
            <a:ext cx="5791200" cy="71437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5" name="Slide Number Placeholder 5"/>
          <p:cNvSpPr>
            <a:spLocks noGrp="1"/>
          </p:cNvSpPr>
          <p:nvPr>
            <p:ph type="sldNum" sz="quarter" idx="4"/>
          </p:nvPr>
        </p:nvSpPr>
        <p:spPr>
          <a:xfrm>
            <a:off x="13106400" y="9367838"/>
            <a:ext cx="4267200" cy="714375"/>
          </a:xfrm>
          <a:prstGeom prst="rect">
            <a:avLst/>
          </a:prstGeom>
        </p:spPr>
        <p:txBody>
          <a:bodyPr vert="horz"/>
          <a:lstStyle/>
          <a:p>
            <a:pPr algn="r" eaLnBrk="1" hangingPunct="1">
              <a:buNone/>
            </a:pPr>
            <a:fld id="{9A0DB2DC-4C9A-4742-B13C-FB6460FD3503}"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400300"/>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296400" y="5907882"/>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5"/>
          <p:cNvSpPr>
            <a:spLocks noGrp="1"/>
          </p:cNvSpPr>
          <p:nvPr>
            <p:ph type="dt" sz="half" idx="12"/>
          </p:nvPr>
        </p:nvSpPr>
        <p:spPr>
          <a:xfrm>
            <a:off x="914400" y="9367838"/>
            <a:ext cx="4267200" cy="714375"/>
          </a:xfrm>
          <a:prstGeom prst="rect">
            <a:avLst/>
          </a:prstGeom>
        </p:spPr>
        <p:txBody>
          <a:bodyPr vert="horz"/>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4" name="Footer Placeholder 6"/>
          <p:cNvSpPr>
            <a:spLocks noGrp="1"/>
          </p:cNvSpPr>
          <p:nvPr>
            <p:ph type="ftr" sz="quarter" idx="13"/>
          </p:nvPr>
        </p:nvSpPr>
        <p:spPr>
          <a:xfrm>
            <a:off x="6248400" y="9367838"/>
            <a:ext cx="5791200" cy="714375"/>
          </a:xfrm>
          <a:prstGeom prst="rect">
            <a:avLst/>
          </a:prstGeom>
        </p:spPr>
        <p:txBody>
          <a:bodyPr vert="horz"/>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accent1">
                  <a:shade val="75000"/>
                </a:schemeClr>
              </a:solidFill>
              <a:effectLst/>
              <a:uLnTx/>
              <a:uFillTx/>
              <a:latin typeface="Tahoma" panose="020B0604030504040204" pitchFamily="34" charset="0"/>
              <a:ea typeface="+mn-ea"/>
              <a:cs typeface="+mn-cs"/>
            </a:endParaRPr>
          </a:p>
        </p:txBody>
      </p:sp>
      <p:sp>
        <p:nvSpPr>
          <p:cNvPr id="15" name="Slide Number Placeholder 7"/>
          <p:cNvSpPr>
            <a:spLocks noGrp="1"/>
          </p:cNvSpPr>
          <p:nvPr>
            <p:ph type="sldNum" sz="quarter" idx="4"/>
          </p:nvPr>
        </p:nvSpPr>
        <p:spPr>
          <a:xfrm>
            <a:off x="13106400" y="9367838"/>
            <a:ext cx="4267200" cy="714375"/>
          </a:xfrm>
          <a:prstGeom prst="rect">
            <a:avLst/>
          </a:prstGeom>
        </p:spPr>
        <p:txBody>
          <a:bodyPr vert="horz"/>
          <a:lstStyle/>
          <a:p>
            <a:pPr algn="r" eaLnBrk="1" hangingPunct="1">
              <a:buNone/>
            </a:pPr>
            <a:fld id="{9A0DB2DC-4C9A-4742-B13C-FB6460FD3503}"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9/26/2021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9/26/2021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B08489-1EFC-42F1-8C23-B4D8F13DFD7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07750" y="174625"/>
            <a:ext cx="1325562" cy="1325562"/>
          </a:xfrm>
          <a:prstGeom prst="ellipse">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0D2C187-1DB5-401D-944E-E9F5FBF2A51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9/26/2021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svg"/></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5.png"/><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3.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8.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36858">
            <a:off x="-2810568" y="5201997"/>
            <a:ext cx="6903996" cy="80748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56756">
            <a:off x="14559007" y="-5052704"/>
            <a:ext cx="8294321" cy="9700960"/>
          </a:xfrm>
          <a:prstGeom prst="rect">
            <a:avLst/>
          </a:prstGeom>
        </p:spPr>
      </p:pic>
      <p:grpSp>
        <p:nvGrpSpPr>
          <p:cNvPr id="4" name="Group 4"/>
          <p:cNvGrpSpPr/>
          <p:nvPr/>
        </p:nvGrpSpPr>
        <p:grpSpPr>
          <a:xfrm>
            <a:off x="553388" y="6836138"/>
            <a:ext cx="800387" cy="80038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grpSp>
        <p:nvGrpSpPr>
          <p:cNvPr id="10" name="Group 10"/>
          <p:cNvGrpSpPr/>
          <p:nvPr/>
        </p:nvGrpSpPr>
        <p:grpSpPr>
          <a:xfrm>
            <a:off x="15160979" y="1855896"/>
            <a:ext cx="1297597" cy="1297597"/>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grpSp>
        <p:nvGrpSpPr>
          <p:cNvPr id="49" name="Group 48"/>
          <p:cNvGrpSpPr/>
          <p:nvPr/>
        </p:nvGrpSpPr>
        <p:grpSpPr>
          <a:xfrm>
            <a:off x="5562600" y="1866900"/>
            <a:ext cx="7469505" cy="613455"/>
            <a:chOff x="10280" y="5780"/>
            <a:chExt cx="7946" cy="956"/>
          </a:xfrm>
        </p:grpSpPr>
        <p:grpSp>
          <p:nvGrpSpPr>
            <p:cNvPr id="12" name="Group 12"/>
            <p:cNvGrpSpPr/>
            <p:nvPr/>
          </p:nvGrpSpPr>
          <p:grpSpPr>
            <a:xfrm>
              <a:off x="14695" y="5853"/>
              <a:ext cx="883" cy="88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4" name="TextBox 14"/>
            <p:cNvSpPr txBox="1"/>
            <p:nvPr/>
          </p:nvSpPr>
          <p:spPr>
            <a:xfrm>
              <a:off x="14996" y="5987"/>
              <a:ext cx="391"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M</a:t>
              </a:r>
            </a:p>
          </p:txBody>
        </p:sp>
        <p:grpSp>
          <p:nvGrpSpPr>
            <p:cNvPr id="15" name="Group 15"/>
            <p:cNvGrpSpPr/>
            <p:nvPr/>
          </p:nvGrpSpPr>
          <p:grpSpPr>
            <a:xfrm>
              <a:off x="15578" y="5853"/>
              <a:ext cx="883" cy="88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sp>
          <p:nvSpPr>
            <p:cNvPr id="19" name="TextBox 19"/>
            <p:cNvSpPr txBox="1"/>
            <p:nvPr/>
          </p:nvSpPr>
          <p:spPr>
            <a:xfrm>
              <a:off x="15691" y="5943"/>
              <a:ext cx="662"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V</a:t>
              </a:r>
            </a:p>
          </p:txBody>
        </p:sp>
        <p:grpSp>
          <p:nvGrpSpPr>
            <p:cNvPr id="21" name="Group 21"/>
            <p:cNvGrpSpPr/>
            <p:nvPr/>
          </p:nvGrpSpPr>
          <p:grpSpPr>
            <a:xfrm>
              <a:off x="16460" y="5780"/>
              <a:ext cx="883" cy="883"/>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23" name="TextBox 23"/>
            <p:cNvSpPr txBox="1"/>
            <p:nvPr/>
          </p:nvSpPr>
          <p:spPr>
            <a:xfrm>
              <a:off x="16726" y="5870"/>
              <a:ext cx="352"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Ă</a:t>
              </a:r>
            </a:p>
          </p:txBody>
        </p:sp>
        <p:grpSp>
          <p:nvGrpSpPr>
            <p:cNvPr id="24" name="Group 24"/>
            <p:cNvGrpSpPr/>
            <p:nvPr/>
          </p:nvGrpSpPr>
          <p:grpSpPr>
            <a:xfrm>
              <a:off x="17343" y="5824"/>
              <a:ext cx="883" cy="883"/>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6" name="TextBox 26"/>
            <p:cNvSpPr txBox="1"/>
            <p:nvPr/>
          </p:nvSpPr>
          <p:spPr>
            <a:xfrm>
              <a:off x="17454" y="5908"/>
              <a:ext cx="662" cy="749"/>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N</a:t>
              </a:r>
            </a:p>
          </p:txBody>
        </p:sp>
        <p:grpSp>
          <p:nvGrpSpPr>
            <p:cNvPr id="33" name="Group 11"/>
            <p:cNvGrpSpPr/>
            <p:nvPr/>
          </p:nvGrpSpPr>
          <p:grpSpPr>
            <a:xfrm>
              <a:off x="10280" y="5780"/>
              <a:ext cx="4415" cy="956"/>
              <a:chOff x="0" y="0"/>
              <a:chExt cx="3737918" cy="809373"/>
            </a:xfrm>
          </p:grpSpPr>
          <p:grpSp>
            <p:nvGrpSpPr>
              <p:cNvPr id="34" name="Group 12"/>
              <p:cNvGrpSpPr/>
              <p:nvPr/>
            </p:nvGrpSpPr>
            <p:grpSpPr>
              <a:xfrm>
                <a:off x="0" y="61568"/>
                <a:ext cx="747584" cy="747584"/>
                <a:chOff x="0" y="0"/>
                <a:chExt cx="6350000" cy="6350000"/>
              </a:xfrm>
            </p:grpSpPr>
            <p:sp>
              <p:nvSpPr>
                <p:cNvPr id="35"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36" name="TextBox 14"/>
              <p:cNvSpPr txBox="1"/>
              <p:nvPr/>
            </p:nvSpPr>
            <p:spPr>
              <a:xfrm>
                <a:off x="255209" y="175159"/>
                <a:ext cx="330858"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T</a:t>
                </a:r>
              </a:p>
            </p:txBody>
          </p:sp>
          <p:grpSp>
            <p:nvGrpSpPr>
              <p:cNvPr id="37" name="Group 15"/>
              <p:cNvGrpSpPr/>
              <p:nvPr/>
            </p:nvGrpSpPr>
            <p:grpSpPr>
              <a:xfrm>
                <a:off x="747584" y="61568"/>
                <a:ext cx="747584" cy="747584"/>
                <a:chOff x="0" y="0"/>
                <a:chExt cx="6350000" cy="6350000"/>
              </a:xfrm>
            </p:grpSpPr>
            <p:sp>
              <p:nvSpPr>
                <p:cNvPr id="38"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39" name="Group 17"/>
              <p:cNvGrpSpPr/>
              <p:nvPr/>
            </p:nvGrpSpPr>
            <p:grpSpPr>
              <a:xfrm>
                <a:off x="2990334" y="61568"/>
                <a:ext cx="747584" cy="747584"/>
                <a:chOff x="0" y="0"/>
                <a:chExt cx="6350000" cy="6350000"/>
              </a:xfrm>
            </p:grpSpPr>
            <p:sp>
              <p:nvSpPr>
                <p:cNvPr id="40"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41" name="TextBox 19"/>
              <p:cNvSpPr txBox="1"/>
              <p:nvPr/>
            </p:nvSpPr>
            <p:spPr>
              <a:xfrm>
                <a:off x="841276" y="137660"/>
                <a:ext cx="560198"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Ậ</a:t>
                </a:r>
              </a:p>
            </p:txBody>
          </p:sp>
          <p:sp>
            <p:nvSpPr>
              <p:cNvPr id="42" name="TextBox 20"/>
              <p:cNvSpPr txBox="1"/>
              <p:nvPr/>
            </p:nvSpPr>
            <p:spPr>
              <a:xfrm>
                <a:off x="3084027" y="137660"/>
                <a:ext cx="560198"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À</a:t>
                </a:r>
              </a:p>
            </p:txBody>
          </p:sp>
          <p:grpSp>
            <p:nvGrpSpPr>
              <p:cNvPr id="43" name="Group 21"/>
              <p:cNvGrpSpPr/>
              <p:nvPr/>
            </p:nvGrpSpPr>
            <p:grpSpPr>
              <a:xfrm>
                <a:off x="1495167" y="0"/>
                <a:ext cx="747584" cy="747584"/>
                <a:chOff x="0" y="0"/>
                <a:chExt cx="6350000" cy="6350000"/>
              </a:xfrm>
            </p:grpSpPr>
            <p:sp>
              <p:nvSpPr>
                <p:cNvPr id="44"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45" name="TextBox 23"/>
              <p:cNvSpPr txBox="1"/>
              <p:nvPr/>
            </p:nvSpPr>
            <p:spPr>
              <a:xfrm>
                <a:off x="1719925" y="76092"/>
                <a:ext cx="298067" cy="634214"/>
              </a:xfrm>
              <a:prstGeom prst="rect">
                <a:avLst/>
              </a:prstGeom>
            </p:spPr>
            <p:txBody>
              <a:bodyPr lIns="0" tIns="0" rIns="0" bIns="0" rtlCol="0" anchor="t">
                <a:spAutoFit/>
              </a:bodyPr>
              <a:lstStyle/>
              <a:p>
                <a:pPr algn="ctr">
                  <a:lnSpc>
                    <a:spcPts val="3750"/>
                  </a:lnSpc>
                  <a:spcBef>
                    <a:spcPct val="0"/>
                  </a:spcBef>
                </a:pPr>
                <a:r>
                  <a:rPr lang="en-GB" altLang="en-US" sz="3125">
                    <a:solidFill>
                      <a:srgbClr val="FFFEFE"/>
                    </a:solidFill>
                    <a:latin typeface="Sriracha" panose="020B0704020202020204"/>
                  </a:rPr>
                  <a:t>P</a:t>
                </a:r>
              </a:p>
            </p:txBody>
          </p:sp>
          <p:grpSp>
            <p:nvGrpSpPr>
              <p:cNvPr id="46" name="Group 24"/>
              <p:cNvGrpSpPr/>
              <p:nvPr/>
            </p:nvGrpSpPr>
            <p:grpSpPr>
              <a:xfrm>
                <a:off x="2242751" y="37227"/>
                <a:ext cx="747584" cy="747584"/>
                <a:chOff x="0" y="0"/>
                <a:chExt cx="6350000" cy="6350000"/>
              </a:xfrm>
            </p:grpSpPr>
            <p:sp>
              <p:nvSpPr>
                <p:cNvPr id="47"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48" name="TextBox 26"/>
              <p:cNvSpPr txBox="1"/>
              <p:nvPr/>
            </p:nvSpPr>
            <p:spPr>
              <a:xfrm>
                <a:off x="2336444" y="108593"/>
                <a:ext cx="560198" cy="634214"/>
              </a:xfrm>
              <a:prstGeom prst="rect">
                <a:avLst/>
              </a:prstGeom>
            </p:spPr>
            <p:txBody>
              <a:bodyPr lIns="0" tIns="0" rIns="0" bIns="0" rtlCol="0" anchor="t">
                <a:spAutoFit/>
              </a:bodyPr>
              <a:lstStyle/>
              <a:p>
                <a:pPr algn="ctr">
                  <a:lnSpc>
                    <a:spcPts val="3750"/>
                  </a:lnSpc>
                  <a:spcBef>
                    <a:spcPct val="0"/>
                  </a:spcBef>
                </a:pPr>
                <a:r>
                  <a:rPr lang="en-US" sz="3125">
                    <a:solidFill>
                      <a:srgbClr val="FFFEFE"/>
                    </a:solidFill>
                    <a:latin typeface="Sriracha" panose="020B0704020202020204"/>
                  </a:rPr>
                  <a:t>L</a:t>
                </a:r>
              </a:p>
            </p:txBody>
          </p:sp>
        </p:grpSp>
      </p:grpSp>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11965" y="4710430"/>
            <a:ext cx="5869940" cy="5561965"/>
          </a:xfrm>
          <a:prstGeom prst="rect">
            <a:avLst/>
          </a:prstGeom>
        </p:spPr>
      </p:pic>
      <p:pic>
        <p:nvPicPr>
          <p:cNvPr id="17"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5994" y="6172046"/>
            <a:ext cx="4812632" cy="4114800"/>
          </a:xfrm>
          <a:prstGeom prst="rect">
            <a:avLst/>
          </a:prstGeom>
        </p:spPr>
      </p:pic>
      <p:pic>
        <p:nvPicPr>
          <p:cNvPr id="9" name="Picture 8"/>
          <p:cNvPicPr>
            <a:picLocks noChangeAspect="1"/>
          </p:cNvPicPr>
          <p:nvPr/>
        </p:nvPicPr>
        <p:blipFill>
          <a:blip r:embed="rId10"/>
          <a:stretch>
            <a:fillRect/>
          </a:stretch>
        </p:blipFill>
        <p:spPr>
          <a:xfrm>
            <a:off x="1004570" y="2781300"/>
            <a:ext cx="16278225" cy="4724400"/>
          </a:xfrm>
          <a:prstGeom prst="rect">
            <a:avLst/>
          </a:prstGeom>
        </p:spPr>
      </p:pic>
      <p:pic>
        <p:nvPicPr>
          <p:cNvPr id="18" name="Picture 17"/>
          <p:cNvPicPr>
            <a:picLocks noChangeAspect="1"/>
          </p:cNvPicPr>
          <p:nvPr/>
        </p:nvPicPr>
        <p:blipFill>
          <a:blip r:embed="rId11"/>
          <a:stretch>
            <a:fillRect/>
          </a:stretch>
        </p:blipFill>
        <p:spPr>
          <a:xfrm>
            <a:off x="5638800" y="6057900"/>
            <a:ext cx="6191250" cy="8953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6392722">
            <a:off x="10862676" y="-3429629"/>
            <a:ext cx="6636662" cy="10704293"/>
          </a:xfrm>
          <a:prstGeom prst="rect">
            <a:avLst/>
          </a:prstGeom>
        </p:spPr>
      </p:pic>
      <p:grpSp>
        <p:nvGrpSpPr>
          <p:cNvPr id="13" name="Group 2"/>
          <p:cNvGrpSpPr/>
          <p:nvPr/>
        </p:nvGrpSpPr>
        <p:grpSpPr>
          <a:xfrm rot="-338247">
            <a:off x="240030" y="1445895"/>
            <a:ext cx="5692775" cy="6122670"/>
            <a:chOff x="0" y="0"/>
            <a:chExt cx="4927272" cy="5172989"/>
          </a:xfrm>
        </p:grpSpPr>
        <p:pic>
          <p:nvPicPr>
            <p:cNvPr id="1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4927272" cy="5172989"/>
            </a:xfrm>
            <a:prstGeom prst="rect">
              <a:avLst/>
            </a:prstGeom>
          </p:spPr>
        </p:pic>
        <p:sp>
          <p:nvSpPr>
            <p:cNvPr id="16" name="TextBox 5"/>
            <p:cNvSpPr txBox="1"/>
            <p:nvPr/>
          </p:nvSpPr>
          <p:spPr>
            <a:xfrm rot="97396">
              <a:off x="837750" y="1543322"/>
              <a:ext cx="3675380" cy="3432564"/>
            </a:xfrm>
            <a:prstGeom prst="rect">
              <a:avLst/>
            </a:prstGeom>
          </p:spPr>
          <p:txBody>
            <a:bodyPr wrap="square" lIns="0" tIns="0" rIns="0" bIns="0" rtlCol="0" anchor="t">
              <a:spAutoFit/>
            </a:bodyPr>
            <a:lstStyle/>
            <a:p>
              <a:pPr algn="ctr"/>
              <a:r>
                <a:rPr sz="4400" dirty="0">
                  <a:latin typeface="Times New Roman" panose="02020603050405020304" pitchFamily="18" charset="0"/>
                  <a:cs typeface="Times New Roman" panose="02020603050405020304" pitchFamily="18" charset="0"/>
                  <a:sym typeface="+mn-ea"/>
                </a:rPr>
                <a:t>Cây xanh cần cả</a:t>
              </a:r>
              <a:r>
                <a:rPr lang="en-GB" sz="4400" dirty="0">
                  <a:latin typeface="Times New Roman" panose="02020603050405020304" pitchFamily="18" charset="0"/>
                  <a:cs typeface="Times New Roman" panose="02020603050405020304" pitchFamily="18" charset="0"/>
                  <a:sym typeface="+mn-ea"/>
                </a:rPr>
                <a:t>:</a:t>
              </a:r>
            </a:p>
            <a:p>
              <a:pPr algn="ctr"/>
              <a:endParaRPr sz="4400" dirty="0">
                <a:latin typeface="Times New Roman" panose="02020603050405020304" pitchFamily="18" charset="0"/>
                <a:cs typeface="Times New Roman" panose="02020603050405020304" pitchFamily="18" charset="0"/>
                <a:sym typeface="+mn-ea"/>
              </a:endParaRPr>
            </a:p>
            <a:p>
              <a:pPr algn="ctr"/>
              <a:r>
                <a:rPr sz="4400" b="1" dirty="0">
                  <a:highlight>
                    <a:srgbClr val="FFFF00"/>
                  </a:highlight>
                  <a:latin typeface="Times New Roman" panose="02020603050405020304" pitchFamily="18" charset="0"/>
                  <a:cs typeface="Times New Roman" panose="02020603050405020304" pitchFamily="18" charset="0"/>
                  <a:sym typeface="+mn-ea"/>
                </a:rPr>
                <a:t>Đất </a:t>
              </a:r>
            </a:p>
            <a:p>
              <a:pPr algn="ctr"/>
              <a:r>
                <a:rPr sz="4400" b="1" dirty="0">
                  <a:highlight>
                    <a:srgbClr val="FFFF00"/>
                  </a:highlight>
                  <a:latin typeface="Times New Roman" panose="02020603050405020304" pitchFamily="18" charset="0"/>
                  <a:cs typeface="Times New Roman" panose="02020603050405020304" pitchFamily="18" charset="0"/>
                  <a:sym typeface="+mn-ea"/>
                </a:rPr>
                <a:t>Nước</a:t>
              </a:r>
            </a:p>
            <a:p>
              <a:pPr algn="ctr"/>
              <a:r>
                <a:rPr sz="4400" b="1" dirty="0">
                  <a:highlight>
                    <a:srgbClr val="FFFF00"/>
                  </a:highlight>
                  <a:latin typeface="Times New Roman" panose="02020603050405020304" pitchFamily="18" charset="0"/>
                  <a:cs typeface="Times New Roman" panose="02020603050405020304" pitchFamily="18" charset="0"/>
                  <a:sym typeface="+mn-ea"/>
                </a:rPr>
                <a:t>Không khí</a:t>
              </a:r>
            </a:p>
            <a:p>
              <a:pPr algn="ctr"/>
              <a:r>
                <a:rPr sz="4400" b="1" dirty="0">
                  <a:highlight>
                    <a:srgbClr val="FFFF00"/>
                  </a:highlight>
                  <a:latin typeface="Times New Roman" panose="02020603050405020304" pitchFamily="18" charset="0"/>
                  <a:cs typeface="Times New Roman" panose="02020603050405020304" pitchFamily="18" charset="0"/>
                  <a:sym typeface="+mn-ea"/>
                </a:rPr>
                <a:t>Ánh sáng</a:t>
              </a:r>
              <a:endParaRPr lang="en-US" sz="4400" b="1" dirty="0">
                <a:solidFill>
                  <a:schemeClr val="tx1"/>
                </a:solidFill>
                <a:effectLst>
                  <a:outerShdw blurRad="38100" dist="19050" dir="2700000" algn="tl" rotWithShape="0">
                    <a:schemeClr val="dk1">
                      <a:alpha val="40000"/>
                    </a:schemeClr>
                  </a:outerShdw>
                </a:effectLst>
                <a:highlight>
                  <a:srgbClr val="FFFF00"/>
                </a:highlight>
                <a:latin typeface="Times New Roman" panose="02020603050405020304" pitchFamily="18" charset="0"/>
                <a:cs typeface="Times New Roman" panose="02020603050405020304" pitchFamily="18" charset="0"/>
                <a:sym typeface="+mn-ea"/>
              </a:endParaRPr>
            </a:p>
          </p:txBody>
        </p:sp>
      </p:grpSp>
      <p:pic>
        <p:nvPicPr>
          <p:cNvPr id="23554" name="Picture 4" descr="FOREST"/>
          <p:cNvPicPr>
            <a:picLocks noChangeAspect="1"/>
          </p:cNvPicPr>
          <p:nvPr/>
        </p:nvPicPr>
        <p:blipFill>
          <a:blip r:embed="rId5"/>
          <a:stretch>
            <a:fillRect/>
          </a:stretch>
        </p:blipFill>
        <p:spPr>
          <a:xfrm>
            <a:off x="6553200" y="647700"/>
            <a:ext cx="11170920" cy="9449435"/>
          </a:xfrm>
          <a:prstGeom prst="rect">
            <a:avLst/>
          </a:prstGeom>
          <a:noFill/>
          <a:ln w="9525">
            <a:noFill/>
          </a:ln>
        </p:spPr>
      </p:pic>
      <p:pic>
        <p:nvPicPr>
          <p:cNvPr id="7" name="Picture 7"/>
          <p:cNvPicPr>
            <a:picLocks noChangeAspect="1"/>
          </p:cNvPicPr>
          <p:nvPr/>
        </p:nvPicPr>
        <p:blipFill>
          <a:blip r:embed="rId6"/>
          <a:srcRect/>
          <a:stretch>
            <a:fillRect/>
          </a:stretch>
        </p:blipFill>
        <p:spPr>
          <a:xfrm rot="920860">
            <a:off x="6335395" y="-1384300"/>
            <a:ext cx="15082520" cy="4107815"/>
          </a:xfrm>
          <a:prstGeom prst="rect">
            <a:avLst/>
          </a:prstGeom>
        </p:spPr>
      </p:pic>
      <p:pic>
        <p:nvPicPr>
          <p:cNvPr id="9" name="Picture 9"/>
          <p:cNvPicPr>
            <a:picLocks noChangeAspect="1"/>
          </p:cNvPicPr>
          <p:nvPr/>
        </p:nvPicPr>
        <p:blipFill>
          <a:blip r:embed="rId7"/>
          <a:srcRect/>
          <a:stretch>
            <a:fillRect/>
          </a:stretch>
        </p:blipFill>
        <p:spPr>
          <a:xfrm>
            <a:off x="6400800" y="7734300"/>
            <a:ext cx="12141200" cy="4565650"/>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5000" y="38100"/>
            <a:ext cx="11001375" cy="674052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0049770">
            <a:off x="-3986687" y="-2391623"/>
            <a:ext cx="10030774" cy="11731899"/>
          </a:xfrm>
          <a:prstGeom prst="rect">
            <a:avLst/>
          </a:prstGeom>
        </p:spPr>
      </p:pic>
      <p:grpSp>
        <p:nvGrpSpPr>
          <p:cNvPr id="7" name="Group 7"/>
          <p:cNvGrpSpPr/>
          <p:nvPr/>
        </p:nvGrpSpPr>
        <p:grpSpPr>
          <a:xfrm>
            <a:off x="2584002" y="1028700"/>
            <a:ext cx="2103420" cy="21034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grpSp>
        <p:nvGrpSpPr>
          <p:cNvPr id="9" name="Group 9"/>
          <p:cNvGrpSpPr/>
          <p:nvPr/>
        </p:nvGrpSpPr>
        <p:grpSpPr>
          <a:xfrm>
            <a:off x="4336602" y="4753778"/>
            <a:ext cx="1265220" cy="12652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sp>
        <p:nvSpPr>
          <p:cNvPr id="2" name="Text Box 1"/>
          <p:cNvSpPr txBox="1"/>
          <p:nvPr/>
        </p:nvSpPr>
        <p:spPr>
          <a:xfrm>
            <a:off x="7467600" y="1562100"/>
            <a:ext cx="8334375" cy="2799715"/>
          </a:xfrm>
          <a:prstGeom prst="rect">
            <a:avLst/>
          </a:prstGeom>
          <a:noFill/>
        </p:spPr>
        <p:txBody>
          <a:bodyPr wrap="square" rtlCol="0" anchor="t">
            <a:spAutoFit/>
          </a:bodyPr>
          <a:lstStyle/>
          <a:p>
            <a:pPr algn="ctr"/>
            <a:r>
              <a:rPr lang="en-GB" altLang="en-US" sz="4400" b="1">
                <a:latin typeface="Times New Roman" panose="02020603050405020304" pitchFamily="18" charset="0"/>
                <a:cs typeface="Times New Roman" panose="02020603050405020304" pitchFamily="18" charset="0"/>
              </a:rPr>
              <a:t> 2. Hãy trình bày ý kiến của em nhằm thuyết phục mọi người thấy rõ sự cần thiết của cả trăng và đèn trong bài ca dao sau:</a:t>
            </a:r>
          </a:p>
        </p:txBody>
      </p:sp>
      <p:sp>
        <p:nvSpPr>
          <p:cNvPr id="11270" name="Rectangle 6"/>
          <p:cNvSpPr/>
          <p:nvPr/>
        </p:nvSpPr>
        <p:spPr>
          <a:xfrm>
            <a:off x="6096000" y="6286500"/>
            <a:ext cx="10047605" cy="3563620"/>
          </a:xfrm>
          <a:prstGeom prst="rect">
            <a:avLst/>
          </a:prstGeom>
          <a:effectLst>
            <a:glow rad="2286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a:lstStyle/>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Đèn khoe đèn tỏ hơn trăng</a:t>
            </a:r>
          </a:p>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Đèn ra trước gió còn chăng hỡi đèn?</a:t>
            </a:r>
          </a:p>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 khoe trăng tỏ hơn đèn</a:t>
            </a:r>
          </a:p>
          <a:p>
            <a:pPr marL="342900" indent="-342900" algn="ctr" eaLnBrk="1" hangingPunct="1">
              <a:spcBef>
                <a:spcPct val="20000"/>
              </a:spcBef>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Cớ sao trăng phải chịu luồn đám mây?</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checkerboard(across)">
                                      <p:cBhvr>
                                        <p:cTn id="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6173294" y="-1657811"/>
            <a:ext cx="4229412" cy="4946681"/>
          </a:xfrm>
          <a:prstGeom prst="rect">
            <a:avLst/>
          </a:prstGeom>
        </p:spPr>
      </p:pic>
      <p:grpSp>
        <p:nvGrpSpPr>
          <p:cNvPr id="22" name="Group 22"/>
          <p:cNvGrpSpPr/>
          <p:nvPr/>
        </p:nvGrpSpPr>
        <p:grpSpPr>
          <a:xfrm rot="-2033647">
            <a:off x="16928173" y="1605786"/>
            <a:ext cx="1003466" cy="100346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24"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8370795">
            <a:off x="-2633256" y="-2051131"/>
            <a:ext cx="5266512" cy="6159663"/>
          </a:xfrm>
          <a:prstGeom prst="rect">
            <a:avLst/>
          </a:prstGeom>
        </p:spPr>
      </p:pic>
      <p:grpSp>
        <p:nvGrpSpPr>
          <p:cNvPr id="25" name="Group 25"/>
          <p:cNvGrpSpPr/>
          <p:nvPr/>
        </p:nvGrpSpPr>
        <p:grpSpPr>
          <a:xfrm rot="-2033647">
            <a:off x="1011078" y="1279493"/>
            <a:ext cx="1293651" cy="12936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22532" name="Picture 5" descr="1315995391_ava-trang-den"/>
          <p:cNvPicPr>
            <a:picLocks noChangeAspect="1"/>
          </p:cNvPicPr>
          <p:nvPr/>
        </p:nvPicPr>
        <p:blipFill>
          <a:blip r:embed="rId4"/>
          <a:stretch>
            <a:fillRect/>
          </a:stretch>
        </p:blipFill>
        <p:spPr>
          <a:xfrm>
            <a:off x="3200400" y="1638300"/>
            <a:ext cx="6204585" cy="6576695"/>
          </a:xfrm>
          <a:prstGeom prst="rect">
            <a:avLst/>
          </a:prstGeom>
          <a:noFill/>
          <a:ln w="9525">
            <a:noFill/>
          </a:ln>
        </p:spPr>
      </p:pic>
      <p:pic>
        <p:nvPicPr>
          <p:cNvPr id="22533" name="Picture 6" descr="TrangVaDen_DangDucCuong"/>
          <p:cNvPicPr>
            <a:picLocks noChangeAspect="1"/>
          </p:cNvPicPr>
          <p:nvPr/>
        </p:nvPicPr>
        <p:blipFill>
          <a:blip r:embed="rId5"/>
          <a:stretch>
            <a:fillRect/>
          </a:stretch>
        </p:blipFill>
        <p:spPr>
          <a:xfrm>
            <a:off x="10172700" y="1600200"/>
            <a:ext cx="5248275" cy="6694170"/>
          </a:xfrm>
          <a:prstGeom prst="rect">
            <a:avLst/>
          </a:prstGeom>
          <a:noFill/>
          <a:ln w="9525">
            <a:noFill/>
          </a:ln>
        </p:spPr>
      </p:pic>
      <p:sp>
        <p:nvSpPr>
          <p:cNvPr id="22534" name="Text Box 7"/>
          <p:cNvSpPr txBox="1">
            <a:spLocks noChangeArrowheads="1"/>
          </p:cNvSpPr>
          <p:nvPr/>
        </p:nvSpPr>
        <p:spPr bwMode="auto">
          <a:xfrm>
            <a:off x="4114800" y="8458200"/>
            <a:ext cx="4572000" cy="73723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spcBef>
                <a:spcPct val="50000"/>
              </a:spcBef>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dầu</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535" name="Text Box 8"/>
          <p:cNvSpPr txBox="1">
            <a:spLocks noChangeArrowheads="1"/>
          </p:cNvSpPr>
          <p:nvPr/>
        </p:nvSpPr>
        <p:spPr bwMode="auto">
          <a:xfrm>
            <a:off x="10377170" y="8496300"/>
            <a:ext cx="4686300" cy="737235"/>
          </a:xfrm>
          <a:prstGeom prst="rect">
            <a:avLst/>
          </a:prstGeom>
        </p:spPr>
        <p:style>
          <a:lnRef idx="2">
            <a:schemeClr val="accent6"/>
          </a:lnRef>
          <a:fillRef idx="1">
            <a:schemeClr val="lt1"/>
          </a:fillRef>
          <a:effectRef idx="0">
            <a:schemeClr val="accent6"/>
          </a:effectRef>
          <a:fontRef idx="minor">
            <a:schemeClr val="dk1"/>
          </a:fontRef>
        </p:style>
        <p:txBody>
          <a:bodyPr>
            <a:spAutoFit/>
            <a:scene3d>
              <a:camera prst="orthographicFront"/>
              <a:lightRig rig="threePt" dir="t"/>
            </a:scene3d>
          </a:bodyPr>
          <a:lstStyle/>
          <a:p>
            <a:pPr algn="ctr">
              <a:spcBef>
                <a:spcPct val="50000"/>
              </a:spcBef>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điện</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ox(in)">
                                      <p:cBhvr>
                                        <p:cTn id="7" dur="1000"/>
                                        <p:tgtEl>
                                          <p:spTgt spid="22532"/>
                                        </p:tgtEl>
                                      </p:cBhvr>
                                    </p:animEffect>
                                  </p:childTnLst>
                                </p:cTn>
                              </p:par>
                              <p:par>
                                <p:cTn id="8" presetID="4" presetClass="entr" presetSubtype="16" fill="hold" nodeType="withEffect">
                                  <p:stCondLst>
                                    <p:cond delay="0"/>
                                  </p:stCondLst>
                                  <p:childTnLst>
                                    <p:set>
                                      <p:cBhvr>
                                        <p:cTn id="9" dur="1" fill="hold">
                                          <p:stCondLst>
                                            <p:cond delay="0"/>
                                          </p:stCondLst>
                                        </p:cTn>
                                        <p:tgtEl>
                                          <p:spTgt spid="22533"/>
                                        </p:tgtEl>
                                        <p:attrNameLst>
                                          <p:attrName>style.visibility</p:attrName>
                                        </p:attrNameLst>
                                      </p:cBhvr>
                                      <p:to>
                                        <p:strVal val="visible"/>
                                      </p:to>
                                    </p:set>
                                    <p:animEffect transition="in" filter="box(in)">
                                      <p:cBhvr>
                                        <p:cTn id="10" dur="1000"/>
                                        <p:tgtEl>
                                          <p:spTgt spid="2253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2535"/>
                                        </p:tgtEl>
                                        <p:attrNameLst>
                                          <p:attrName>style.visibility</p:attrName>
                                        </p:attrNameLst>
                                      </p:cBhvr>
                                      <p:to>
                                        <p:strVal val="visible"/>
                                      </p:to>
                                    </p:set>
                                    <p:animEffect transition="in" filter="box(in)">
                                      <p:cBhvr>
                                        <p:cTn id="13" dur="1000"/>
                                        <p:tgtEl>
                                          <p:spTgt spid="2253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2534"/>
                                        </p:tgtEl>
                                        <p:attrNameLst>
                                          <p:attrName>style.visibility</p:attrName>
                                        </p:attrNameLst>
                                      </p:cBhvr>
                                      <p:to>
                                        <p:strVal val="visible"/>
                                      </p:to>
                                    </p:set>
                                    <p:animEffect transition="in" filter="box(in)">
                                      <p:cBhvr>
                                        <p:cTn id="16" dur="1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ldLvl="0" animBg="1"/>
      <p:bldP spid="2253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800000">
            <a:off x="-2748563" y="-1187102"/>
            <a:ext cx="7554525" cy="8835702"/>
          </a:xfrm>
          <a:prstGeom prst="rect">
            <a:avLst/>
          </a:prstGeom>
        </p:spPr>
      </p:pic>
      <p:grpSp>
        <p:nvGrpSpPr>
          <p:cNvPr id="3" name="Group 3"/>
          <p:cNvGrpSpPr/>
          <p:nvPr/>
        </p:nvGrpSpPr>
        <p:grpSpPr>
          <a:xfrm>
            <a:off x="1028700" y="5064710"/>
            <a:ext cx="1377072" cy="137707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grpSp>
        <p:nvGrpSpPr>
          <p:cNvPr id="9" name="Group 9"/>
          <p:cNvGrpSpPr/>
          <p:nvPr/>
        </p:nvGrpSpPr>
        <p:grpSpPr>
          <a:xfrm>
            <a:off x="4117427" y="3230749"/>
            <a:ext cx="1377072" cy="137707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67400" y="1790700"/>
            <a:ext cx="11185525" cy="7787640"/>
          </a:xfrm>
          <a:prstGeom prst="rect">
            <a:avLst/>
          </a:prstGeom>
        </p:spPr>
      </p:pic>
      <p:pic>
        <p:nvPicPr>
          <p:cNvPr id="11" name="Picture 10"/>
          <p:cNvPicPr>
            <a:picLocks noChangeAspect="1"/>
          </p:cNvPicPr>
          <p:nvPr/>
        </p:nvPicPr>
        <p:blipFill>
          <a:blip r:embed="rId5"/>
          <a:stretch>
            <a:fillRect/>
          </a:stretch>
        </p:blipFill>
        <p:spPr>
          <a:xfrm>
            <a:off x="7162800" y="3695700"/>
            <a:ext cx="8886825" cy="3048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76685" y="5600482"/>
            <a:ext cx="4151122" cy="411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4443476" y="-1805717"/>
            <a:ext cx="6947972" cy="8126283"/>
          </a:xfrm>
          <a:prstGeom prst="rect">
            <a:avLst/>
          </a:prstGeom>
        </p:spPr>
      </p:pic>
      <p:grpSp>
        <p:nvGrpSpPr>
          <p:cNvPr id="21" name="Group 21"/>
          <p:cNvGrpSpPr/>
          <p:nvPr/>
        </p:nvGrpSpPr>
        <p:grpSpPr>
          <a:xfrm>
            <a:off x="13562837" y="880353"/>
            <a:ext cx="1377072" cy="1377072"/>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23"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0000">
            <a:off x="2056130" y="111125"/>
            <a:ext cx="9340215" cy="6106795"/>
          </a:xfrm>
          <a:prstGeom prst="rect">
            <a:avLst/>
          </a:prstGeom>
        </p:spPr>
      </p:pic>
      <p:sp>
        <p:nvSpPr>
          <p:cNvPr id="24" name="Text Box 23"/>
          <p:cNvSpPr txBox="1"/>
          <p:nvPr/>
        </p:nvSpPr>
        <p:spPr>
          <a:xfrm>
            <a:off x="3200400" y="1714500"/>
            <a:ext cx="7466965" cy="2306955"/>
          </a:xfrm>
          <a:prstGeom prst="rect">
            <a:avLst/>
          </a:prstGeom>
          <a:noFill/>
        </p:spPr>
        <p:txBody>
          <a:bodyPr wrap="none" rtlCol="0" anchor="t">
            <a:spAutoFit/>
          </a:bodyPr>
          <a:lstStyle/>
          <a:p>
            <a:pPr indent="0" algn="ctr" eaLnBrk="1" hangingPunct="1">
              <a:buFontTx/>
              <a:buNone/>
            </a:pP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i tập yêu cầu </a:t>
            </a:r>
            <a:r>
              <a:rPr sz="4800" b="1" i="1" u="sng"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thuyết trình</a:t>
            </a:r>
            <a:r>
              <a:rPr sz="4800" b="1" i="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p>
          <a:p>
            <a:pPr indent="0" algn="ctr" eaLnBrk="1" hangingPunct="1">
              <a:buFontTx/>
              <a:buNone/>
            </a:pP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về sự cần thiết về cả trăng </a:t>
            </a:r>
          </a:p>
          <a:p>
            <a:pPr indent="0" algn="ctr" eaLnBrk="1" hangingPunct="1">
              <a:buFontTx/>
              <a:buNone/>
            </a:pP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đèn trong b</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sym typeface="+mn-ea"/>
              </a:rPr>
              <a:t>à</a:t>
            </a:r>
            <a:r>
              <a:rPr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i ca dao.</a:t>
            </a:r>
            <a:endParaRPr lang="en-GB" altLang="en-US" sz="4800" b="1" dirty="0">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pic>
        <p:nvPicPr>
          <p:cNvPr id="26"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2400" y="4076700"/>
            <a:ext cx="5563870" cy="6488430"/>
          </a:xfrm>
          <a:prstGeom prst="rect">
            <a:avLst/>
          </a:prstGeom>
        </p:spPr>
      </p:pic>
      <p:pic>
        <p:nvPicPr>
          <p:cNvPr id="27"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087110" y="4381500"/>
            <a:ext cx="10782300" cy="6279515"/>
          </a:xfrm>
          <a:prstGeom prst="rect">
            <a:avLst/>
          </a:prstGeom>
        </p:spPr>
      </p:pic>
      <p:sp>
        <p:nvSpPr>
          <p:cNvPr id="28" name="Text Box 27"/>
          <p:cNvSpPr txBox="1"/>
          <p:nvPr/>
        </p:nvSpPr>
        <p:spPr>
          <a:xfrm>
            <a:off x="7696200" y="5829300"/>
            <a:ext cx="7319010" cy="3784600"/>
          </a:xfrm>
          <a:prstGeom prst="rect">
            <a:avLst/>
          </a:prstGeom>
          <a:noFill/>
        </p:spPr>
        <p:txBody>
          <a:bodyPr wrap="square" rtlCol="0" anchor="t">
            <a:spAutoFit/>
          </a:bodyPr>
          <a:lstStyle/>
          <a:p>
            <a:pPr algn="ctr">
              <a:buClrTx/>
              <a:buSzTx/>
              <a:buFontTx/>
            </a:pPr>
            <a:r>
              <a:rPr lang="en-GB" sz="40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sz="4000" b="1" dirty="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ác em không phải nhập vai trăng hay đèn mà các em tìm lí lẽ và dẫn chứng dựa vào hiểu biết của mình để thuyết trình cho mọi người thấy được sự cần thiết của cả trăng và đèn.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strVal val="#ppt_w+.3"/>
                                          </p:val>
                                        </p:tav>
                                        <p:tav tm="100000">
                                          <p:val>
                                            <p:strVal val="#ppt_w"/>
                                          </p:val>
                                        </p:tav>
                                      </p:tavLst>
                                    </p:anim>
                                    <p:anim calcmode="lin" valueType="num">
                                      <p:cBhvr>
                                        <p:cTn id="13" dur="1000" fill="hold"/>
                                        <p:tgtEl>
                                          <p:spTgt spid="28"/>
                                        </p:tgtEl>
                                        <p:attrNameLst>
                                          <p:attrName>ppt_h</p:attrName>
                                        </p:attrNameLst>
                                      </p:cBhvr>
                                      <p:tavLst>
                                        <p:tav tm="0">
                                          <p:val>
                                            <p:strVal val="#ppt_h"/>
                                          </p:val>
                                        </p:tav>
                                        <p:tav tm="100000">
                                          <p:val>
                                            <p:strVal val="#ppt_h"/>
                                          </p:val>
                                        </p:tav>
                                      </p:tavLst>
                                    </p:anim>
                                    <p:animEffect transition="in" filter="fade">
                                      <p:cBhvr>
                                        <p:cTn id="1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8" grpId="0"/>
      <p:bldP spid="2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080713">
            <a:off x="-2067954" y="6807308"/>
            <a:ext cx="6794914" cy="7947268"/>
          </a:xfrm>
          <a:prstGeom prst="rect">
            <a:avLst/>
          </a:prstGeom>
        </p:spPr>
      </p:pic>
      <p:grpSp>
        <p:nvGrpSpPr>
          <p:cNvPr id="22" name="Group 22"/>
          <p:cNvGrpSpPr/>
          <p:nvPr/>
        </p:nvGrpSpPr>
        <p:grpSpPr>
          <a:xfrm rot="-2033647">
            <a:off x="2786035" y="6659615"/>
            <a:ext cx="1889888" cy="1889888"/>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2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0"/>
            <a:ext cx="17520920" cy="10210165"/>
          </a:xfrm>
          <a:prstGeom prst="rect">
            <a:avLst/>
          </a:prstGeom>
        </p:spPr>
      </p:pic>
      <p:grpSp>
        <p:nvGrpSpPr>
          <p:cNvPr id="26" name="Group 13"/>
          <p:cNvGrpSpPr/>
          <p:nvPr/>
        </p:nvGrpSpPr>
        <p:grpSpPr>
          <a:xfrm rot="-2033647">
            <a:off x="-981710" y="3482340"/>
            <a:ext cx="467360" cy="450850"/>
            <a:chOff x="0" y="0"/>
            <a:chExt cx="6350000" cy="6350000"/>
          </a:xfrm>
        </p:grpSpPr>
        <p:sp>
          <p:nvSpPr>
            <p:cNvPr id="27"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sp>
        <p:nvSpPr>
          <p:cNvPr id="72707" name="Rectangle 3"/>
          <p:cNvSpPr>
            <a:spLocks noGrp="1"/>
          </p:cNvSpPr>
          <p:nvPr/>
        </p:nvSpPr>
        <p:spPr>
          <a:xfrm>
            <a:off x="2895600" y="2400300"/>
            <a:ext cx="13905865" cy="5829300"/>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wrap="square" lIns="137160" tIns="68580" rIns="137160" bIns="68580" rtlCol="0" anchor="t" anchorCtr="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eaLnBrk="1" hangingPunct="1">
              <a:lnSpc>
                <a:spcPct val="90000"/>
              </a:lnSpc>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 khi thuyết trình các em cần tự trả lời các câu hỏi:</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Nếu chỉ có trăng thì chuyện gì sẽ xảy ra?</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Nếu chỉ có đèn thì chuyện gì sẽ xảy ra?</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Vì sao nói cả 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đều cần thiết cho cuộc sống?</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đem lại lợi ích gì cho cuộc sống?</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Trăng l</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cho cuộc sống đẹp như thế n</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p>
          <a:p>
            <a:pPr algn="just" eaLnBrk="1" hangingPunct="1">
              <a:lnSpc>
                <a:spcPct val="90000"/>
              </a:lnSpc>
              <a:buFontTx/>
              <a:buNone/>
            </a:pP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Trăng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đèn đều có những ưu điểm v</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hạn chế n</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à</a:t>
            </a:r>
            <a:r>
              <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a:t>
            </a:r>
            <a:endParaRPr sz="42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7">
                                            <p:bg/>
                                          </p:spTgt>
                                        </p:tgtEl>
                                        <p:attrNameLst>
                                          <p:attrName>style.visibility</p:attrName>
                                        </p:attrNameLst>
                                      </p:cBhvr>
                                      <p:to>
                                        <p:strVal val="visible"/>
                                      </p:to>
                                    </p:set>
                                    <p:animEffect transition="in" filter="checkerboard(across)">
                                      <p:cBhvr>
                                        <p:cTn id="7" dur="500"/>
                                        <p:tgtEl>
                                          <p:spTgt spid="72707">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707">
                                            <p:txEl>
                                              <p:pRg st="0" end="0"/>
                                            </p:txEl>
                                          </p:spTgt>
                                        </p:tgtEl>
                                        <p:attrNameLst>
                                          <p:attrName>style.visibility</p:attrName>
                                        </p:attrNameLst>
                                      </p:cBhvr>
                                      <p:to>
                                        <p:strVal val="visible"/>
                                      </p:to>
                                    </p:set>
                                    <p:animEffect transition="in" filter="checkerboard(across)">
                                      <p:cBhvr>
                                        <p:cTn id="12" dur="500"/>
                                        <p:tgtEl>
                                          <p:spTgt spid="7270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2707">
                                            <p:txEl>
                                              <p:pRg st="1" end="1"/>
                                            </p:txEl>
                                          </p:spTgt>
                                        </p:tgtEl>
                                        <p:attrNameLst>
                                          <p:attrName>style.visibility</p:attrName>
                                        </p:attrNameLst>
                                      </p:cBhvr>
                                      <p:to>
                                        <p:strVal val="visible"/>
                                      </p:to>
                                    </p:set>
                                    <p:animEffect transition="in" filter="checkerboard(across)">
                                      <p:cBhvr>
                                        <p:cTn id="17" dur="500"/>
                                        <p:tgtEl>
                                          <p:spTgt spid="7270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2707">
                                            <p:txEl>
                                              <p:pRg st="2" end="2"/>
                                            </p:txEl>
                                          </p:spTgt>
                                        </p:tgtEl>
                                        <p:attrNameLst>
                                          <p:attrName>style.visibility</p:attrName>
                                        </p:attrNameLst>
                                      </p:cBhvr>
                                      <p:to>
                                        <p:strVal val="visible"/>
                                      </p:to>
                                    </p:set>
                                    <p:animEffect transition="in" filter="checkerboard(across)">
                                      <p:cBhvr>
                                        <p:cTn id="22" dur="500"/>
                                        <p:tgtEl>
                                          <p:spTgt spid="7270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2707">
                                            <p:txEl>
                                              <p:pRg st="3" end="3"/>
                                            </p:txEl>
                                          </p:spTgt>
                                        </p:tgtEl>
                                        <p:attrNameLst>
                                          <p:attrName>style.visibility</p:attrName>
                                        </p:attrNameLst>
                                      </p:cBhvr>
                                      <p:to>
                                        <p:strVal val="visible"/>
                                      </p:to>
                                    </p:set>
                                    <p:animEffect transition="in" filter="checkerboard(across)">
                                      <p:cBhvr>
                                        <p:cTn id="27" dur="500"/>
                                        <p:tgtEl>
                                          <p:spTgt spid="7270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2707">
                                            <p:txEl>
                                              <p:pRg st="4" end="4"/>
                                            </p:txEl>
                                          </p:spTgt>
                                        </p:tgtEl>
                                        <p:attrNameLst>
                                          <p:attrName>style.visibility</p:attrName>
                                        </p:attrNameLst>
                                      </p:cBhvr>
                                      <p:to>
                                        <p:strVal val="visible"/>
                                      </p:to>
                                    </p:set>
                                    <p:animEffect transition="in" filter="checkerboard(across)">
                                      <p:cBhvr>
                                        <p:cTn id="32" dur="500"/>
                                        <p:tgtEl>
                                          <p:spTgt spid="7270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2707">
                                            <p:txEl>
                                              <p:pRg st="5" end="5"/>
                                            </p:txEl>
                                          </p:spTgt>
                                        </p:tgtEl>
                                        <p:attrNameLst>
                                          <p:attrName>style.visibility</p:attrName>
                                        </p:attrNameLst>
                                      </p:cBhvr>
                                      <p:to>
                                        <p:strVal val="visible"/>
                                      </p:to>
                                    </p:set>
                                    <p:animEffect transition="in" filter="checkerboard(across)">
                                      <p:cBhvr>
                                        <p:cTn id="37" dur="500"/>
                                        <p:tgtEl>
                                          <p:spTgt spid="7270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2707">
                                            <p:txEl>
                                              <p:pRg st="6" end="6"/>
                                            </p:txEl>
                                          </p:spTgt>
                                        </p:tgtEl>
                                        <p:attrNameLst>
                                          <p:attrName>style.visibility</p:attrName>
                                        </p:attrNameLst>
                                      </p:cBhvr>
                                      <p:to>
                                        <p:strVal val="visible"/>
                                      </p:to>
                                    </p:set>
                                    <p:animEffect transition="in" filter="checkerboard(across)">
                                      <p:cBhvr>
                                        <p:cTn id="42" dur="5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1791774" y="-1817377"/>
            <a:ext cx="10091656" cy="11803106"/>
          </a:xfrm>
          <a:prstGeom prst="rect">
            <a:avLst/>
          </a:prstGeom>
        </p:spPr>
      </p:pic>
      <p:grpSp>
        <p:nvGrpSpPr>
          <p:cNvPr id="13" name="Group 13"/>
          <p:cNvGrpSpPr/>
          <p:nvPr/>
        </p:nvGrpSpPr>
        <p:grpSpPr>
          <a:xfrm>
            <a:off x="12724637" y="1943100"/>
            <a:ext cx="1700922" cy="170092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grpSp>
        <p:nvGrpSpPr>
          <p:cNvPr id="15" name="Group 15"/>
          <p:cNvGrpSpPr/>
          <p:nvPr/>
        </p:nvGrpSpPr>
        <p:grpSpPr>
          <a:xfrm>
            <a:off x="12724637" y="6647763"/>
            <a:ext cx="1129422" cy="112942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1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49000" y="3511550"/>
            <a:ext cx="6976745" cy="6775450"/>
          </a:xfrm>
          <a:prstGeom prst="rect">
            <a:avLst/>
          </a:prstGeom>
        </p:spPr>
      </p:pic>
      <p:pic>
        <p:nvPicPr>
          <p:cNvPr id="18"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38200" y="1333500"/>
            <a:ext cx="9619615" cy="7336790"/>
          </a:xfrm>
          <a:prstGeom prst="rect">
            <a:avLst/>
          </a:prstGeom>
        </p:spPr>
      </p:pic>
      <p:sp>
        <p:nvSpPr>
          <p:cNvPr id="19" name="Rectangles 18"/>
          <p:cNvSpPr/>
          <p:nvPr/>
        </p:nvSpPr>
        <p:spPr>
          <a:xfrm>
            <a:off x="2169160" y="2933700"/>
            <a:ext cx="6957060" cy="3784600"/>
          </a:xfrm>
          <a:prstGeom prst="rect">
            <a:avLst/>
          </a:prstGeom>
          <a:noFill/>
          <a:ln>
            <a:noFill/>
          </a:ln>
        </p:spPr>
        <p:txBody>
          <a:bodyPr wrap="none" rtlCol="0" anchor="t">
            <a:spAutoFit/>
          </a:bodyPr>
          <a:lstStyle/>
          <a:p>
            <a:pPr algn="ctr"/>
            <a:r>
              <a:rPr sz="6000" b="1" dirty="0">
                <a:solidFill>
                  <a:schemeClr val="bg1"/>
                </a:solidFill>
                <a:effectLst/>
                <a:latin typeface="Times New Roman" panose="02020603050405020304" pitchFamily="18" charset="0"/>
                <a:cs typeface="Times New Roman" panose="02020603050405020304" pitchFamily="18" charset="0"/>
                <a:sym typeface="+mn-ea"/>
              </a:rPr>
              <a:t>Thảo luận nhóm đôi </a:t>
            </a:r>
          </a:p>
          <a:p>
            <a:pPr algn="ctr"/>
            <a:r>
              <a:rPr sz="6000" b="1" dirty="0">
                <a:solidFill>
                  <a:schemeClr val="bg1"/>
                </a:solidFill>
                <a:effectLst/>
                <a:latin typeface="Times New Roman" panose="02020603050405020304" pitchFamily="18" charset="0"/>
                <a:cs typeface="Times New Roman" panose="02020603050405020304" pitchFamily="18" charset="0"/>
                <a:sym typeface="+mn-ea"/>
              </a:rPr>
              <a:t>về sự cần thiết của </a:t>
            </a:r>
          </a:p>
          <a:p>
            <a:pPr algn="ctr"/>
            <a:r>
              <a:rPr sz="6000" b="1" dirty="0">
                <a:solidFill>
                  <a:schemeClr val="bg1"/>
                </a:solidFill>
                <a:effectLst/>
                <a:latin typeface="Times New Roman" panose="02020603050405020304" pitchFamily="18" charset="0"/>
                <a:cs typeface="Times New Roman" panose="02020603050405020304" pitchFamily="18" charset="0"/>
                <a:sym typeface="+mn-ea"/>
              </a:rPr>
              <a:t>cả trăng v</a:t>
            </a:r>
            <a:r>
              <a:rPr sz="6000" b="1" dirty="0">
                <a:solidFill>
                  <a:schemeClr val="bg1"/>
                </a:solidFill>
                <a:effectLst/>
                <a:latin typeface="Times New Roman" panose="02020603050405020304" pitchFamily="18" charset="0"/>
                <a:ea typeface="Times New Roman" panose="02020603050405020304" pitchFamily="18" charset="0"/>
                <a:sym typeface="+mn-ea"/>
              </a:rPr>
              <a:t>à</a:t>
            </a:r>
            <a:r>
              <a:rPr sz="6000" b="1" dirty="0">
                <a:solidFill>
                  <a:schemeClr val="bg1"/>
                </a:solidFill>
                <a:effectLst/>
                <a:latin typeface="Times New Roman" panose="02020603050405020304" pitchFamily="18" charset="0"/>
                <a:cs typeface="Times New Roman" panose="02020603050405020304" pitchFamily="18" charset="0"/>
                <a:sym typeface="+mn-ea"/>
              </a:rPr>
              <a:t> đèn </a:t>
            </a:r>
          </a:p>
          <a:p>
            <a:pPr algn="ctr"/>
            <a:r>
              <a:rPr sz="6000" b="1" dirty="0">
                <a:solidFill>
                  <a:schemeClr val="bg1"/>
                </a:solidFill>
                <a:effectLst/>
                <a:latin typeface="Times New Roman" panose="02020603050405020304" pitchFamily="18" charset="0"/>
                <a:cs typeface="Times New Roman" panose="02020603050405020304" pitchFamily="18" charset="0"/>
                <a:sym typeface="+mn-ea"/>
              </a:rPr>
              <a:t>trong cuộc sống. </a:t>
            </a:r>
            <a:endParaRPr lang="en-GB" altLang="en-US" sz="6000" b="1" dirty="0">
              <a:ln/>
              <a:solidFill>
                <a:schemeClr val="bg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18"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52800" y="647700"/>
            <a:ext cx="14274165" cy="6035040"/>
          </a:xfrm>
          <a:prstGeom prst="rect">
            <a:avLst/>
          </a:prstGeom>
        </p:spPr>
      </p:pic>
      <p:grpSp>
        <p:nvGrpSpPr>
          <p:cNvPr id="11" name="Group 11"/>
          <p:cNvGrpSpPr/>
          <p:nvPr/>
        </p:nvGrpSpPr>
        <p:grpSpPr>
          <a:xfrm>
            <a:off x="15392511" y="872340"/>
            <a:ext cx="2141520" cy="21415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grpSp>
        <p:nvGrpSpPr>
          <p:cNvPr id="13" name="Group 2"/>
          <p:cNvGrpSpPr/>
          <p:nvPr/>
        </p:nvGrpSpPr>
        <p:grpSpPr>
          <a:xfrm>
            <a:off x="14932309" y="342765"/>
            <a:ext cx="1281708" cy="1281708"/>
            <a:chOff x="0" y="0"/>
            <a:chExt cx="6350000" cy="6350000"/>
          </a:xfrm>
        </p:grpSpPr>
        <p:sp>
          <p:nvSpPr>
            <p:cNvPr id="14"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solidFill>
                <a:srgbClr val="000000"/>
              </a:solidFill>
            </a:ln>
          </p:spPr>
        </p:sp>
      </p:grpSp>
      <p:pic>
        <p:nvPicPr>
          <p:cNvPr id="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7200" y="3353435"/>
            <a:ext cx="4957445" cy="6933565"/>
          </a:xfrm>
          <a:prstGeom prst="rect">
            <a:avLst/>
          </a:prstGeom>
        </p:spPr>
      </p:pic>
      <p:sp>
        <p:nvSpPr>
          <p:cNvPr id="7" name="Text Box 6"/>
          <p:cNvSpPr txBox="1"/>
          <p:nvPr/>
        </p:nvSpPr>
        <p:spPr>
          <a:xfrm>
            <a:off x="5791200" y="2400300"/>
            <a:ext cx="10126980" cy="2784475"/>
          </a:xfrm>
          <a:prstGeom prst="rect">
            <a:avLst/>
          </a:prstGeom>
          <a:noFill/>
        </p:spPr>
        <p:txBody>
          <a:bodyPr wrap="square" rtlCol="0" anchor="t">
            <a:spAutoFit/>
          </a:bodyPr>
          <a:lstStyle/>
          <a:p>
            <a:pPr algn="ctr"/>
            <a:r>
              <a:rPr lang="en-GB" altLang="en-US" sz="6000" b="1">
                <a:ln/>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Cuộc thi</a:t>
            </a:r>
          </a:p>
          <a:p>
            <a:pPr algn="ctr"/>
            <a:r>
              <a:rPr lang="en-GB" altLang="en-US" sz="11500" b="1">
                <a:ln/>
                <a:solidFill>
                  <a:schemeClr val="tx1"/>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sym typeface="+mn-ea"/>
              </a:rPr>
              <a:t>BÉ LÀ MC NHÍ</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795067" y="-1244036"/>
            <a:ext cx="9992219" cy="11686805"/>
          </a:xfrm>
          <a:prstGeom prst="rect">
            <a:avLst/>
          </a:prstGeom>
        </p:spPr>
      </p:pic>
      <p:pic>
        <p:nvPicPr>
          <p:cNvPr id="2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3000" y="1785620"/>
            <a:ext cx="13752830" cy="7087235"/>
          </a:xfrm>
          <a:prstGeom prst="rect">
            <a:avLst/>
          </a:prstGeom>
        </p:spPr>
      </p:pic>
      <p:sp>
        <p:nvSpPr>
          <p:cNvPr id="100" name="Text Box 99"/>
          <p:cNvSpPr txBox="1"/>
          <p:nvPr/>
        </p:nvSpPr>
        <p:spPr>
          <a:xfrm>
            <a:off x="2895600" y="3771900"/>
            <a:ext cx="10084435" cy="2584450"/>
          </a:xfrm>
          <a:prstGeom prst="rect">
            <a:avLst/>
          </a:prstGeom>
          <a:noFill/>
          <a:ln w="9525">
            <a:noFill/>
          </a:ln>
        </p:spPr>
        <p:txBody>
          <a:bodyPr wrap="square">
            <a:spAutoFit/>
          </a:bodyPr>
          <a:lstStyle/>
          <a:p>
            <a:pPr algn="ctr"/>
            <a:r>
              <a:rPr sz="5400" b="1" dirty="0">
                <a:solidFill>
                  <a:schemeClr val="bg1"/>
                </a:solidFill>
                <a:latin typeface="Times New Roman" panose="02020603050405020304" pitchFamily="18" charset="0"/>
                <a:cs typeface="Times New Roman" panose="02020603050405020304" pitchFamily="18" charset="0"/>
                <a:sym typeface="+mn-ea"/>
              </a:rPr>
              <a:t>N</a:t>
            </a:r>
            <a:r>
              <a:rPr lang="en-GB" sz="5400" b="1" dirty="0">
                <a:solidFill>
                  <a:schemeClr val="bg1"/>
                </a:solidFill>
                <a:latin typeface="Times New Roman" panose="02020603050405020304" pitchFamily="18" charset="0"/>
                <a:cs typeface="Times New Roman" panose="02020603050405020304" pitchFamily="18" charset="0"/>
                <a:sym typeface="+mn-ea"/>
              </a:rPr>
              <a:t>ỘI DUNG:</a:t>
            </a:r>
            <a:r>
              <a:rPr sz="5400" b="1" dirty="0">
                <a:solidFill>
                  <a:schemeClr val="bg1"/>
                </a:solidFill>
                <a:latin typeface="Times New Roman" panose="02020603050405020304" pitchFamily="18" charset="0"/>
                <a:cs typeface="Times New Roman" panose="02020603050405020304" pitchFamily="18" charset="0"/>
                <a:sym typeface="+mn-ea"/>
              </a:rPr>
              <a:t> </a:t>
            </a:r>
          </a:p>
          <a:p>
            <a:pPr algn="ctr"/>
            <a:r>
              <a:rPr sz="5400" b="1" dirty="0">
                <a:solidFill>
                  <a:schemeClr val="bg1"/>
                </a:solidFill>
                <a:latin typeface="Times New Roman" panose="02020603050405020304" pitchFamily="18" charset="0"/>
                <a:cs typeface="Times New Roman" panose="02020603050405020304" pitchFamily="18" charset="0"/>
                <a:sym typeface="+mn-ea"/>
              </a:rPr>
              <a:t>Thuyết trình về sự cần thiết của cả trăng v</a:t>
            </a:r>
            <a:r>
              <a:rPr sz="5400" b="1" dirty="0">
                <a:solidFill>
                  <a:schemeClr val="bg1"/>
                </a:solidFill>
                <a:latin typeface="Times New Roman" panose="02020603050405020304" pitchFamily="18" charset="0"/>
                <a:ea typeface="Times New Roman" panose="02020603050405020304" pitchFamily="18" charset="0"/>
                <a:sym typeface="+mn-ea"/>
              </a:rPr>
              <a:t>à</a:t>
            </a:r>
            <a:r>
              <a:rPr sz="5400" b="1" dirty="0">
                <a:solidFill>
                  <a:schemeClr val="bg1"/>
                </a:solidFill>
                <a:latin typeface="Times New Roman" panose="02020603050405020304" pitchFamily="18" charset="0"/>
                <a:cs typeface="Times New Roman" panose="02020603050405020304" pitchFamily="18" charset="0"/>
                <a:sym typeface="+mn-ea"/>
              </a:rPr>
              <a:t> đèn trong cuộc sống.</a:t>
            </a:r>
            <a:endParaRPr lang="en-US" altLang="en-US" sz="5400" b="1" dirty="0">
              <a:solidFill>
                <a:schemeClr val="bg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0" fill="hold"/>
                                        <p:tgtEl>
                                          <p:spTgt spid="100"/>
                                        </p:tgtEl>
                                        <p:attrNameLst>
                                          <p:attrName>ppt_x</p:attrName>
                                        </p:attrNameLst>
                                      </p:cBhvr>
                                      <p:tavLst>
                                        <p:tav tm="0">
                                          <p:val>
                                            <p:strVal val="#ppt_x"/>
                                          </p:val>
                                        </p:tav>
                                        <p:tav tm="100000">
                                          <p:val>
                                            <p:strVal val="#ppt_x"/>
                                          </p:val>
                                        </p:tav>
                                      </p:tavLst>
                                    </p:anim>
                                    <p:anim calcmode="lin" valueType="num">
                                      <p:cBhvr additive="base">
                                        <p:cTn id="8" dur="50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14600" y="419100"/>
            <a:ext cx="12273280" cy="9532620"/>
          </a:xfrm>
          <a:prstGeom prst="rect">
            <a:avLst/>
          </a:prstGeom>
        </p:spPr>
      </p:pic>
      <p:sp>
        <p:nvSpPr>
          <p:cNvPr id="100" name="Text Box 99"/>
          <p:cNvSpPr txBox="1"/>
          <p:nvPr/>
        </p:nvSpPr>
        <p:spPr>
          <a:xfrm>
            <a:off x="3124200" y="2781300"/>
            <a:ext cx="10084435" cy="1753235"/>
          </a:xfrm>
          <a:prstGeom prst="rect">
            <a:avLst/>
          </a:prstGeom>
          <a:noFill/>
          <a:ln w="9525">
            <a:noFill/>
          </a:ln>
        </p:spPr>
        <p:txBody>
          <a:bodyPr wrap="square">
            <a:spAutoFit/>
          </a:bodyPr>
          <a:lstStyle/>
          <a:p>
            <a:pPr algn="ctr"/>
            <a:r>
              <a:rPr lang="en-GB" sz="5400" b="1" dirty="0">
                <a:solidFill>
                  <a:schemeClr val="bg1"/>
                </a:solidFill>
                <a:latin typeface="Times New Roman" panose="02020603050405020304" pitchFamily="18" charset="0"/>
                <a:cs typeface="Times New Roman" panose="02020603050405020304" pitchFamily="18" charset="0"/>
                <a:sym typeface="+mn-ea"/>
              </a:rPr>
              <a:t>GIẢI THƯỞNG:</a:t>
            </a:r>
            <a:r>
              <a:rPr sz="5400" b="1" dirty="0">
                <a:solidFill>
                  <a:schemeClr val="bg1"/>
                </a:solidFill>
                <a:latin typeface="Times New Roman" panose="02020603050405020304" pitchFamily="18" charset="0"/>
                <a:cs typeface="Times New Roman" panose="02020603050405020304" pitchFamily="18" charset="0"/>
                <a:sym typeface="+mn-ea"/>
              </a:rPr>
              <a:t> </a:t>
            </a:r>
          </a:p>
          <a:p>
            <a:pPr algn="ctr"/>
            <a:r>
              <a:rPr lang="en-GB" sz="5400" b="1" dirty="0">
                <a:solidFill>
                  <a:schemeClr val="bg1"/>
                </a:solidFill>
                <a:latin typeface="Times New Roman" panose="02020603050405020304" pitchFamily="18" charset="0"/>
                <a:cs typeface="Times New Roman" panose="02020603050405020304" pitchFamily="18" charset="0"/>
                <a:sym typeface="+mn-ea"/>
              </a:rPr>
              <a:t>Én Vàng            Én Bạc</a:t>
            </a:r>
          </a:p>
        </p:txBody>
      </p:sp>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76800" y="5041265"/>
            <a:ext cx="2876550" cy="1722755"/>
          </a:xfrm>
          <a:prstGeom prst="rect">
            <a:avLst/>
          </a:prstGeom>
        </p:spPr>
      </p:pic>
      <p:pic>
        <p:nvPicPr>
          <p:cNvPr id="6" name="Picture 6"/>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4686300"/>
            <a:ext cx="2101850" cy="2128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Effect transition="in" filter="barn(inVertical)">
                                      <p:cBhvr>
                                        <p:cTn id="7" dur="500"/>
                                        <p:tgtEl>
                                          <p:spTgt spid="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00">
                                            <p:txEl>
                                              <p:pRg st="1" end="1"/>
                                            </p:txEl>
                                          </p:spTgt>
                                        </p:tgtEl>
                                        <p:attrNameLst>
                                          <p:attrName>style.visibility</p:attrName>
                                        </p:attrNameLst>
                                      </p:cBhvr>
                                      <p:to>
                                        <p:strVal val="visible"/>
                                      </p:to>
                                    </p:set>
                                    <p:animEffect transition="in" filter="barn(inVertical)">
                                      <p:cBhvr>
                                        <p:cTn id="12" dur="1000"/>
                                        <p:tgtEl>
                                          <p:spTgt spid="100">
                                            <p:txEl>
                                              <p:pRg st="1" end="1"/>
                                            </p:txEl>
                                          </p:spTgt>
                                        </p:tgtEl>
                                      </p:cBhvr>
                                    </p:animEffect>
                                  </p:childTnLst>
                                </p:cTn>
                              </p:par>
                              <p:par>
                                <p:cTn id="13" presetID="2" presetClass="entr" presetSubtype="3"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100" grpId="2"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997589">
            <a:off x="-1904312" y="7457928"/>
            <a:ext cx="5449435" cy="637360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64752">
            <a:off x="13316658" y="-3177065"/>
            <a:ext cx="7881820" cy="9218503"/>
          </a:xfrm>
          <a:prstGeom prst="rect">
            <a:avLst/>
          </a:prstGeom>
        </p:spPr>
      </p:pic>
      <p:grpSp>
        <p:nvGrpSpPr>
          <p:cNvPr id="8" name="Group 8"/>
          <p:cNvGrpSpPr/>
          <p:nvPr/>
        </p:nvGrpSpPr>
        <p:grpSpPr>
          <a:xfrm>
            <a:off x="13594902" y="617799"/>
            <a:ext cx="1912920" cy="19129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15"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28600" y="950595"/>
            <a:ext cx="11997690" cy="5829935"/>
          </a:xfrm>
          <a:prstGeom prst="rect">
            <a:avLst/>
          </a:prstGeom>
        </p:spPr>
      </p:pic>
      <p:sp>
        <p:nvSpPr>
          <p:cNvPr id="14" name="Text Box 13"/>
          <p:cNvSpPr txBox="1"/>
          <p:nvPr/>
        </p:nvSpPr>
        <p:spPr>
          <a:xfrm>
            <a:off x="1676400" y="2400300"/>
            <a:ext cx="7865110" cy="2861310"/>
          </a:xfrm>
          <a:prstGeom prst="rect">
            <a:avLst/>
          </a:prstGeom>
          <a:noFill/>
          <a:ln w="9525">
            <a:noFill/>
          </a:ln>
        </p:spPr>
        <p:txBody>
          <a:bodyPr wrap="square">
            <a:spAutoFit/>
            <a:scene3d>
              <a:camera prst="orthographicFront"/>
              <a:lightRig rig="threePt" dir="t"/>
            </a:scene3d>
          </a:bodyPr>
          <a:lstStyle/>
          <a:p>
            <a:pPr indent="0" algn="ctr"/>
            <a:r>
              <a:rPr sz="4500" dirty="0">
                <a:latin typeface="Times New Roman" panose="02020603050405020304" pitchFamily="18" charset="0"/>
                <a:cs typeface="Times New Roman" panose="02020603050405020304" pitchFamily="18" charset="0"/>
                <a:sym typeface="+mn-ea"/>
              </a:rPr>
              <a:t>Muốn thuyết trình tranh luận </a:t>
            </a:r>
          </a:p>
          <a:p>
            <a:pPr indent="0" algn="ctr"/>
            <a:r>
              <a:rPr sz="4500" dirty="0">
                <a:latin typeface="Times New Roman" panose="02020603050405020304" pitchFamily="18" charset="0"/>
                <a:cs typeface="Times New Roman" panose="02020603050405020304" pitchFamily="18" charset="0"/>
                <a:sym typeface="+mn-ea"/>
              </a:rPr>
              <a:t>về một vấn đề, cần có </a:t>
            </a:r>
          </a:p>
          <a:p>
            <a:pPr indent="0" algn="ctr"/>
            <a:r>
              <a:rPr sz="4500" dirty="0">
                <a:latin typeface="Times New Roman" panose="02020603050405020304" pitchFamily="18" charset="0"/>
                <a:cs typeface="Times New Roman" panose="02020603050405020304" pitchFamily="18" charset="0"/>
                <a:sym typeface="+mn-ea"/>
              </a:rPr>
              <a:t>những điều kiện gì? </a:t>
            </a:r>
            <a:endParaRPr sz="4500" dirty="0">
              <a:latin typeface="Times New Roman" panose="02020603050405020304" pitchFamily="18" charset="0"/>
              <a:ea typeface="Times New Roman" panose="02020603050405020304" pitchFamily="18" charset="0"/>
            </a:endParaRPr>
          </a:p>
          <a:p>
            <a:pPr indent="0" algn="ctr"/>
            <a:endParaRPr lang="en-US" sz="4500" b="1">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94340" y="5426075"/>
            <a:ext cx="7378065" cy="48323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2" name="Picture 2" descr="C:\Users\HP\Downloads\Thiết kế không tên.pngThiết kế không tên"/>
          <p:cNvPicPr>
            <a:picLocks noChangeAspect="1"/>
          </p:cNvPicPr>
          <p:nvPr/>
        </p:nvPicPr>
        <p:blipFill>
          <a:blip r:embed="rId2"/>
          <a:srcRect/>
          <a:stretch>
            <a:fillRect/>
          </a:stretch>
        </p:blipFill>
        <p:spPr>
          <a:xfrm>
            <a:off x="228600" y="2857500"/>
            <a:ext cx="12340590" cy="6941185"/>
          </a:xfrm>
          <a:prstGeom prst="rect">
            <a:avLst/>
          </a:prstGeom>
        </p:spPr>
      </p:pic>
      <p:sp>
        <p:nvSpPr>
          <p:cNvPr id="4" name="TextBox 4"/>
          <p:cNvSpPr txBox="1"/>
          <p:nvPr/>
        </p:nvSpPr>
        <p:spPr>
          <a:xfrm>
            <a:off x="528320" y="1485900"/>
            <a:ext cx="13270230" cy="502285"/>
          </a:xfrm>
          <a:prstGeom prst="rect">
            <a:avLst/>
          </a:prstGeom>
        </p:spPr>
        <p:txBody>
          <a:bodyPr wrap="square" lIns="0" tIns="0" rIns="0" bIns="0" rtlCol="0" anchor="t">
            <a:spAutoFit/>
          </a:bodyPr>
          <a:lstStyle/>
          <a:p>
            <a:pPr>
              <a:lnSpc>
                <a:spcPts val="3920"/>
              </a:lnSpc>
            </a:pPr>
            <a:r>
              <a:rPr lang="en-GB" altLang="en-US" sz="9600" b="1" spc="56">
                <a:solidFill>
                  <a:schemeClr val="bg1"/>
                </a:solidFill>
                <a:latin typeface="SVN-Hole Hearted" panose="020B0A06020104020203" charset="0"/>
                <a:cs typeface="SVN-Hole Hearted" panose="020B0A06020104020203" charset="0"/>
              </a:rPr>
              <a:t>CHÚC CÁC EM HỌC TỐT</a:t>
            </a:r>
          </a:p>
        </p:txBody>
      </p:sp>
      <p:grpSp>
        <p:nvGrpSpPr>
          <p:cNvPr id="5" name="Group 5"/>
          <p:cNvGrpSpPr/>
          <p:nvPr/>
        </p:nvGrpSpPr>
        <p:grpSpPr>
          <a:xfrm rot="-2033647">
            <a:off x="11125391" y="3545227"/>
            <a:ext cx="1986672" cy="198667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grpSp>
        <p:nvGrpSpPr>
          <p:cNvPr id="7" name="Group 5"/>
          <p:cNvGrpSpPr/>
          <p:nvPr/>
        </p:nvGrpSpPr>
        <p:grpSpPr>
          <a:xfrm rot="-2033647">
            <a:off x="11049191" y="5983627"/>
            <a:ext cx="1986672" cy="1986672"/>
            <a:chOff x="0" y="0"/>
            <a:chExt cx="6350000" cy="6350000"/>
          </a:xfrm>
        </p:grpSpPr>
        <p:sp>
          <p:nvSpPr>
            <p:cNvPr id="8"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930"/>
            </a:solidFill>
          </p:spPr>
        </p:sp>
      </p:grpSp>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2663132" flipH="1">
            <a:off x="11520085" y="9957"/>
            <a:ext cx="11656948" cy="136338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A17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067665">
            <a:off x="-456632" y="3782755"/>
            <a:ext cx="6823907" cy="11006302"/>
          </a:xfrm>
          <a:prstGeom prst="rect">
            <a:avLst/>
          </a:prstGeom>
        </p:spPr>
      </p:pic>
      <p:sp>
        <p:nvSpPr>
          <p:cNvPr id="3" name="AutoShape 3"/>
          <p:cNvSpPr/>
          <p:nvPr/>
        </p:nvSpPr>
        <p:spPr>
          <a:xfrm>
            <a:off x="1129585" y="997647"/>
            <a:ext cx="9844921" cy="8288259"/>
          </a:xfrm>
          <a:prstGeom prst="rect">
            <a:avLst/>
          </a:prstGeom>
          <a:solidFill>
            <a:srgbClr val="FFFDF5"/>
          </a:solidFill>
        </p:spPr>
      </p:sp>
      <p:pic>
        <p:nvPicPr>
          <p:cNvPr id="4" name="Picture 4"/>
          <p:cNvPicPr>
            <a:picLocks noChangeAspect="1"/>
          </p:cNvPicPr>
          <p:nvPr/>
        </p:nvPicPr>
        <p:blipFill>
          <a:blip r:embed="rId3"/>
          <a:srcRect t="13049" b="13049"/>
          <a:stretch>
            <a:fillRect/>
          </a:stretch>
        </p:blipFill>
        <p:spPr>
          <a:xfrm>
            <a:off x="686113" y="1104668"/>
            <a:ext cx="16703997" cy="8229600"/>
          </a:xfrm>
          <a:prstGeom prst="rect">
            <a:avLst/>
          </a:prstGeom>
        </p:spPr>
      </p:pic>
      <p:pic>
        <p:nvPicPr>
          <p:cNvPr id="5" name="Picture 5"/>
          <p:cNvPicPr>
            <a:picLocks noChangeAspect="1"/>
          </p:cNvPicPr>
          <p:nvPr/>
        </p:nvPicPr>
        <p:blipFill>
          <a:blip r:embed="rId4"/>
          <a:srcRect/>
          <a:stretch>
            <a:fillRect/>
          </a:stretch>
        </p:blipFill>
        <p:spPr>
          <a:xfrm rot="10292232">
            <a:off x="152236" y="-707302"/>
            <a:ext cx="14169133" cy="311720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494" y="3238364"/>
            <a:ext cx="935835" cy="706556"/>
          </a:xfrm>
          <a:prstGeom prst="rect">
            <a:avLst/>
          </a:prstGeom>
        </p:spPr>
      </p:pic>
      <p:sp>
        <p:nvSpPr>
          <p:cNvPr id="8" name="TextBox 8"/>
          <p:cNvSpPr txBox="1"/>
          <p:nvPr/>
        </p:nvSpPr>
        <p:spPr>
          <a:xfrm>
            <a:off x="897890" y="3209091"/>
            <a:ext cx="8447405" cy="3046988"/>
          </a:xfrm>
          <a:prstGeom prst="rect">
            <a:avLst/>
          </a:prstGeom>
        </p:spPr>
        <p:txBody>
          <a:bodyPr wrap="square" lIns="0" tIns="0" rIns="0" bIns="0" rtlCol="0" anchor="t">
            <a:spAutoFit/>
            <a:scene3d>
              <a:camera prst="orthographicFront"/>
              <a:lightRig rig="threePt" dir="t"/>
            </a:scene3d>
          </a:bodyPr>
          <a:lstStyle/>
          <a:p>
            <a:pPr algn="ctr">
              <a:lnSpc>
                <a:spcPct val="100000"/>
              </a:lnSpc>
            </a:pPr>
            <a:endParaRPr lang="en-GB" altLang="en-US" sz="6600" b="1" spc="128">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lnSpc>
                <a:spcPct val="100000"/>
              </a:lnSpc>
            </a:pPr>
            <a:r>
              <a:rPr lang="en-GB" altLang="en-US" sz="6600" b="1" spc="128">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Em hãy đọc mẩu chuyện sau:</a:t>
            </a:r>
          </a:p>
        </p:txBody>
      </p:sp>
      <p:pic>
        <p:nvPicPr>
          <p:cNvPr id="10" name="Picture 10"/>
          <p:cNvPicPr>
            <a:picLocks noChangeAspect="1"/>
          </p:cNvPicPr>
          <p:nvPr/>
        </p:nvPicPr>
        <p:blipFill>
          <a:blip r:embed="rId4"/>
          <a:srcRect l="8906" r="8906"/>
          <a:stretch>
            <a:fillRect/>
          </a:stretch>
        </p:blipFill>
        <p:spPr>
          <a:xfrm rot="-626745">
            <a:off x="8247555" y="7966214"/>
            <a:ext cx="10378283" cy="2778073"/>
          </a:xfrm>
          <a:prstGeom prst="rect">
            <a:avLst/>
          </a:prstGeom>
        </p:spPr>
      </p:pic>
      <p:pic>
        <p:nvPicPr>
          <p:cNvPr id="1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flipV="1">
            <a:off x="7543494" y="5565004"/>
            <a:ext cx="935835" cy="7065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059437">
            <a:off x="-2657594" y="6756633"/>
            <a:ext cx="5400812" cy="6316739"/>
          </a:xfrm>
          <a:prstGeom prst="rect">
            <a:avLst/>
          </a:prstGeom>
        </p:spPr>
      </p:pic>
      <p:grpSp>
        <p:nvGrpSpPr>
          <p:cNvPr id="15" name="Group 15"/>
          <p:cNvGrpSpPr/>
          <p:nvPr/>
        </p:nvGrpSpPr>
        <p:grpSpPr>
          <a:xfrm rot="-2033647">
            <a:off x="1032170" y="6844389"/>
            <a:ext cx="1590128" cy="1590128"/>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sp>
        <p:nvSpPr>
          <p:cNvPr id="22" name="TextBox 3"/>
          <p:cNvSpPr txBox="1"/>
          <p:nvPr/>
        </p:nvSpPr>
        <p:spPr>
          <a:xfrm>
            <a:off x="1066800" y="2040890"/>
            <a:ext cx="16756380" cy="8093710"/>
          </a:xfrm>
          <a:prstGeom prst="rect">
            <a:avLst/>
          </a:prstGeom>
          <a:extLst>
            <a:ext uri="{909E8E84-426E-40DD-AFC4-6F175D3DCCD1}">
              <a14:hiddenFill xmlns:a14="http://schemas.microsoft.com/office/drawing/2010/main">
                <a:solidFill>
                  <a:schemeClr val="bg1"/>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p>
            <a:pPr algn="just">
              <a:buNone/>
            </a:pPr>
            <a:r>
              <a:rPr sz="4000" dirty="0">
                <a:latin typeface="Times New Roman" panose="02020603050405020304" pitchFamily="18" charset="0"/>
                <a:cs typeface="Times New Roman" panose="02020603050405020304" pitchFamily="18" charset="0"/>
              </a:rPr>
              <a:t>Đất, Nước, Không Khí v</a:t>
            </a:r>
            <a:r>
              <a:rPr sz="4000" dirty="0">
                <a:latin typeface="Times New Roman" panose="02020603050405020304" pitchFamily="18" charset="0"/>
                <a:ea typeface="Times New Roman" panose="02020603050405020304" pitchFamily="18" charset="0"/>
              </a:rPr>
              <a:t>à</a:t>
            </a:r>
            <a:r>
              <a:rPr sz="4000" dirty="0">
                <a:latin typeface="Times New Roman" panose="02020603050405020304" pitchFamily="18" charset="0"/>
                <a:cs typeface="Times New Roman" panose="02020603050405020304" pitchFamily="18" charset="0"/>
              </a:rPr>
              <a:t> Ánh Sáng đều tự cho mình l</a:t>
            </a:r>
            <a:r>
              <a:rPr sz="4000" dirty="0">
                <a:latin typeface="Times New Roman" panose="02020603050405020304" pitchFamily="18" charset="0"/>
                <a:ea typeface="Times New Roman" panose="02020603050405020304" pitchFamily="18" charset="0"/>
              </a:rPr>
              <a:t>à</a:t>
            </a:r>
            <a:r>
              <a:rPr sz="4000" dirty="0">
                <a:latin typeface="Times New Roman" panose="02020603050405020304" pitchFamily="18" charset="0"/>
                <a:cs typeface="Times New Roman" panose="02020603050405020304" pitchFamily="18" charset="0"/>
              </a:rPr>
              <a:t> người cần </a:t>
            </a:r>
          </a:p>
          <a:p>
            <a:pPr algn="just">
              <a:buNone/>
            </a:pPr>
            <a:r>
              <a:rPr sz="4000" dirty="0">
                <a:latin typeface="Times New Roman" panose="02020603050405020304" pitchFamily="18" charset="0"/>
                <a:cs typeface="Times New Roman" panose="02020603050405020304" pitchFamily="18" charset="0"/>
              </a:rPr>
              <a:t>nhất đối với cây xanh.</a:t>
            </a:r>
          </a:p>
          <a:p>
            <a:pPr algn="just">
              <a:buNone/>
            </a:pPr>
            <a:r>
              <a:rPr sz="4000" dirty="0">
                <a:solidFill>
                  <a:srgbClr val="C17529"/>
                </a:solidFill>
                <a:latin typeface="Times New Roman" panose="02020603050405020304" pitchFamily="18" charset="0"/>
                <a:cs typeface="Times New Roman" panose="02020603050405020304" pitchFamily="18" charset="0"/>
              </a:rPr>
              <a:t>Đất nói:</a:t>
            </a:r>
          </a:p>
          <a:p>
            <a:pPr algn="just">
              <a:buChar char="-"/>
            </a:pPr>
            <a:r>
              <a:rPr lang="en-GB" sz="4000" dirty="0">
                <a:solidFill>
                  <a:srgbClr val="C17529"/>
                </a:solidFill>
                <a:latin typeface="Times New Roman" panose="02020603050405020304" pitchFamily="18" charset="0"/>
                <a:cs typeface="Times New Roman" panose="02020603050405020304" pitchFamily="18" charset="0"/>
              </a:rPr>
              <a:t> </a:t>
            </a:r>
            <a:r>
              <a:rPr sz="4000" dirty="0">
                <a:solidFill>
                  <a:srgbClr val="C17529"/>
                </a:solidFill>
                <a:latin typeface="Times New Roman" panose="02020603050405020304" pitchFamily="18" charset="0"/>
                <a:cs typeface="Times New Roman" panose="02020603050405020304" pitchFamily="18" charset="0"/>
              </a:rPr>
              <a:t>Tôi có chất m</a:t>
            </a:r>
            <a:r>
              <a:rPr sz="4000" dirty="0">
                <a:solidFill>
                  <a:srgbClr val="C17529"/>
                </a:solidFill>
                <a:latin typeface="Times New Roman" panose="02020603050405020304" pitchFamily="18" charset="0"/>
                <a:ea typeface="Times New Roman" panose="02020603050405020304" pitchFamily="18" charset="0"/>
              </a:rPr>
              <a:t>à</a:t>
            </a:r>
            <a:r>
              <a:rPr sz="4000" dirty="0">
                <a:solidFill>
                  <a:srgbClr val="C17529"/>
                </a:solidFill>
                <a:latin typeface="Times New Roman" panose="02020603050405020304" pitchFamily="18" charset="0"/>
                <a:cs typeface="Times New Roman" panose="02020603050405020304" pitchFamily="18" charset="0"/>
              </a:rPr>
              <a:t>u để nuôi cây lớn. Không có tôi, cây không thể sống được</a:t>
            </a:r>
            <a:r>
              <a:rPr lang="en-GB" sz="4000" dirty="0">
                <a:solidFill>
                  <a:srgbClr val="C17529"/>
                </a:solidFill>
                <a:latin typeface="Times New Roman" panose="02020603050405020304" pitchFamily="18" charset="0"/>
                <a:cs typeface="Times New Roman" panose="02020603050405020304" pitchFamily="18" charset="0"/>
              </a:rPr>
              <a:t>!</a:t>
            </a:r>
            <a:endParaRPr sz="4000" dirty="0">
              <a:solidFill>
                <a:srgbClr val="C17529"/>
              </a:solidFill>
              <a:latin typeface="Times New Roman" panose="02020603050405020304" pitchFamily="18" charset="0"/>
              <a:cs typeface="Times New Roman" panose="02020603050405020304" pitchFamily="18" charset="0"/>
            </a:endParaRPr>
          </a:p>
          <a:p>
            <a:pPr algn="just">
              <a:buNone/>
            </a:pPr>
            <a:r>
              <a:rPr sz="4000" dirty="0">
                <a:solidFill>
                  <a:srgbClr val="0000FF"/>
                </a:solidFill>
                <a:latin typeface="Times New Roman" panose="02020603050405020304" pitchFamily="18" charset="0"/>
                <a:cs typeface="Times New Roman" panose="02020603050405020304" pitchFamily="18" charset="0"/>
              </a:rPr>
              <a:t>Nước kể công:</a:t>
            </a:r>
          </a:p>
          <a:p>
            <a:pPr algn="just">
              <a:buChar char="-"/>
            </a:pPr>
            <a:r>
              <a:rPr lang="en-GB" sz="4000" dirty="0">
                <a:solidFill>
                  <a:srgbClr val="0000FF"/>
                </a:solidFill>
                <a:latin typeface="Times New Roman" panose="02020603050405020304" pitchFamily="18" charset="0"/>
                <a:cs typeface="Times New Roman" panose="02020603050405020304" pitchFamily="18" charset="0"/>
              </a:rPr>
              <a:t> </a:t>
            </a:r>
            <a:r>
              <a:rPr sz="4000" dirty="0">
                <a:solidFill>
                  <a:srgbClr val="0000FF"/>
                </a:solidFill>
                <a:latin typeface="Times New Roman" panose="02020603050405020304" pitchFamily="18" charset="0"/>
                <a:cs typeface="Times New Roman" panose="02020603050405020304" pitchFamily="18" charset="0"/>
              </a:rPr>
              <a:t>Nếu chất m</a:t>
            </a:r>
            <a:r>
              <a:rPr sz="4000" dirty="0">
                <a:solidFill>
                  <a:srgbClr val="0000FF"/>
                </a:solidFill>
                <a:latin typeface="Times New Roman" panose="02020603050405020304" pitchFamily="18" charset="0"/>
                <a:ea typeface="Times New Roman" panose="02020603050405020304" pitchFamily="18" charset="0"/>
              </a:rPr>
              <a:t>à</a:t>
            </a:r>
            <a:r>
              <a:rPr sz="4000" dirty="0">
                <a:solidFill>
                  <a:srgbClr val="0000FF"/>
                </a:solidFill>
                <a:latin typeface="Times New Roman" panose="02020603050405020304" pitchFamily="18" charset="0"/>
                <a:cs typeface="Times New Roman" panose="02020603050405020304" pitchFamily="18" charset="0"/>
              </a:rPr>
              <a:t>u không có nước vận chuyển thì cây có lớn lên được không?</a:t>
            </a:r>
          </a:p>
          <a:p>
            <a:pPr algn="just">
              <a:buNone/>
            </a:pPr>
            <a:r>
              <a:rPr sz="4000" dirty="0">
                <a:solidFill>
                  <a:srgbClr val="00B0F0"/>
                </a:solidFill>
                <a:latin typeface="Times New Roman" panose="02020603050405020304" pitchFamily="18" charset="0"/>
                <a:cs typeface="Times New Roman" panose="02020603050405020304" pitchFamily="18" charset="0"/>
              </a:rPr>
              <a:t>Không Khí chẳng chịu thua:</a:t>
            </a:r>
          </a:p>
          <a:p>
            <a:pPr algn="just">
              <a:buChar char="-"/>
            </a:pPr>
            <a:r>
              <a:rPr lang="en-GB" sz="4000" dirty="0">
                <a:solidFill>
                  <a:srgbClr val="00B0F0"/>
                </a:solidFill>
                <a:latin typeface="Times New Roman" panose="02020603050405020304" pitchFamily="18" charset="0"/>
                <a:cs typeface="Times New Roman" panose="02020603050405020304" pitchFamily="18" charset="0"/>
              </a:rPr>
              <a:t> </a:t>
            </a:r>
            <a:r>
              <a:rPr sz="4000" dirty="0">
                <a:solidFill>
                  <a:srgbClr val="00B0F0"/>
                </a:solidFill>
                <a:latin typeface="Times New Roman" panose="02020603050405020304" pitchFamily="18" charset="0"/>
                <a:cs typeface="Times New Roman" panose="02020603050405020304" pitchFamily="18" charset="0"/>
              </a:rPr>
              <a:t>Cây xanh rất cần khí trời. Không có khí trời thì tất cả cây cối đều </a:t>
            </a:r>
          </a:p>
          <a:p>
            <a:pPr indent="0" algn="just">
              <a:buNone/>
            </a:pPr>
            <a:r>
              <a:rPr sz="4000" dirty="0">
                <a:solidFill>
                  <a:srgbClr val="00B0F0"/>
                </a:solidFill>
                <a:latin typeface="Times New Roman" panose="02020603050405020304" pitchFamily="18" charset="0"/>
                <a:cs typeface="Times New Roman" panose="02020603050405020304" pitchFamily="18" charset="0"/>
              </a:rPr>
              <a:t>chết rũ.</a:t>
            </a:r>
          </a:p>
          <a:p>
            <a:pPr algn="just">
              <a:buNone/>
            </a:pPr>
            <a:r>
              <a:rPr sz="4000" dirty="0">
                <a:solidFill>
                  <a:srgbClr val="FF0000"/>
                </a:solidFill>
                <a:latin typeface="Times New Roman" panose="02020603050405020304" pitchFamily="18" charset="0"/>
                <a:cs typeface="Times New Roman" panose="02020603050405020304" pitchFamily="18" charset="0"/>
              </a:rPr>
              <a:t>Còn Ánh Sáng nhẹ nh</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ng nói:</a:t>
            </a:r>
          </a:p>
          <a:p>
            <a:pPr algn="just">
              <a:buNone/>
            </a:pPr>
            <a:r>
              <a:rPr sz="4000" dirty="0">
                <a:solidFill>
                  <a:srgbClr val="FF0000"/>
                </a:solidFill>
                <a:latin typeface="Times New Roman" panose="02020603050405020304" pitchFamily="18" charset="0"/>
                <a:cs typeface="Times New Roman" panose="02020603050405020304" pitchFamily="18" charset="0"/>
              </a:rPr>
              <a:t>- Cây cối dù có đủ Đất, Nước, Không Khí nhưng thiếu Ánh Sáng</a:t>
            </a:r>
          </a:p>
          <a:p>
            <a:pPr algn="just">
              <a:buNone/>
            </a:pPr>
            <a:r>
              <a:rPr sz="4000" dirty="0">
                <a:solidFill>
                  <a:srgbClr val="FF0000"/>
                </a:solidFill>
                <a:latin typeface="Times New Roman" panose="02020603050405020304" pitchFamily="18" charset="0"/>
                <a:cs typeface="Times New Roman" panose="02020603050405020304" pitchFamily="18" charset="0"/>
              </a:rPr>
              <a:t> thì sẽ không thể có m</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u xanh. Không có m</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u xanh thì còn gọi </a:t>
            </a:r>
          </a:p>
          <a:p>
            <a:pPr algn="just">
              <a:buNone/>
            </a:pPr>
            <a:r>
              <a:rPr sz="4000" dirty="0">
                <a:solidFill>
                  <a:srgbClr val="FF0000"/>
                </a:solidFill>
                <a:latin typeface="Times New Roman" panose="02020603050405020304" pitchFamily="18" charset="0"/>
                <a:cs typeface="Times New Roman" panose="02020603050405020304" pitchFamily="18" charset="0"/>
              </a:rPr>
              <a:t>l</a:t>
            </a:r>
            <a:r>
              <a:rPr sz="4000" dirty="0">
                <a:solidFill>
                  <a:srgbClr val="FF0000"/>
                </a:solidFill>
                <a:latin typeface="Times New Roman" panose="02020603050405020304" pitchFamily="18" charset="0"/>
                <a:ea typeface="Times New Roman" panose="02020603050405020304" pitchFamily="18" charset="0"/>
              </a:rPr>
              <a:t>à</a:t>
            </a:r>
            <a:r>
              <a:rPr sz="4000" dirty="0">
                <a:solidFill>
                  <a:srgbClr val="FF0000"/>
                </a:solidFill>
                <a:latin typeface="Times New Roman" panose="02020603050405020304" pitchFamily="18" charset="0"/>
                <a:cs typeface="Times New Roman" panose="02020603050405020304" pitchFamily="18" charset="0"/>
              </a:rPr>
              <a:t> cây xanh sao được!</a:t>
            </a:r>
            <a:endParaRPr sz="4000" dirty="0">
              <a:solidFill>
                <a:srgbClr val="FF0000"/>
              </a:solidFill>
              <a:latin typeface="Times New Roman" panose="02020603050405020304" pitchFamily="18" charset="0"/>
              <a:ea typeface="Times New Roman" panose="02020603050405020304" pitchFamily="18" charset="0"/>
            </a:endParaRPr>
          </a:p>
        </p:txBody>
      </p:sp>
      <p:pic>
        <p:nvPicPr>
          <p:cNvPr id="2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114300"/>
            <a:ext cx="5815330" cy="2369820"/>
          </a:xfrm>
          <a:prstGeom prst="rect">
            <a:avLst/>
          </a:prstGeom>
        </p:spPr>
      </p:pic>
      <p:pic>
        <p:nvPicPr>
          <p:cNvPr id="25"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478000" y="6218555"/>
            <a:ext cx="3524885" cy="4001135"/>
          </a:xfrm>
          <a:prstGeom prst="rect">
            <a:avLst/>
          </a:prstGeom>
        </p:spPr>
      </p:pic>
      <p:pic>
        <p:nvPicPr>
          <p:cNvPr id="27"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11400" y="495300"/>
            <a:ext cx="2687320" cy="30372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800000">
            <a:off x="-2748563" y="-1187102"/>
            <a:ext cx="7554525" cy="8835702"/>
          </a:xfrm>
          <a:prstGeom prst="rect">
            <a:avLst/>
          </a:prstGeom>
        </p:spPr>
      </p:pic>
      <p:grpSp>
        <p:nvGrpSpPr>
          <p:cNvPr id="3" name="Group 3"/>
          <p:cNvGrpSpPr/>
          <p:nvPr/>
        </p:nvGrpSpPr>
        <p:grpSpPr>
          <a:xfrm>
            <a:off x="1028700" y="5064710"/>
            <a:ext cx="1377072" cy="137707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grpSp>
        <p:nvGrpSpPr>
          <p:cNvPr id="9" name="Group 9"/>
          <p:cNvGrpSpPr/>
          <p:nvPr/>
        </p:nvGrpSpPr>
        <p:grpSpPr>
          <a:xfrm>
            <a:off x="4117427" y="3230749"/>
            <a:ext cx="1377072" cy="137707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4A87"/>
            </a:solidFill>
          </p:spPr>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67400" y="1790700"/>
            <a:ext cx="11185525" cy="7787640"/>
          </a:xfrm>
          <a:prstGeom prst="rect">
            <a:avLst/>
          </a:prstGeom>
        </p:spPr>
      </p:pic>
      <p:pic>
        <p:nvPicPr>
          <p:cNvPr id="5" name="Picture 4"/>
          <p:cNvPicPr>
            <a:picLocks noChangeAspect="1"/>
          </p:cNvPicPr>
          <p:nvPr/>
        </p:nvPicPr>
        <p:blipFill>
          <a:blip r:embed="rId5"/>
          <a:stretch>
            <a:fillRect/>
          </a:stretch>
        </p:blipFill>
        <p:spPr>
          <a:xfrm>
            <a:off x="7086600" y="3394075"/>
            <a:ext cx="8886825" cy="30480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76685" y="5600482"/>
            <a:ext cx="4151122" cy="4114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B930"/>
        </a:solidFill>
        <a:effectLst/>
      </p:bgPr>
    </p:bg>
    <p:spTree>
      <p:nvGrpSpPr>
        <p:cNvPr id="1" name=""/>
        <p:cNvGrpSpPr/>
        <p:nvPr/>
      </p:nvGrpSpPr>
      <p:grpSpPr>
        <a:xfrm>
          <a:off x="0" y="0"/>
          <a:ext cx="0" cy="0"/>
          <a:chOff x="0" y="0"/>
          <a:chExt cx="0" cy="0"/>
        </a:xfrm>
      </p:grpSpPr>
      <p:pic>
        <p:nvPicPr>
          <p:cNvPr id="10" name="Picture 8"/>
          <p:cNvPicPr>
            <a:picLocks noChangeAspect="1"/>
          </p:cNvPicPr>
          <p:nvPr/>
        </p:nvPicPr>
        <p:blipFill>
          <a:blip r:embed="rId2"/>
          <a:srcRect/>
          <a:stretch>
            <a:fillRect/>
          </a:stretch>
        </p:blipFill>
        <p:spPr>
          <a:xfrm>
            <a:off x="5105400" y="6134100"/>
            <a:ext cx="8878570" cy="37515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43400" y="571500"/>
            <a:ext cx="10727690" cy="3767455"/>
          </a:xfrm>
          <a:prstGeom prst="rect">
            <a:avLst/>
          </a:prstGeom>
        </p:spPr>
      </p:pic>
      <p:pic>
        <p:nvPicPr>
          <p:cNvPr id="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8936868">
            <a:off x="-5720771" y="3000080"/>
            <a:ext cx="8258403" cy="9658950"/>
          </a:xfrm>
          <a:prstGeom prst="rect">
            <a:avLst/>
          </a:prstGeom>
        </p:spPr>
      </p:pic>
      <p:grpSp>
        <p:nvGrpSpPr>
          <p:cNvPr id="3" name="Group 3"/>
          <p:cNvGrpSpPr/>
          <p:nvPr/>
        </p:nvGrpSpPr>
        <p:grpSpPr>
          <a:xfrm rot="-2033647">
            <a:off x="-380809" y="5983409"/>
            <a:ext cx="1986672" cy="198667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sp>
        <p:nvSpPr>
          <p:cNvPr id="100" name="Text Box 99"/>
          <p:cNvSpPr txBox="1"/>
          <p:nvPr/>
        </p:nvSpPr>
        <p:spPr>
          <a:xfrm>
            <a:off x="5181600" y="1104900"/>
            <a:ext cx="8883650" cy="1753235"/>
          </a:xfrm>
          <a:prstGeom prst="rect">
            <a:avLst/>
          </a:prstGeom>
          <a:noFill/>
          <a:ln w="9525">
            <a:noFill/>
          </a:ln>
        </p:spPr>
        <p:txBody>
          <a:bodyPr wrap="square">
            <a:spAutoFit/>
          </a:bodyPr>
          <a:lstStyle/>
          <a:p>
            <a:pPr indent="0" algn="ctr"/>
            <a:r>
              <a:rPr lang="en-US" sz="5400" b="1">
                <a:solidFill>
                  <a:schemeClr val="bg1"/>
                </a:solidFill>
                <a:latin typeface="Times New Roman" panose="02020603050405020304" pitchFamily="18" charset="0"/>
              </a:rPr>
              <a:t>Các nhân vật trong t</a:t>
            </a:r>
            <a:r>
              <a:rPr lang="en-GB" altLang="en-US" sz="5400" b="1">
                <a:solidFill>
                  <a:schemeClr val="bg1"/>
                </a:solidFill>
                <a:latin typeface="Times New Roman" panose="02020603050405020304" pitchFamily="18" charset="0"/>
              </a:rPr>
              <a:t>r</a:t>
            </a:r>
            <a:r>
              <a:rPr lang="en-US" sz="5400" b="1">
                <a:solidFill>
                  <a:schemeClr val="bg1"/>
                </a:solidFill>
                <a:latin typeface="Times New Roman" panose="02020603050405020304" pitchFamily="18" charset="0"/>
              </a:rPr>
              <a:t>uyện </a:t>
            </a:r>
            <a:r>
              <a:rPr lang="en-US" sz="5400" b="1" u="sng">
                <a:ln/>
                <a:solidFill>
                  <a:schemeClr val="tx1"/>
                </a:solidFill>
                <a:effectLst>
                  <a:outerShdw blurRad="38100" dist="19050" dir="2700000" algn="tl" rotWithShape="0">
                    <a:schemeClr val="dk1">
                      <a:alpha val="40000"/>
                    </a:schemeClr>
                  </a:outerShdw>
                </a:effectLst>
                <a:latin typeface="Times New Roman" panose="02020603050405020304" pitchFamily="18" charset="0"/>
              </a:rPr>
              <a:t>tranh luận</a:t>
            </a:r>
            <a:r>
              <a:rPr lang="en-US" sz="5400" b="1">
                <a:solidFill>
                  <a:schemeClr val="bg1"/>
                </a:solidFill>
                <a:latin typeface="Times New Roman" panose="02020603050405020304" pitchFamily="18" charset="0"/>
              </a:rPr>
              <a:t> về vấn đề gì?</a:t>
            </a:r>
            <a:endParaRPr lang="en-US" altLang="en-US" sz="5400" b="1">
              <a:solidFill>
                <a:schemeClr val="bg1"/>
              </a:solidFill>
              <a:latin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371600" y="4543425"/>
            <a:ext cx="15544800" cy="12001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4A8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059437">
            <a:off x="-2995320" y="5556598"/>
            <a:ext cx="7554525" cy="8835702"/>
          </a:xfrm>
          <a:prstGeom prst="rect">
            <a:avLst/>
          </a:prstGeom>
        </p:spPr>
      </p:pic>
      <p:grpSp>
        <p:nvGrpSpPr>
          <p:cNvPr id="19" name="Group 19"/>
          <p:cNvGrpSpPr/>
          <p:nvPr/>
        </p:nvGrpSpPr>
        <p:grpSpPr>
          <a:xfrm>
            <a:off x="1673579" y="7429540"/>
            <a:ext cx="1377072" cy="1377072"/>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23282"/>
            </a:solidFill>
          </p:spPr>
        </p:sp>
      </p:grpSp>
      <p:pic>
        <p:nvPicPr>
          <p:cNvPr id="22"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0200" y="876300"/>
            <a:ext cx="3350895" cy="2650490"/>
          </a:xfrm>
          <a:prstGeom prst="rect">
            <a:avLst/>
          </a:prstGeom>
        </p:spPr>
      </p:pic>
      <p:pic>
        <p:nvPicPr>
          <p:cNvPr id="24"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7892" y="-875665"/>
            <a:ext cx="4225725" cy="4114800"/>
          </a:xfrm>
          <a:prstGeom prst="rect">
            <a:avLst/>
          </a:prstGeom>
        </p:spPr>
      </p:pic>
      <p:sp>
        <p:nvSpPr>
          <p:cNvPr id="27" name="云形 4"/>
          <p:cNvSpPr/>
          <p:nvPr/>
        </p:nvSpPr>
        <p:spPr>
          <a:xfrm>
            <a:off x="5791200" y="1028700"/>
            <a:ext cx="9210040" cy="1442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Times New Roman" panose="02020603050405020304" pitchFamily="18" charset="0"/>
                <a:sym typeface="+mn-ea"/>
              </a:rPr>
              <a:t>Đất: có chất màu nuôi câ</a:t>
            </a:r>
            <a:r>
              <a:rPr lang="en-GB" altLang="en-US" sz="4000" b="1">
                <a:latin typeface="Times New Roman" panose="02020603050405020304" pitchFamily="18" charset="0"/>
                <a:sym typeface="+mn-ea"/>
              </a:rPr>
              <a:t>y</a:t>
            </a:r>
            <a:endParaRPr lang="en-GB" altLang="en-US" sz="4000" b="1" cap="small" dirty="0">
              <a:solidFill>
                <a:schemeClr val="bg1"/>
              </a:solidFill>
              <a:latin typeface="Times New Roman" panose="02020603050405020304" pitchFamily="18" charset="0"/>
              <a:ea typeface="华康海报体W12(P)" panose="040B0C00000000000000" pitchFamily="82" charset="-122"/>
              <a:sym typeface="+mn-ea"/>
            </a:endParaRPr>
          </a:p>
        </p:txBody>
      </p:sp>
      <p:sp>
        <p:nvSpPr>
          <p:cNvPr id="28" name="云形 4"/>
          <p:cNvSpPr/>
          <p:nvPr/>
        </p:nvSpPr>
        <p:spPr>
          <a:xfrm>
            <a:off x="3607435" y="3467100"/>
            <a:ext cx="13578205" cy="1442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sz="4000" b="1">
                <a:latin typeface="Times New Roman" panose="02020603050405020304" pitchFamily="18" charset="0"/>
                <a:sym typeface="+mn-ea"/>
              </a:rPr>
              <a:t>Nước: vận chuyển chất màu để nuôi cây</a:t>
            </a:r>
          </a:p>
        </p:txBody>
      </p:sp>
      <p:sp>
        <p:nvSpPr>
          <p:cNvPr id="29" name="云形 4"/>
          <p:cNvSpPr/>
          <p:nvPr/>
        </p:nvSpPr>
        <p:spPr>
          <a:xfrm>
            <a:off x="3098800" y="5448300"/>
            <a:ext cx="12811125" cy="1442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sz="4000" b="1">
                <a:latin typeface="Times New Roman" panose="02020603050405020304" pitchFamily="18" charset="0"/>
                <a:sym typeface="+mn-ea"/>
              </a:rPr>
              <a:t>Không khí: cây cần khí trời để sống</a:t>
            </a:r>
          </a:p>
        </p:txBody>
      </p:sp>
      <p:pic>
        <p:nvPicPr>
          <p:cNvPr id="30"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3390900"/>
            <a:ext cx="2595245" cy="2945130"/>
          </a:xfrm>
          <a:prstGeom prst="rect">
            <a:avLst/>
          </a:prstGeom>
        </p:spPr>
      </p:pic>
      <p:pic>
        <p:nvPicPr>
          <p:cNvPr id="31"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5800" y="3848100"/>
            <a:ext cx="1825625" cy="2189480"/>
          </a:xfrm>
          <a:prstGeom prst="rect">
            <a:avLst/>
          </a:prstGeom>
        </p:spPr>
      </p:pic>
      <p:sp>
        <p:nvSpPr>
          <p:cNvPr id="32" name="云形 4"/>
          <p:cNvSpPr/>
          <p:nvPr/>
        </p:nvSpPr>
        <p:spPr>
          <a:xfrm>
            <a:off x="3810000" y="7460615"/>
            <a:ext cx="13966190" cy="131572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sz="4000" b="1">
                <a:latin typeface="Times New Roman" panose="02020603050405020304" pitchFamily="18" charset="0"/>
                <a:sym typeface="+mn-ea"/>
              </a:rPr>
              <a:t>Ánh sáng: làm cho cây cối có màu xanh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anim calcmode="lin" valueType="num">
                                      <p:cBhvr>
                                        <p:cTn id="8" dur="750" fill="hold"/>
                                        <p:tgtEl>
                                          <p:spTgt spid="27"/>
                                        </p:tgtEl>
                                        <p:attrNameLst>
                                          <p:attrName>ppt_x</p:attrName>
                                        </p:attrNameLst>
                                      </p:cBhvr>
                                      <p:tavLst>
                                        <p:tav tm="0">
                                          <p:val>
                                            <p:strVal val="#ppt_x"/>
                                          </p:val>
                                        </p:tav>
                                        <p:tav tm="100000">
                                          <p:val>
                                            <p:strVal val="#ppt_x"/>
                                          </p:val>
                                        </p:tav>
                                      </p:tavLst>
                                    </p:anim>
                                    <p:anim calcmode="lin" valueType="num">
                                      <p:cBhvr>
                                        <p:cTn id="9" dur="75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750"/>
                                        <p:tgtEl>
                                          <p:spTgt spid="28"/>
                                        </p:tgtEl>
                                      </p:cBhvr>
                                    </p:animEffect>
                                    <p:anim calcmode="lin" valueType="num">
                                      <p:cBhvr>
                                        <p:cTn id="13" dur="750" fill="hold"/>
                                        <p:tgtEl>
                                          <p:spTgt spid="28"/>
                                        </p:tgtEl>
                                        <p:attrNameLst>
                                          <p:attrName>ppt_x</p:attrName>
                                        </p:attrNameLst>
                                      </p:cBhvr>
                                      <p:tavLst>
                                        <p:tav tm="0">
                                          <p:val>
                                            <p:strVal val="#ppt_x"/>
                                          </p:val>
                                        </p:tav>
                                        <p:tav tm="100000">
                                          <p:val>
                                            <p:strVal val="#ppt_x"/>
                                          </p:val>
                                        </p:tav>
                                      </p:tavLst>
                                    </p:anim>
                                    <p:anim calcmode="lin" valueType="num">
                                      <p:cBhvr>
                                        <p:cTn id="14" dur="75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anim calcmode="lin" valueType="num">
                                      <p:cBhvr>
                                        <p:cTn id="18" dur="750" fill="hold"/>
                                        <p:tgtEl>
                                          <p:spTgt spid="29"/>
                                        </p:tgtEl>
                                        <p:attrNameLst>
                                          <p:attrName>ppt_x</p:attrName>
                                        </p:attrNameLst>
                                      </p:cBhvr>
                                      <p:tavLst>
                                        <p:tav tm="0">
                                          <p:val>
                                            <p:strVal val="#ppt_x"/>
                                          </p:val>
                                        </p:tav>
                                        <p:tav tm="100000">
                                          <p:val>
                                            <p:strVal val="#ppt_x"/>
                                          </p:val>
                                        </p:tav>
                                      </p:tavLst>
                                    </p:anim>
                                    <p:anim calcmode="lin" valueType="num">
                                      <p:cBhvr>
                                        <p:cTn id="19" dur="75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750"/>
                                        <p:tgtEl>
                                          <p:spTgt spid="32"/>
                                        </p:tgtEl>
                                      </p:cBhvr>
                                    </p:animEffect>
                                    <p:anim calcmode="lin" valueType="num">
                                      <p:cBhvr>
                                        <p:cTn id="23" dur="750" fill="hold"/>
                                        <p:tgtEl>
                                          <p:spTgt spid="32"/>
                                        </p:tgtEl>
                                        <p:attrNameLst>
                                          <p:attrName>ppt_x</p:attrName>
                                        </p:attrNameLst>
                                      </p:cBhvr>
                                      <p:tavLst>
                                        <p:tav tm="0">
                                          <p:val>
                                            <p:strVal val="#ppt_x"/>
                                          </p:val>
                                        </p:tav>
                                        <p:tav tm="100000">
                                          <p:val>
                                            <p:strVal val="#ppt_x"/>
                                          </p:val>
                                        </p:tav>
                                      </p:tavLst>
                                    </p:anim>
                                    <p:anim calcmode="lin" valueType="num">
                                      <p:cBhvr>
                                        <p:cTn id="24" dur="75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P spid="3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232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7804191">
            <a:off x="-2500918" y="6606067"/>
            <a:ext cx="5001837" cy="585010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3433357">
            <a:off x="15376715" y="-1922096"/>
            <a:ext cx="5045861" cy="5901592"/>
          </a:xfrm>
          <a:prstGeom prst="rect">
            <a:avLst/>
          </a:prstGeom>
        </p:spPr>
      </p:pic>
      <p:pic>
        <p:nvPicPr>
          <p:cNvPr id="3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04800" y="495300"/>
            <a:ext cx="9578340" cy="7077710"/>
          </a:xfrm>
          <a:prstGeom prst="rect">
            <a:avLst/>
          </a:prstGeom>
        </p:spPr>
      </p:pic>
      <p:sp>
        <p:nvSpPr>
          <p:cNvPr id="31" name="TextBox 3"/>
          <p:cNvSpPr txBox="1"/>
          <p:nvPr/>
        </p:nvSpPr>
        <p:spPr>
          <a:xfrm>
            <a:off x="1905000" y="2019300"/>
            <a:ext cx="6770370" cy="4616450"/>
          </a:xfrm>
          <a:prstGeom prst="rect">
            <a:avLst/>
          </a:prstGeom>
        </p:spPr>
        <p:txBody>
          <a:bodyPr wrap="square" lIns="0" tIns="0" rIns="0" bIns="0" rtlCol="0" anchor="t">
            <a:spAutoFit/>
          </a:bodyPr>
          <a:lstStyle/>
          <a:p>
            <a:pPr algn="ctr">
              <a:lnSpc>
                <a:spcPts val="7200"/>
              </a:lnSpc>
            </a:pPr>
            <a:r>
              <a:rPr sz="4400" b="1" spc="12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nhập vai các nhân vật Đất, Nước, Không Khí, Ánh Sáng để nêu lên ý kiến, lí lẽ và dẫn chứng của từng nhân vật.</a:t>
            </a:r>
          </a:p>
        </p:txBody>
      </p:sp>
      <p:pic>
        <p:nvPicPr>
          <p:cNvPr id="10" name="Picture 3"/>
          <p:cNvPicPr>
            <a:picLocks noChangeAspect="1"/>
          </p:cNvPicPr>
          <p:nvPr/>
        </p:nvPicPr>
        <p:blipFill>
          <a:blip r:embed="rId4"/>
          <a:srcRect/>
          <a:stretch>
            <a:fillRect/>
          </a:stretch>
        </p:blipFill>
        <p:spPr>
          <a:xfrm>
            <a:off x="10744200" y="3619500"/>
            <a:ext cx="5337175" cy="6078220"/>
          </a:xfrm>
          <a:prstGeom prst="rect">
            <a:avLst/>
          </a:prstGeom>
        </p:spPr>
      </p:pic>
      <p:pic>
        <p:nvPicPr>
          <p:cNvPr id="5" name="Picture 5"/>
          <p:cNvPicPr>
            <a:picLocks noChangeAspect="1"/>
          </p:cNvPicPr>
          <p:nvPr/>
        </p:nvPicPr>
        <p:blipFill>
          <a:blip r:embed="rId5"/>
          <a:srcRect/>
          <a:stretch>
            <a:fillRect/>
          </a:stretch>
        </p:blipFill>
        <p:spPr>
          <a:xfrm rot="10292232">
            <a:off x="10280650" y="2796540"/>
            <a:ext cx="6523990" cy="1435100"/>
          </a:xfrm>
          <a:prstGeom prst="rect">
            <a:avLst/>
          </a:prstGeom>
        </p:spPr>
      </p:pic>
      <p:pic>
        <p:nvPicPr>
          <p:cNvPr id="3" name="Picture 5"/>
          <p:cNvPicPr>
            <a:picLocks noChangeAspect="1"/>
          </p:cNvPicPr>
          <p:nvPr/>
        </p:nvPicPr>
        <p:blipFill>
          <a:blip r:embed="rId5"/>
          <a:srcRect/>
          <a:stretch>
            <a:fillRect/>
          </a:stretch>
        </p:blipFill>
        <p:spPr>
          <a:xfrm rot="9812232">
            <a:off x="10269855" y="8489315"/>
            <a:ext cx="7388860" cy="30975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Table 21505"/>
          <p:cNvGraphicFramePr/>
          <p:nvPr/>
        </p:nvGraphicFramePr>
        <p:xfrm>
          <a:off x="0" y="-38100"/>
          <a:ext cx="18288000" cy="10483850"/>
        </p:xfrm>
        <a:graphic>
          <a:graphicData uri="http://schemas.openxmlformats.org/drawingml/2006/table">
            <a:tbl>
              <a:tblPr/>
              <a:tblGrid>
                <a:gridCol w="3592830">
                  <a:extLst>
                    <a:ext uri="{9D8B030D-6E8A-4147-A177-3AD203B41FA5}">
                      <a16:colId xmlns:a16="http://schemas.microsoft.com/office/drawing/2014/main" val="20000"/>
                    </a:ext>
                  </a:extLst>
                </a:gridCol>
                <a:gridCol w="6147435">
                  <a:extLst>
                    <a:ext uri="{9D8B030D-6E8A-4147-A177-3AD203B41FA5}">
                      <a16:colId xmlns:a16="http://schemas.microsoft.com/office/drawing/2014/main" val="20001"/>
                    </a:ext>
                  </a:extLst>
                </a:gridCol>
                <a:gridCol w="8547735">
                  <a:extLst>
                    <a:ext uri="{9D8B030D-6E8A-4147-A177-3AD203B41FA5}">
                      <a16:colId xmlns:a16="http://schemas.microsoft.com/office/drawing/2014/main" val="20002"/>
                    </a:ext>
                  </a:extLst>
                </a:gridCol>
              </a:tblGrid>
              <a:tr h="1247775">
                <a:tc>
                  <a:txBody>
                    <a:bodyPr/>
                    <a:lstStyle/>
                    <a:p>
                      <a:pPr lvl="0" algn="ctr" eaLnBrk="1" hangingPunct="1">
                        <a:spcBef>
                          <a:spcPct val="20000"/>
                        </a:spcBef>
                        <a:buNone/>
                      </a:pPr>
                      <a:r>
                        <a:rPr sz="6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 vật</a:t>
                      </a:r>
                      <a:endParaRPr lang="en-GB" altLang="en-US" sz="6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lumMod val="20000"/>
                        <a:lumOff val="80000"/>
                        <a:alpha val="45000"/>
                      </a:schemeClr>
                    </a:solidFill>
                  </a:tcPr>
                </a:tc>
                <a:tc>
                  <a:txBody>
                    <a:bodyPr/>
                    <a:lstStyle/>
                    <a:p>
                      <a:pPr lvl="0" algn="ctr" eaLnBrk="1" hangingPunct="1">
                        <a:spcBef>
                          <a:spcPct val="20000"/>
                        </a:spcBef>
                        <a:buNone/>
                      </a:pPr>
                      <a:r>
                        <a:rPr sz="6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Ý kiến</a:t>
                      </a:r>
                      <a:endParaRPr lang="en-GB" altLang="en-US" sz="6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lumMod val="20000"/>
                        <a:lumOff val="80000"/>
                        <a:alpha val="45000"/>
                      </a:schemeClr>
                    </a:solidFill>
                  </a:tcPr>
                </a:tc>
                <a:tc>
                  <a:txBody>
                    <a:bodyPr/>
                    <a:lstStyle/>
                    <a:p>
                      <a:pPr lvl="0" algn="ctr" eaLnBrk="1" hangingPunct="1">
                        <a:spcBef>
                          <a:spcPct val="20000"/>
                        </a:spcBef>
                        <a:buNone/>
                      </a:pPr>
                      <a:r>
                        <a:rPr sz="60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Lý lẽ, dẫn chứng</a:t>
                      </a:r>
                      <a:endParaRPr lang="en-GB" altLang="en-US" sz="6000" b="1" i="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accent1">
                        <a:lumMod val="20000"/>
                        <a:lumOff val="80000"/>
                        <a:alpha val="45000"/>
                      </a:schemeClr>
                    </a:solidFill>
                  </a:tcPr>
                </a:tc>
                <a:extLst>
                  <a:ext uri="{0D108BD9-81ED-4DB2-BD59-A6C34878D82A}">
                    <a16:rowId xmlns:a16="http://schemas.microsoft.com/office/drawing/2014/main" val="10000"/>
                  </a:ext>
                </a:extLst>
              </a:tr>
              <a:tr h="1934210">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val="10001"/>
                  </a:ext>
                </a:extLst>
              </a:tr>
              <a:tr h="1923415">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val="10002"/>
                  </a:ext>
                </a:extLst>
              </a:tr>
              <a:tr h="2468245">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val="10003"/>
                  </a:ext>
                </a:extLst>
              </a:tr>
              <a:tr h="2910205">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45000"/>
                      </a:schemeClr>
                    </a:solidFill>
                  </a:tcPr>
                </a:tc>
                <a:tc>
                  <a:txBody>
                    <a:bodyPr/>
                    <a:lstStyle/>
                    <a:p>
                      <a:pPr lvl="0" algn="ctr" eaLnBrk="1" hangingPunct="1">
                        <a:spcBef>
                          <a:spcPct val="20000"/>
                        </a:spcBef>
                        <a:buNone/>
                      </a:pPr>
                      <a:endParaRPr lang="en-GB" altLang="en-US" sz="4200" dirty="0">
                        <a:latin typeface="Times New Roman" panose="02020603050405020304" pitchFamily="18" charset="0"/>
                        <a:ea typeface="Times New Roman" panose="02020603050405020304" pitchFamily="18" charset="0"/>
                      </a:endParaRPr>
                    </a:p>
                  </a:txBody>
                  <a:tcPr marL="137160" marR="137160" marT="68580" marB="68580">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alpha val="45000"/>
                      </a:schemeClr>
                    </a:solidFill>
                  </a:tcPr>
                </a:tc>
                <a:extLst>
                  <a:ext uri="{0D108BD9-81ED-4DB2-BD59-A6C34878D82A}">
                    <a16:rowId xmlns:a16="http://schemas.microsoft.com/office/drawing/2014/main" val="10004"/>
                  </a:ext>
                </a:extLst>
              </a:tr>
            </a:tbl>
          </a:graphicData>
        </a:graphic>
      </p:graphicFrame>
      <p:sp>
        <p:nvSpPr>
          <p:cNvPr id="8228" name="Text Box 36"/>
          <p:cNvSpPr txBox="1"/>
          <p:nvPr/>
        </p:nvSpPr>
        <p:spPr>
          <a:xfrm>
            <a:off x="1066800" y="1714500"/>
            <a:ext cx="1852613" cy="860425"/>
          </a:xfrm>
          <a:prstGeom prst="rect">
            <a:avLst/>
          </a:prstGeom>
          <a:noFill/>
          <a:ln w="9525">
            <a:noFill/>
          </a:ln>
        </p:spPr>
        <p:txBody>
          <a:bodyPr>
            <a:spAutoFit/>
          </a:bodyPr>
          <a:lstStyle/>
          <a:p>
            <a:pPr algn="ctr"/>
            <a:r>
              <a:rPr sz="5000" b="1" dirty="0">
                <a:solidFill>
                  <a:srgbClr val="FF0000"/>
                </a:solidFill>
                <a:latin typeface="Times New Roman" panose="02020603050405020304" pitchFamily="18" charset="0"/>
                <a:cs typeface="Times New Roman" panose="02020603050405020304" pitchFamily="18" charset="0"/>
              </a:rPr>
              <a:t>Đất</a:t>
            </a:r>
            <a:endParaRPr sz="5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29" name="Text Box 37"/>
          <p:cNvSpPr txBox="1"/>
          <p:nvPr/>
        </p:nvSpPr>
        <p:spPr>
          <a:xfrm>
            <a:off x="850265" y="3771900"/>
            <a:ext cx="2286000" cy="860425"/>
          </a:xfrm>
          <a:prstGeom prst="rect">
            <a:avLst/>
          </a:prstGeom>
          <a:noFill/>
          <a:ln w="9525">
            <a:noFill/>
          </a:ln>
        </p:spPr>
        <p:txBody>
          <a:bodyPr>
            <a:spAutoFit/>
          </a:bodyPr>
          <a:lstStyle/>
          <a:p>
            <a:pPr algn="ct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endPar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0" name="Text Box 38"/>
          <p:cNvSpPr txBox="1"/>
          <p:nvPr/>
        </p:nvSpPr>
        <p:spPr>
          <a:xfrm>
            <a:off x="-871855" y="5676583"/>
            <a:ext cx="4816475" cy="860425"/>
          </a:xfrm>
          <a:prstGeom prst="rect">
            <a:avLst/>
          </a:prstGeom>
          <a:noFill/>
          <a:ln w="9525">
            <a:noFill/>
          </a:ln>
        </p:spPr>
        <p:txBody>
          <a:bodyPr wrap="square">
            <a:spAutoFit/>
            <a:scene3d>
              <a:camera prst="orthographicFront"/>
              <a:lightRig rig="threePt" dir="t"/>
            </a:scene3d>
          </a:bodyPr>
          <a:lstStyle/>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 </a:t>
            </a:r>
            <a:r>
              <a:rPr lang="en-GB"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a:t>
            </a: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hí</a:t>
            </a:r>
            <a:endPar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1" name="Text Box 39"/>
          <p:cNvSpPr txBox="1"/>
          <p:nvPr/>
        </p:nvSpPr>
        <p:spPr>
          <a:xfrm>
            <a:off x="0" y="8496300"/>
            <a:ext cx="3660775" cy="860425"/>
          </a:xfrm>
          <a:prstGeom prst="rect">
            <a:avLst/>
          </a:prstGeom>
          <a:noFill/>
          <a:ln w="9525">
            <a:noFill/>
          </a:ln>
        </p:spPr>
        <p:txBody>
          <a:bodyPr wrap="square">
            <a:spAutoFit/>
            <a:scene3d>
              <a:camera prst="orthographicFront"/>
              <a:lightRig rig="threePt" dir="t"/>
            </a:scene3d>
          </a:bodyPr>
          <a:lstStyle/>
          <a:p>
            <a:pPr algn="ct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Ánh </a:t>
            </a:r>
            <a:r>
              <a:rPr lang="en-GB"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áng</a:t>
            </a:r>
            <a:endPar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2" name="Text Box 40"/>
          <p:cNvSpPr txBox="1"/>
          <p:nvPr/>
        </p:nvSpPr>
        <p:spPr>
          <a:xfrm>
            <a:off x="3889375" y="1830070"/>
            <a:ext cx="5717540" cy="860425"/>
          </a:xfrm>
          <a:prstGeom prst="rect">
            <a:avLst/>
          </a:prstGeom>
          <a:noFill/>
          <a:ln w="9525">
            <a:noFill/>
          </a:ln>
        </p:spPr>
        <p:txBody>
          <a:bodyPr wrap="square">
            <a:spAutoFit/>
          </a:bodyPr>
          <a:lstStyle/>
          <a:p>
            <a:pPr algn="ctr"/>
            <a:r>
              <a:rPr sz="5000" b="1" dirty="0">
                <a:solidFill>
                  <a:srgbClr val="FF0000"/>
                </a:solidFill>
                <a:latin typeface="Times New Roman" panose="02020603050405020304" pitchFamily="18" charset="0"/>
                <a:cs typeface="Times New Roman" panose="02020603050405020304" pitchFamily="18" charset="0"/>
              </a:rPr>
              <a:t>Cây cần đất nhất</a:t>
            </a:r>
            <a:endParaRPr sz="5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3" name="Text Box 41"/>
          <p:cNvSpPr txBox="1"/>
          <p:nvPr/>
        </p:nvSpPr>
        <p:spPr>
          <a:xfrm>
            <a:off x="10210800" y="1830070"/>
            <a:ext cx="7940040" cy="860425"/>
          </a:xfrm>
          <a:prstGeom prst="rect">
            <a:avLst/>
          </a:prstGeom>
          <a:noFill/>
          <a:ln w="9525">
            <a:noFill/>
          </a:ln>
        </p:spPr>
        <p:txBody>
          <a:bodyPr wrap="square">
            <a:spAutoFit/>
          </a:bodyPr>
          <a:lstStyle/>
          <a:p>
            <a:pPr algn="ctr"/>
            <a:r>
              <a:rPr sz="5000" b="1" dirty="0">
                <a:solidFill>
                  <a:srgbClr val="FF0000"/>
                </a:solidFill>
                <a:latin typeface="Times New Roman" panose="02020603050405020304" pitchFamily="18" charset="0"/>
                <a:cs typeface="Times New Roman" panose="02020603050405020304" pitchFamily="18" charset="0"/>
              </a:rPr>
              <a:t>Đất có chất m</a:t>
            </a:r>
            <a:r>
              <a:rPr sz="5000" b="1" dirty="0">
                <a:solidFill>
                  <a:srgbClr val="FF0000"/>
                </a:solidFill>
                <a:latin typeface="Times New Roman" panose="02020603050405020304" pitchFamily="18" charset="0"/>
                <a:ea typeface="Times New Roman" panose="02020603050405020304" pitchFamily="18" charset="0"/>
              </a:rPr>
              <a:t>à</a:t>
            </a:r>
            <a:r>
              <a:rPr sz="5000" b="1" dirty="0">
                <a:solidFill>
                  <a:srgbClr val="FF0000"/>
                </a:solidFill>
                <a:latin typeface="Times New Roman" panose="02020603050405020304" pitchFamily="18" charset="0"/>
                <a:cs typeface="Times New Roman" panose="02020603050405020304" pitchFamily="18" charset="0"/>
              </a:rPr>
              <a:t>u nuôi cây</a:t>
            </a:r>
            <a:endParaRPr sz="5000" b="1" dirty="0">
              <a:solidFill>
                <a:srgbClr val="FF0000"/>
              </a:solidFill>
              <a:latin typeface="Times New Roman" panose="02020603050405020304" pitchFamily="18" charset="0"/>
              <a:ea typeface="Times New Roman" panose="02020603050405020304" pitchFamily="18" charset="0"/>
            </a:endParaRPr>
          </a:p>
        </p:txBody>
      </p:sp>
      <p:sp>
        <p:nvSpPr>
          <p:cNvPr id="8234" name="Text Box 42"/>
          <p:cNvSpPr txBox="1"/>
          <p:nvPr/>
        </p:nvSpPr>
        <p:spPr>
          <a:xfrm>
            <a:off x="4191000" y="3771900"/>
            <a:ext cx="5634355" cy="860425"/>
          </a:xfrm>
          <a:prstGeom prst="rect">
            <a:avLst/>
          </a:prstGeom>
          <a:noFill/>
          <a:ln w="9525">
            <a:noFill/>
          </a:ln>
        </p:spPr>
        <p:txBody>
          <a:bodyPr wrap="square">
            <a:spAutoFit/>
          </a:bodyPr>
          <a:lstStyle/>
          <a:p>
            <a:pPr algn="ct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cần nước nhất</a:t>
            </a:r>
            <a:endPar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5" name="Text Box 43"/>
          <p:cNvSpPr txBox="1"/>
          <p:nvPr/>
        </p:nvSpPr>
        <p:spPr>
          <a:xfrm>
            <a:off x="9982200" y="3771900"/>
            <a:ext cx="8244840" cy="860425"/>
          </a:xfrm>
          <a:prstGeom prst="rect">
            <a:avLst/>
          </a:prstGeom>
          <a:noFill/>
          <a:ln w="9525">
            <a:noFill/>
          </a:ln>
        </p:spPr>
        <p:txBody>
          <a:bodyPr wrap="square">
            <a:spAutoFit/>
          </a:bodyPr>
          <a:lstStyle/>
          <a:p>
            <a:pPr algn="ct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vận chuyển chất m</a:t>
            </a:r>
            <a:r>
              <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à</a:t>
            </a:r>
            <a:r>
              <a:rPr sz="5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endParaRPr sz="50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6" name="Text Box 44"/>
          <p:cNvSpPr txBox="1"/>
          <p:nvPr/>
        </p:nvSpPr>
        <p:spPr>
          <a:xfrm>
            <a:off x="2826385" y="5310505"/>
            <a:ext cx="7155815" cy="1630045"/>
          </a:xfrm>
          <a:prstGeom prst="rect">
            <a:avLst/>
          </a:prstGeom>
          <a:noFill/>
          <a:ln w="9525">
            <a:noFill/>
          </a:ln>
        </p:spPr>
        <p:txBody>
          <a:bodyPr wrap="square">
            <a:spAutoFit/>
            <a:scene3d>
              <a:camera prst="orthographicFront"/>
              <a:lightRig rig="threePt" dir="t"/>
            </a:scene3d>
          </a:bodyPr>
          <a:lstStyle/>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cần không </a:t>
            </a:r>
          </a:p>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 nhất</a:t>
            </a:r>
            <a:endPar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7" name="Text Box 45"/>
          <p:cNvSpPr txBox="1"/>
          <p:nvPr/>
        </p:nvSpPr>
        <p:spPr>
          <a:xfrm>
            <a:off x="9525000" y="5219700"/>
            <a:ext cx="8390890" cy="1630045"/>
          </a:xfrm>
          <a:prstGeom prst="rect">
            <a:avLst/>
          </a:prstGeom>
          <a:noFill/>
          <a:ln w="9525">
            <a:noFill/>
          </a:ln>
        </p:spPr>
        <p:txBody>
          <a:bodyPr wrap="square">
            <a:spAutoFit/>
            <a:scene3d>
              <a:camera prst="orthographicFront"/>
              <a:lightRig rig="threePt" dir="t"/>
            </a:scene3d>
          </a:bodyPr>
          <a:lstStyle/>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không thể sống </a:t>
            </a:r>
          </a:p>
          <a:p>
            <a:pPr algn="ctr"/>
            <a:r>
              <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thiếu không khí</a:t>
            </a:r>
            <a:endParaRPr sz="50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8" name="Text Box 46"/>
          <p:cNvSpPr txBox="1"/>
          <p:nvPr/>
        </p:nvSpPr>
        <p:spPr>
          <a:xfrm>
            <a:off x="4061460" y="8039100"/>
            <a:ext cx="4686300" cy="1630045"/>
          </a:xfrm>
          <a:prstGeom prst="rect">
            <a:avLst/>
          </a:prstGeom>
          <a:noFill/>
          <a:ln w="9525">
            <a:noFill/>
          </a:ln>
        </p:spPr>
        <p:txBody>
          <a:bodyPr>
            <a:spAutoFit/>
            <a:scene3d>
              <a:camera prst="orthographicFront"/>
              <a:lightRig rig="threePt" dir="t"/>
            </a:scene3d>
          </a:bodyPr>
          <a:lstStyle/>
          <a:p>
            <a:pPr algn="ct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 cần ánh sáng nhất</a:t>
            </a:r>
            <a:endPar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239" name="Text Box 47"/>
          <p:cNvSpPr txBox="1"/>
          <p:nvPr/>
        </p:nvSpPr>
        <p:spPr>
          <a:xfrm>
            <a:off x="10515600" y="8267700"/>
            <a:ext cx="6400800" cy="1630045"/>
          </a:xfrm>
          <a:prstGeom prst="rect">
            <a:avLst/>
          </a:prstGeom>
          <a:noFill/>
          <a:ln w="9525">
            <a:noFill/>
          </a:ln>
        </p:spPr>
        <p:txBody>
          <a:bodyPr>
            <a:spAutoFit/>
            <a:scene3d>
              <a:camera prst="orthographicFront"/>
              <a:lightRig rig="threePt" dir="t"/>
            </a:scene3d>
          </a:bodyPr>
          <a:lstStyle/>
          <a:p>
            <a:pPr algn="ct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Thiếu ánh sáng cây sẽ không còn m</a:t>
            </a:r>
            <a:r>
              <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à</a:t>
            </a:r>
            <a:r>
              <a:rPr sz="50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 xanh</a:t>
            </a:r>
            <a:endParaRPr sz="5000" b="1" dirty="0">
              <a:solidFill>
                <a:srgbClr val="00B05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228">
                                            <p:txEl>
                                              <p:pRg st="0" end="0"/>
                                            </p:txEl>
                                          </p:spTgt>
                                        </p:tgtEl>
                                        <p:attrNameLst>
                                          <p:attrName>style.visibility</p:attrName>
                                        </p:attrNameLst>
                                      </p:cBhvr>
                                      <p:to>
                                        <p:strVal val="visible"/>
                                      </p:to>
                                    </p:set>
                                    <p:animEffect transition="in" filter="checkerboard(across)">
                                      <p:cBhvr>
                                        <p:cTn id="12" dur="500"/>
                                        <p:tgtEl>
                                          <p:spTgt spid="82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229"/>
                                        </p:tgtEl>
                                        <p:attrNameLst>
                                          <p:attrName>style.visibility</p:attrName>
                                        </p:attrNameLst>
                                      </p:cBhvr>
                                      <p:to>
                                        <p:strVal val="visible"/>
                                      </p:to>
                                    </p:set>
                                    <p:animEffect transition="in" filter="checkerboard(across)">
                                      <p:cBhvr>
                                        <p:cTn id="17" dur="500"/>
                                        <p:tgtEl>
                                          <p:spTgt spid="82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230"/>
                                        </p:tgtEl>
                                        <p:attrNameLst>
                                          <p:attrName>style.visibility</p:attrName>
                                        </p:attrNameLst>
                                      </p:cBhvr>
                                      <p:to>
                                        <p:strVal val="visible"/>
                                      </p:to>
                                    </p:set>
                                    <p:animEffect transition="in" filter="checkerboard(across)">
                                      <p:cBhvr>
                                        <p:cTn id="22" dur="500"/>
                                        <p:tgtEl>
                                          <p:spTgt spid="823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31"/>
                                        </p:tgtEl>
                                        <p:attrNameLst>
                                          <p:attrName>style.visibility</p:attrName>
                                        </p:attrNameLst>
                                      </p:cBhvr>
                                      <p:to>
                                        <p:strVal val="visible"/>
                                      </p:to>
                                    </p:set>
                                    <p:animEffect transition="in" filter="checkerboard(across)">
                                      <p:cBhvr>
                                        <p:cTn id="27" dur="500"/>
                                        <p:tgtEl>
                                          <p:spTgt spid="8231"/>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8232"/>
                                        </p:tgtEl>
                                        <p:attrNameLst>
                                          <p:attrName>style.visibility</p:attrName>
                                        </p:attrNameLst>
                                      </p:cBhvr>
                                      <p:to>
                                        <p:strVal val="visible"/>
                                      </p:to>
                                    </p:set>
                                    <p:anim calcmode="discrete" valueType="clr">
                                      <p:cBhvr override="childStyle">
                                        <p:cTn id="32" dur="80"/>
                                        <p:tgtEl>
                                          <p:spTgt spid="8232"/>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232"/>
                                        </p:tgtEl>
                                        <p:attrNameLst>
                                          <p:attrName>fillcolor</p:attrName>
                                        </p:attrNameLst>
                                      </p:cBhvr>
                                      <p:tavLst>
                                        <p:tav tm="0">
                                          <p:val>
                                            <p:clrVal>
                                              <a:schemeClr val="accent2"/>
                                            </p:clrVal>
                                          </p:val>
                                        </p:tav>
                                        <p:tav tm="50000">
                                          <p:val>
                                            <p:clrVal>
                                              <a:schemeClr val="hlink"/>
                                            </p:clrVal>
                                          </p:val>
                                        </p:tav>
                                      </p:tavLst>
                                    </p:anim>
                                    <p:set>
                                      <p:cBhvr>
                                        <p:cTn id="34" dur="80"/>
                                        <p:tgtEl>
                                          <p:spTgt spid="8232"/>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8233"/>
                                        </p:tgtEl>
                                        <p:attrNameLst>
                                          <p:attrName>style.visibility</p:attrName>
                                        </p:attrNameLst>
                                      </p:cBhvr>
                                      <p:to>
                                        <p:strVal val="visible"/>
                                      </p:to>
                                    </p:set>
                                    <p:anim calcmode="discrete" valueType="clr">
                                      <p:cBhvr override="childStyle">
                                        <p:cTn id="39" dur="80"/>
                                        <p:tgtEl>
                                          <p:spTgt spid="8233"/>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8233"/>
                                        </p:tgtEl>
                                        <p:attrNameLst>
                                          <p:attrName>fillcolor</p:attrName>
                                        </p:attrNameLst>
                                      </p:cBhvr>
                                      <p:tavLst>
                                        <p:tav tm="0">
                                          <p:val>
                                            <p:clrVal>
                                              <a:schemeClr val="accent2"/>
                                            </p:clrVal>
                                          </p:val>
                                        </p:tav>
                                        <p:tav tm="50000">
                                          <p:val>
                                            <p:clrVal>
                                              <a:schemeClr val="hlink"/>
                                            </p:clrVal>
                                          </p:val>
                                        </p:tav>
                                      </p:tavLst>
                                    </p:anim>
                                    <p:set>
                                      <p:cBhvr>
                                        <p:cTn id="41" dur="80"/>
                                        <p:tgtEl>
                                          <p:spTgt spid="8233"/>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8234"/>
                                        </p:tgtEl>
                                        <p:attrNameLst>
                                          <p:attrName>style.visibility</p:attrName>
                                        </p:attrNameLst>
                                      </p:cBhvr>
                                      <p:to>
                                        <p:strVal val="visible"/>
                                      </p:to>
                                    </p:set>
                                    <p:anim calcmode="discrete" valueType="clr">
                                      <p:cBhvr override="childStyle">
                                        <p:cTn id="46" dur="80"/>
                                        <p:tgtEl>
                                          <p:spTgt spid="823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8234"/>
                                        </p:tgtEl>
                                        <p:attrNameLst>
                                          <p:attrName>fillcolor</p:attrName>
                                        </p:attrNameLst>
                                      </p:cBhvr>
                                      <p:tavLst>
                                        <p:tav tm="0">
                                          <p:val>
                                            <p:clrVal>
                                              <a:schemeClr val="accent2"/>
                                            </p:clrVal>
                                          </p:val>
                                        </p:tav>
                                        <p:tav tm="50000">
                                          <p:val>
                                            <p:clrVal>
                                              <a:schemeClr val="hlink"/>
                                            </p:clrVal>
                                          </p:val>
                                        </p:tav>
                                      </p:tavLst>
                                    </p:anim>
                                    <p:set>
                                      <p:cBhvr>
                                        <p:cTn id="48" dur="80"/>
                                        <p:tgtEl>
                                          <p:spTgt spid="8234"/>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8235"/>
                                        </p:tgtEl>
                                        <p:attrNameLst>
                                          <p:attrName>style.visibility</p:attrName>
                                        </p:attrNameLst>
                                      </p:cBhvr>
                                      <p:to>
                                        <p:strVal val="visible"/>
                                      </p:to>
                                    </p:set>
                                    <p:anim calcmode="discrete" valueType="clr">
                                      <p:cBhvr override="childStyle">
                                        <p:cTn id="53" dur="80"/>
                                        <p:tgtEl>
                                          <p:spTgt spid="8235"/>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8235"/>
                                        </p:tgtEl>
                                        <p:attrNameLst>
                                          <p:attrName>fillcolor</p:attrName>
                                        </p:attrNameLst>
                                      </p:cBhvr>
                                      <p:tavLst>
                                        <p:tav tm="0">
                                          <p:val>
                                            <p:clrVal>
                                              <a:schemeClr val="accent2"/>
                                            </p:clrVal>
                                          </p:val>
                                        </p:tav>
                                        <p:tav tm="50000">
                                          <p:val>
                                            <p:clrVal>
                                              <a:schemeClr val="hlink"/>
                                            </p:clrVal>
                                          </p:val>
                                        </p:tav>
                                      </p:tavLst>
                                    </p:anim>
                                    <p:set>
                                      <p:cBhvr>
                                        <p:cTn id="55" dur="80"/>
                                        <p:tgtEl>
                                          <p:spTgt spid="8235"/>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8236"/>
                                        </p:tgtEl>
                                        <p:attrNameLst>
                                          <p:attrName>style.visibility</p:attrName>
                                        </p:attrNameLst>
                                      </p:cBhvr>
                                      <p:to>
                                        <p:strVal val="visible"/>
                                      </p:to>
                                    </p:set>
                                    <p:anim calcmode="discrete" valueType="clr">
                                      <p:cBhvr override="childStyle">
                                        <p:cTn id="60" dur="80"/>
                                        <p:tgtEl>
                                          <p:spTgt spid="8236"/>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8236"/>
                                        </p:tgtEl>
                                        <p:attrNameLst>
                                          <p:attrName>fillcolor</p:attrName>
                                        </p:attrNameLst>
                                      </p:cBhvr>
                                      <p:tavLst>
                                        <p:tav tm="0">
                                          <p:val>
                                            <p:clrVal>
                                              <a:schemeClr val="accent2"/>
                                            </p:clrVal>
                                          </p:val>
                                        </p:tav>
                                        <p:tav tm="50000">
                                          <p:val>
                                            <p:clrVal>
                                              <a:schemeClr val="hlink"/>
                                            </p:clrVal>
                                          </p:val>
                                        </p:tav>
                                      </p:tavLst>
                                    </p:anim>
                                    <p:set>
                                      <p:cBhvr>
                                        <p:cTn id="62" dur="80"/>
                                        <p:tgtEl>
                                          <p:spTgt spid="823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8237"/>
                                        </p:tgtEl>
                                        <p:attrNameLst>
                                          <p:attrName>style.visibility</p:attrName>
                                        </p:attrNameLst>
                                      </p:cBhvr>
                                      <p:to>
                                        <p:strVal val="visible"/>
                                      </p:to>
                                    </p:set>
                                    <p:anim calcmode="discrete" valueType="clr">
                                      <p:cBhvr override="childStyle">
                                        <p:cTn id="67" dur="80"/>
                                        <p:tgtEl>
                                          <p:spTgt spid="8237"/>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8237"/>
                                        </p:tgtEl>
                                        <p:attrNameLst>
                                          <p:attrName>fillcolor</p:attrName>
                                        </p:attrNameLst>
                                      </p:cBhvr>
                                      <p:tavLst>
                                        <p:tav tm="0">
                                          <p:val>
                                            <p:clrVal>
                                              <a:schemeClr val="accent2"/>
                                            </p:clrVal>
                                          </p:val>
                                        </p:tav>
                                        <p:tav tm="50000">
                                          <p:val>
                                            <p:clrVal>
                                              <a:schemeClr val="hlink"/>
                                            </p:clrVal>
                                          </p:val>
                                        </p:tav>
                                      </p:tavLst>
                                    </p:anim>
                                    <p:set>
                                      <p:cBhvr>
                                        <p:cTn id="69" dur="80"/>
                                        <p:tgtEl>
                                          <p:spTgt spid="8237"/>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7" presetClass="entr" presetSubtype="0" fill="hold" grpId="0" nodeType="clickEffect">
                                  <p:stCondLst>
                                    <p:cond delay="0"/>
                                  </p:stCondLst>
                                  <p:iterate type="lt">
                                    <p:tmPct val="50000"/>
                                  </p:iterate>
                                  <p:childTnLst>
                                    <p:set>
                                      <p:cBhvr>
                                        <p:cTn id="73" dur="1" fill="hold">
                                          <p:stCondLst>
                                            <p:cond delay="0"/>
                                          </p:stCondLst>
                                        </p:cTn>
                                        <p:tgtEl>
                                          <p:spTgt spid="8238"/>
                                        </p:tgtEl>
                                        <p:attrNameLst>
                                          <p:attrName>style.visibility</p:attrName>
                                        </p:attrNameLst>
                                      </p:cBhvr>
                                      <p:to>
                                        <p:strVal val="visible"/>
                                      </p:to>
                                    </p:set>
                                    <p:anim calcmode="discrete" valueType="clr">
                                      <p:cBhvr override="childStyle">
                                        <p:cTn id="74" dur="80"/>
                                        <p:tgtEl>
                                          <p:spTgt spid="8238"/>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8238"/>
                                        </p:tgtEl>
                                        <p:attrNameLst>
                                          <p:attrName>fillcolor</p:attrName>
                                        </p:attrNameLst>
                                      </p:cBhvr>
                                      <p:tavLst>
                                        <p:tav tm="0">
                                          <p:val>
                                            <p:clrVal>
                                              <a:schemeClr val="accent2"/>
                                            </p:clrVal>
                                          </p:val>
                                        </p:tav>
                                        <p:tav tm="50000">
                                          <p:val>
                                            <p:clrVal>
                                              <a:schemeClr val="hlink"/>
                                            </p:clrVal>
                                          </p:val>
                                        </p:tav>
                                      </p:tavLst>
                                    </p:anim>
                                    <p:set>
                                      <p:cBhvr>
                                        <p:cTn id="76" dur="80"/>
                                        <p:tgtEl>
                                          <p:spTgt spid="8238"/>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8239"/>
                                        </p:tgtEl>
                                        <p:attrNameLst>
                                          <p:attrName>style.visibility</p:attrName>
                                        </p:attrNameLst>
                                      </p:cBhvr>
                                      <p:to>
                                        <p:strVal val="visible"/>
                                      </p:to>
                                    </p:set>
                                    <p:anim calcmode="discrete" valueType="clr">
                                      <p:cBhvr override="childStyle">
                                        <p:cTn id="81" dur="80"/>
                                        <p:tgtEl>
                                          <p:spTgt spid="8239"/>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8239"/>
                                        </p:tgtEl>
                                        <p:attrNameLst>
                                          <p:attrName>fillcolor</p:attrName>
                                        </p:attrNameLst>
                                      </p:cBhvr>
                                      <p:tavLst>
                                        <p:tav tm="0">
                                          <p:val>
                                            <p:clrVal>
                                              <a:schemeClr val="accent2"/>
                                            </p:clrVal>
                                          </p:val>
                                        </p:tav>
                                        <p:tav tm="50000">
                                          <p:val>
                                            <p:clrVal>
                                              <a:schemeClr val="hlink"/>
                                            </p:clrVal>
                                          </p:val>
                                        </p:tav>
                                      </p:tavLst>
                                    </p:anim>
                                    <p:set>
                                      <p:cBhvr>
                                        <p:cTn id="83" dur="80"/>
                                        <p:tgtEl>
                                          <p:spTgt spid="82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9" grpId="0"/>
      <p:bldP spid="8230" grpId="0"/>
      <p:bldP spid="8231" grpId="0"/>
      <p:bldP spid="8232" grpId="0"/>
      <p:bldP spid="8233" grpId="0"/>
      <p:bldP spid="8234" grpId="0"/>
      <p:bldP spid="8235" grpId="0"/>
      <p:bldP spid="8236" grpId="0"/>
      <p:bldP spid="8237" grpId="0"/>
      <p:bldP spid="8238" grpId="0"/>
      <p:bldP spid="823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TotalTime>
  <Words>602</Words>
  <Application>Microsoft Office PowerPoint</Application>
  <PresentationFormat>Custom</PresentationFormat>
  <Paragraphs>85</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Tahoma</vt:lpstr>
      <vt:lpstr>Wingdings 2</vt:lpstr>
      <vt:lpstr>Times New Roman</vt:lpstr>
      <vt:lpstr>Sriracha</vt:lpstr>
      <vt:lpstr>SVN-Hole Hearted</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TLV Thuyet trinh tranh luan</dc:title>
  <dc:subject>9Slide.vn</dc:subject>
  <dc:creator>HP</dc:creator>
  <dc:description>9Slide.vn</dc:description>
  <cp:lastModifiedBy>9Slide</cp:lastModifiedBy>
  <cp:revision>21</cp:revision>
  <dcterms:created xsi:type="dcterms:W3CDTF">2006-08-16T00:00:00Z</dcterms:created>
  <dcterms:modified xsi:type="dcterms:W3CDTF">2021-09-26T16:18:37Z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DA8DC9F2E57141D1AA80FA213EA5DB76</vt:lpwstr>
  </property>
  <property fmtid="{D5CDD505-2E9C-101B-9397-08002B2CF9AE}" pid="3" name="KSOProductBuildVer">
    <vt:lpwstr>2057-11.2.0.10323</vt:lpwstr>
  </property>
</Properties>
</file>