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9"/>
  </p:notesMasterIdLst>
  <p:handoutMasterIdLst>
    <p:handoutMasterId r:id="rId30"/>
  </p:handoutMasterIdLst>
  <p:sldIdLst>
    <p:sldId id="259" r:id="rId2"/>
    <p:sldId id="260" r:id="rId3"/>
    <p:sldId id="261" r:id="rId4"/>
    <p:sldId id="288" r:id="rId5"/>
    <p:sldId id="284" r:id="rId6"/>
    <p:sldId id="285" r:id="rId7"/>
    <p:sldId id="289" r:id="rId8"/>
    <p:sldId id="286" r:id="rId9"/>
    <p:sldId id="290" r:id="rId10"/>
    <p:sldId id="266" r:id="rId11"/>
    <p:sldId id="267" r:id="rId12"/>
    <p:sldId id="271" r:id="rId13"/>
    <p:sldId id="298" r:id="rId14"/>
    <p:sldId id="299" r:id="rId15"/>
    <p:sldId id="272" r:id="rId16"/>
    <p:sldId id="270" r:id="rId17"/>
    <p:sldId id="301" r:id="rId18"/>
    <p:sldId id="295" r:id="rId19"/>
    <p:sldId id="275" r:id="rId20"/>
    <p:sldId id="277" r:id="rId21"/>
    <p:sldId id="296" r:id="rId22"/>
    <p:sldId id="282" r:id="rId23"/>
    <p:sldId id="300" r:id="rId24"/>
    <p:sldId id="297" r:id="rId25"/>
    <p:sldId id="291" r:id="rId26"/>
    <p:sldId id="265" r:id="rId27"/>
    <p:sldId id="302" r:id="rId28"/>
  </p:sldIdLst>
  <p:sldSz cx="12192000" cy="6858000"/>
  <p:notesSz cx="6858000" cy="9144000"/>
  <p:custDataLst>
    <p:tags r:id="rId31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080AB"/>
    <a:srgbClr val="FF940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00" autoAdjust="0"/>
    <p:restoredTop sz="89008" autoAdjust="0"/>
  </p:normalViewPr>
  <p:slideViewPr>
    <p:cSldViewPr snapToGrid="0">
      <p:cViewPr>
        <p:scale>
          <a:sx n="60" d="100"/>
          <a:sy n="60" d="100"/>
        </p:scale>
        <p:origin x="-644" y="-1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4" d="100"/>
          <a:sy n="54" d="100"/>
        </p:scale>
        <p:origin x="-2548" y="-5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Relationship Id="rId35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D1FFA0-0EAD-443A-AA9D-B572B40A21D6}" type="datetimeFigureOut">
              <a:rPr lang="en-US" smtClean="0"/>
              <a:t>16-Oct-21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3A0DBE-6CBC-41E6-AEEF-16CA849665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076402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1C24BD86-F8DC-4E0F-A4A7-07B0C53E256A}" type="datetimeFigureOut">
              <a:rPr lang="zh-CN" altLang="en-US" smtClean="0"/>
              <a:pPr/>
              <a:t>2021/10/16</a:t>
            </a:fld>
            <a:endParaRPr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176A0D62-D740-4225-9314-CAB8008EBD8E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152187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字魂59号-创粗黑" panose="00000500000000000000" pitchFamily="2" charset="-122"/>
        <a:ea typeface="字魂59号-创粗黑" panose="00000500000000000000" pitchFamily="2" charset="-122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字魂59号-创粗黑" panose="00000500000000000000" pitchFamily="2" charset="-122"/>
        <a:ea typeface="字魂59号-创粗黑" panose="00000500000000000000" pitchFamily="2" charset="-122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字魂59号-创粗黑" panose="00000500000000000000" pitchFamily="2" charset="-122"/>
        <a:ea typeface="字魂59号-创粗黑" panose="00000500000000000000" pitchFamily="2" charset="-122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字魂59号-创粗黑" panose="00000500000000000000" pitchFamily="2" charset="-122"/>
        <a:ea typeface="字魂59号-创粗黑" panose="00000500000000000000" pitchFamily="2" charset="-122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字魂59号-创粗黑" panose="00000500000000000000" pitchFamily="2" charset="-122"/>
        <a:ea typeface="字魂59号-创粗黑" panose="00000500000000000000" pitchFamily="2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6A0D62-D740-4225-9314-CAB8008EBD8E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51908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6A0D62-D740-4225-9314-CAB8008EBD8E}" type="slidenum">
              <a:rPr lang="zh-CN" altLang="en-US" smtClean="0"/>
              <a:pPr/>
              <a:t>13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18222295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6A0D62-D740-4225-9314-CAB8008EBD8E}" type="slidenum">
              <a:rPr lang="zh-CN" altLang="en-US" smtClean="0"/>
              <a:pPr/>
              <a:t>14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10327314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GV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chốt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6A0D62-D740-4225-9314-CAB8008EBD8E}" type="slidenum">
              <a:rPr lang="zh-CN" altLang="en-US" smtClean="0"/>
              <a:pPr/>
              <a:t>15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22817240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6A0D62-D740-4225-9314-CAB8008EBD8E}" type="slidenum">
              <a:rPr lang="zh-CN" altLang="en-US" smtClean="0"/>
              <a:pPr/>
              <a:t>16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37848780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Cho HS </a:t>
            </a:r>
            <a:r>
              <a:rPr lang="en-US" altLang="zh-CN" dirty="0" err="1" smtClean="0"/>
              <a:t>đọc</a:t>
            </a:r>
            <a:r>
              <a:rPr lang="en-US" altLang="zh-CN" dirty="0" smtClean="0"/>
              <a:t>,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nhắc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lại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để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khắc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sâu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kiến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thức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6A0D62-D740-4225-9314-CAB8008EBD8E}" type="slidenum">
              <a:rPr lang="zh-CN" altLang="en-US" smtClean="0"/>
              <a:pPr/>
              <a:t>17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22817240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6A0D62-D740-4225-9314-CAB8008EBD8E}" type="slidenum">
              <a:rPr lang="zh-CN" altLang="en-US" smtClean="0"/>
              <a:pPr/>
              <a:t>18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30865872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6A0D62-D740-4225-9314-CAB8008EBD8E}" type="slidenum">
              <a:rPr lang="zh-CN" altLang="en-US" smtClean="0"/>
              <a:pPr/>
              <a:t>19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28676436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 smtClean="0"/>
              <a:t>Hướng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dẫn</a:t>
            </a:r>
            <a:r>
              <a:rPr lang="en-US" altLang="zh-CN" baseline="0" dirty="0" smtClean="0"/>
              <a:t> HS so </a:t>
            </a:r>
            <a:r>
              <a:rPr lang="en-US" altLang="zh-CN" baseline="0" dirty="0" err="1" smtClean="0"/>
              <a:t>sánh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từng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phần</a:t>
            </a:r>
            <a:r>
              <a:rPr lang="en-US" altLang="zh-CN" baseline="0" dirty="0" smtClean="0"/>
              <a:t>, </a:t>
            </a:r>
            <a:r>
              <a:rPr lang="en-US" altLang="zh-CN" baseline="0" dirty="0" err="1" smtClean="0"/>
              <a:t>từng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hàng</a:t>
            </a:r>
            <a:r>
              <a:rPr lang="en-US" altLang="zh-CN" baseline="0" dirty="0" smtClean="0"/>
              <a:t>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6A0D62-D740-4225-9314-CAB8008EBD8E}" type="slidenum">
              <a:rPr lang="zh-CN" altLang="en-US" smtClean="0"/>
              <a:pPr/>
              <a:t>20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96225318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6A0D62-D740-4225-9314-CAB8008EBD8E}" type="slidenum">
              <a:rPr lang="zh-CN" altLang="en-US" smtClean="0"/>
              <a:pPr/>
              <a:t>21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30865872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Cho HS </a:t>
            </a:r>
            <a:r>
              <a:rPr lang="en-US" altLang="zh-CN" dirty="0" err="1" smtClean="0"/>
              <a:t>thực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hiện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vẽ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sơ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đồ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tư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duy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vào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sổ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tay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để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củng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cố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kiến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thức</a:t>
            </a:r>
            <a:r>
              <a:rPr lang="en-US" altLang="zh-CN" baseline="0" dirty="0" smtClean="0"/>
              <a:t>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6A0D62-D740-4225-9314-CAB8008EBD8E}" type="slidenum">
              <a:rPr lang="zh-CN" altLang="en-US" smtClean="0"/>
              <a:pPr/>
              <a:t>22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0141838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- GV </a:t>
            </a:r>
            <a:r>
              <a:rPr lang="en-US" altLang="zh-CN" dirty="0" err="1" smtClean="0"/>
              <a:t>nêu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mục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tiêu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bài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học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6A0D62-D740-4225-9314-CAB8008EBD8E}" type="slidenum">
              <a:rPr lang="zh-CN" altLang="en-US" smtClean="0"/>
              <a:pPr/>
              <a:t>2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23381589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 smtClean="0"/>
              <a:t>Củng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cố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lại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kiến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thức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đã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học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trong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tiết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học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này</a:t>
            </a:r>
            <a:r>
              <a:rPr lang="en-US" altLang="zh-CN" baseline="0" dirty="0" smtClean="0"/>
              <a:t>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6A0D62-D740-4225-9314-CAB8008EBD8E}" type="slidenum">
              <a:rPr lang="zh-CN" altLang="en-US" smtClean="0"/>
              <a:pPr/>
              <a:t>23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23381589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6A0D62-D740-4225-9314-CAB8008EBD8E}" type="slidenum">
              <a:rPr lang="zh-CN" altLang="en-US" smtClean="0"/>
              <a:pPr/>
              <a:t>24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30865872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6A0D62-D740-4225-9314-CAB8008EBD8E}" type="slidenum">
              <a:rPr lang="zh-CN" altLang="en-US" smtClean="0"/>
              <a:pPr/>
              <a:t>25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34429590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 smtClean="0"/>
              <a:t>Là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phần</a:t>
            </a:r>
            <a:r>
              <a:rPr lang="en-US" altLang="zh-CN" baseline="0" dirty="0" smtClean="0"/>
              <a:t> KTBC </a:t>
            </a:r>
            <a:r>
              <a:rPr lang="en-US" altLang="zh-CN" baseline="0" dirty="0" err="1" smtClean="0"/>
              <a:t>đồng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thời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dẫn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dắt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vào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phần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khám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phá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bài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mới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6A0D62-D740-4225-9314-CAB8008EBD8E}" type="slidenum">
              <a:rPr lang="zh-CN" altLang="en-US" smtClean="0"/>
              <a:pPr/>
              <a:t>3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3086587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- </a:t>
            </a:r>
            <a:r>
              <a:rPr lang="en-US" dirty="0" err="1" smtClean="0"/>
              <a:t>Chún</a:t>
            </a:r>
            <a:r>
              <a:rPr lang="en-US" baseline="0" dirty="0" err="1" smtClean="0"/>
              <a:t>g</a:t>
            </a:r>
            <a:r>
              <a:rPr lang="en-US" baseline="0" dirty="0" smtClean="0"/>
              <a:t> ta </a:t>
            </a:r>
            <a:r>
              <a:rPr lang="en-US" baseline="0" dirty="0" err="1" smtClean="0"/>
              <a:t>cùng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nhau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khám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phá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đại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dương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mênh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mông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nơi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có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bao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điều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kì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thú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các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nhé</a:t>
            </a:r>
            <a:r>
              <a:rPr lang="en-US" baseline="0" dirty="0" smtClean="0"/>
              <a:t>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6A0D62-D740-4225-9314-CAB8008EBD8E}" type="slidenum">
              <a:rPr lang="zh-CN" altLang="en-US" smtClean="0"/>
              <a:pPr/>
              <a:t>4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4308947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 err="1" smtClean="0"/>
              <a:t>Bấm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số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câu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hỏi</a:t>
            </a:r>
            <a:r>
              <a:rPr lang="en-US" baseline="0" dirty="0" smtClean="0"/>
              <a:t>.</a:t>
            </a:r>
          </a:p>
          <a:p>
            <a:pPr marL="171450" indent="-171450">
              <a:buFontTx/>
              <a:buChar char="-"/>
            </a:pPr>
            <a:r>
              <a:rPr lang="en-US" baseline="0" dirty="0" err="1" smtClean="0"/>
              <a:t>Bấm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cá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sau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số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cá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hiện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bơi</a:t>
            </a:r>
            <a:r>
              <a:rPr lang="en-US" baseline="0" dirty="0" smtClean="0"/>
              <a:t>.</a:t>
            </a:r>
          </a:p>
          <a:p>
            <a:pPr marL="171450" indent="-171450">
              <a:buFontTx/>
              <a:buChar char="-"/>
            </a:pPr>
            <a:r>
              <a:rPr lang="en-US" baseline="0" dirty="0" err="1" smtClean="0"/>
              <a:t>Bấm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bạch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tuộc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chữ</a:t>
            </a:r>
            <a:r>
              <a:rPr lang="en-US" baseline="0" dirty="0" smtClean="0"/>
              <a:t> win.</a:t>
            </a:r>
          </a:p>
          <a:p>
            <a:pPr marL="171450" indent="-171450">
              <a:buFontTx/>
              <a:buChar char="-"/>
            </a:pPr>
            <a:r>
              <a:rPr lang="en-US" baseline="0" dirty="0" err="1" smtClean="0"/>
              <a:t>Bấm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mũi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tên</a:t>
            </a:r>
            <a:r>
              <a:rPr lang="en-US" baseline="0" dirty="0" smtClean="0"/>
              <a:t> qua </a:t>
            </a:r>
            <a:r>
              <a:rPr lang="en-US" baseline="0" dirty="0" err="1" smtClean="0"/>
              <a:t>phần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mới</a:t>
            </a:r>
            <a:r>
              <a:rPr lang="en-US" baseline="0" dirty="0" smtClean="0"/>
              <a:t>. </a:t>
            </a:r>
          </a:p>
          <a:p>
            <a:pPr marL="171450" indent="-171450">
              <a:buFontTx/>
              <a:buChar char="-"/>
            </a:pPr>
            <a:r>
              <a:rPr lang="en-US" baseline="0" dirty="0" err="1" smtClean="0"/>
              <a:t>Lưu</a:t>
            </a:r>
            <a:r>
              <a:rPr lang="en-US" baseline="0" dirty="0" smtClean="0"/>
              <a:t> ý </a:t>
            </a:r>
            <a:r>
              <a:rPr lang="en-US" baseline="0" dirty="0" err="1" smtClean="0"/>
              <a:t>dẫn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dắt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sau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phần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khởi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động</a:t>
            </a:r>
            <a:r>
              <a:rPr lang="en-US" baseline="0" dirty="0" smtClean="0"/>
              <a:t>: </a:t>
            </a:r>
            <a:r>
              <a:rPr lang="en-US" baseline="0" dirty="0" err="1" smtClean="0"/>
              <a:t>các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cần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phải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biết</a:t>
            </a:r>
            <a:r>
              <a:rPr lang="en-US" baseline="0" dirty="0" smtClean="0"/>
              <a:t> BVMT </a:t>
            </a:r>
            <a:r>
              <a:rPr lang="en-US" baseline="0" dirty="0" err="1" smtClean="0"/>
              <a:t>biển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giữ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gìn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môi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trường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xanh-sạch-đẹp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Bạn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có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biết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đại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dương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có</a:t>
            </a:r>
            <a:r>
              <a:rPr lang="en-US" baseline="0" dirty="0" smtClean="0"/>
              <a:t> 2 </a:t>
            </a:r>
            <a:r>
              <a:rPr lang="en-US" baseline="0" dirty="0" err="1" smtClean="0"/>
              <a:t>loài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cá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rất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thân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thiện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với</a:t>
            </a:r>
            <a:r>
              <a:rPr lang="en-US" baseline="0" dirty="0" smtClean="0"/>
              <a:t> con </a:t>
            </a:r>
            <a:r>
              <a:rPr lang="en-US" baseline="0" dirty="0" err="1" smtClean="0"/>
              <a:t>người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là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cá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heo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cá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voi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Vậy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có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bao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giờ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bạn</a:t>
            </a:r>
            <a:r>
              <a:rPr lang="en-US" baseline="0" dirty="0" smtClean="0"/>
              <a:t> so </a:t>
            </a:r>
            <a:r>
              <a:rPr lang="en-US" baseline="0" dirty="0" err="1" smtClean="0"/>
              <a:t>sánh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độ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lớn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2 </a:t>
            </a:r>
            <a:r>
              <a:rPr lang="en-US" baseline="0" dirty="0" err="1" smtClean="0"/>
              <a:t>chú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cá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này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chưa</a:t>
            </a:r>
            <a:r>
              <a:rPr lang="en-US" baseline="0" dirty="0" smtClean="0"/>
              <a:t>? </a:t>
            </a:r>
            <a:r>
              <a:rPr lang="en-US" baseline="0" dirty="0" err="1" smtClean="0"/>
              <a:t>Chúng</a:t>
            </a:r>
            <a:r>
              <a:rPr lang="en-US" baseline="0" dirty="0" smtClean="0"/>
              <a:t> ta </a:t>
            </a:r>
            <a:r>
              <a:rPr lang="en-US" baseline="0" dirty="0" err="1" smtClean="0"/>
              <a:t>cùng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đến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với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phần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tìm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hiểu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bài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sau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đây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nhé</a:t>
            </a:r>
            <a:r>
              <a:rPr lang="en-US" baseline="0" dirty="0" smtClean="0"/>
              <a:t>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6A0D62-D740-4225-9314-CAB8008EBD8E}" type="slidenum">
              <a:rPr lang="zh-CN" altLang="en-US" smtClean="0"/>
              <a:pPr/>
              <a:t>5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2270937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6A0D62-D740-4225-9314-CAB8008EBD8E}" type="slidenum">
              <a:rPr lang="zh-CN" altLang="en-US" smtClean="0"/>
              <a:pPr/>
              <a:t>9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3086587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-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Nếu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ngoài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đại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dương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xanh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có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một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chú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cá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voi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hồng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dài</a:t>
            </a:r>
            <a:r>
              <a:rPr lang="en-US" altLang="zh-CN" baseline="0" dirty="0" smtClean="0"/>
              <a:t> 8,1m </a:t>
            </a:r>
            <a:r>
              <a:rPr lang="en-US" altLang="zh-CN" baseline="0" dirty="0" err="1" smtClean="0"/>
              <a:t>và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một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chú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cá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heo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dài</a:t>
            </a:r>
            <a:r>
              <a:rPr lang="en-US" altLang="zh-CN" baseline="0" dirty="0" smtClean="0"/>
              <a:t> 7,9m, </a:t>
            </a:r>
            <a:r>
              <a:rPr lang="en-US" altLang="zh-CN" baseline="0" dirty="0" err="1" smtClean="0"/>
              <a:t>thì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chú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cá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nào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dài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hơn</a:t>
            </a:r>
            <a:r>
              <a:rPr lang="en-US" altLang="zh-CN" baseline="0" dirty="0" smtClean="0"/>
              <a:t>? </a:t>
            </a:r>
            <a:r>
              <a:rPr lang="en-US" altLang="zh-CN" baseline="0" dirty="0" err="1" smtClean="0"/>
              <a:t>Để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biết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được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các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bạn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hãy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thực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hiện</a:t>
            </a:r>
            <a:r>
              <a:rPr lang="en-US" altLang="zh-CN" baseline="0" dirty="0" smtClean="0"/>
              <a:t> so </a:t>
            </a:r>
            <a:r>
              <a:rPr lang="en-US" altLang="zh-CN" baseline="0" dirty="0" err="1" smtClean="0"/>
              <a:t>sánh</a:t>
            </a:r>
            <a:r>
              <a:rPr lang="en-US" altLang="zh-CN" baseline="0" dirty="0" smtClean="0"/>
              <a:t> 8,1m </a:t>
            </a:r>
            <a:r>
              <a:rPr lang="en-US" altLang="zh-CN" baseline="0" dirty="0" err="1" smtClean="0"/>
              <a:t>với</a:t>
            </a:r>
            <a:r>
              <a:rPr lang="en-US" altLang="zh-CN" baseline="0" dirty="0" smtClean="0"/>
              <a:t> 7,9m </a:t>
            </a:r>
            <a:r>
              <a:rPr lang="en-US" altLang="zh-CN" baseline="0" dirty="0" err="1" smtClean="0"/>
              <a:t>nha</a:t>
            </a:r>
            <a:r>
              <a:rPr lang="en-US" altLang="zh-CN" baseline="0" dirty="0" smtClean="0"/>
              <a:t>!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6A0D62-D740-4225-9314-CAB8008EBD8E}" type="slidenum">
              <a:rPr lang="zh-CN" altLang="en-US" smtClean="0"/>
              <a:pPr/>
              <a:t>10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152016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altLang="zh-CN" dirty="0" smtClean="0"/>
              <a:t>GV </a:t>
            </a:r>
            <a:r>
              <a:rPr lang="en-US" altLang="zh-CN" dirty="0" err="1" smtClean="0"/>
              <a:t>hướng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dẫn</a:t>
            </a:r>
            <a:r>
              <a:rPr lang="en-US" altLang="zh-CN" baseline="0" dirty="0" smtClean="0"/>
              <a:t>.</a:t>
            </a:r>
          </a:p>
          <a:p>
            <a:pPr marL="171450" indent="-171450">
              <a:buFontTx/>
              <a:buChar char="-"/>
            </a:pPr>
            <a:r>
              <a:rPr lang="en-US" altLang="zh-CN" baseline="0" dirty="0" smtClean="0"/>
              <a:t>Qua </a:t>
            </a:r>
            <a:r>
              <a:rPr lang="en-US" altLang="zh-CN" baseline="0" dirty="0" err="1" smtClean="0"/>
              <a:t>việc</a:t>
            </a:r>
            <a:r>
              <a:rPr lang="en-US" altLang="zh-CN" baseline="0" dirty="0" smtClean="0"/>
              <a:t> so </a:t>
            </a:r>
            <a:r>
              <a:rPr lang="en-US" altLang="zh-CN" baseline="0" dirty="0" err="1" smtClean="0"/>
              <a:t>sánh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độ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dài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của</a:t>
            </a:r>
            <a:r>
              <a:rPr lang="en-US" altLang="zh-CN" baseline="0" dirty="0" smtClean="0"/>
              <a:t> 2 </a:t>
            </a:r>
            <a:r>
              <a:rPr lang="en-US" altLang="zh-CN" baseline="0" dirty="0" err="1" smtClean="0"/>
              <a:t>chú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cá</a:t>
            </a:r>
            <a:r>
              <a:rPr lang="en-US" altLang="zh-CN" baseline="0" dirty="0" smtClean="0"/>
              <a:t>, </a:t>
            </a:r>
            <a:r>
              <a:rPr lang="en-US" altLang="zh-CN" baseline="0" dirty="0" err="1" smtClean="0"/>
              <a:t>bạn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đã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bước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đầu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biết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được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cách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ss</a:t>
            </a:r>
            <a:r>
              <a:rPr lang="en-US" altLang="zh-CN" baseline="0" dirty="0" smtClean="0"/>
              <a:t> 2 </a:t>
            </a:r>
            <a:r>
              <a:rPr lang="en-US" altLang="zh-CN" baseline="0" dirty="0" err="1" smtClean="0"/>
              <a:t>stp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rồi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đó</a:t>
            </a:r>
            <a:r>
              <a:rPr lang="en-US" altLang="zh-CN" baseline="0" dirty="0" smtClean="0"/>
              <a:t>! </a:t>
            </a:r>
            <a:r>
              <a:rPr lang="en-US" altLang="zh-CN" baseline="0" dirty="0" err="1" smtClean="0"/>
              <a:t>Cụ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thể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là</a:t>
            </a:r>
            <a:r>
              <a:rPr lang="en-US" altLang="zh-CN" baseline="0" dirty="0" smtClean="0"/>
              <a:t>… (slide </a:t>
            </a:r>
            <a:r>
              <a:rPr lang="en-US" altLang="zh-CN" baseline="0" dirty="0" err="1" smtClean="0"/>
              <a:t>tiếp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theo</a:t>
            </a:r>
            <a:r>
              <a:rPr lang="en-US" altLang="zh-CN" baseline="0" dirty="0" smtClean="0"/>
              <a:t>)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6A0D62-D740-4225-9314-CAB8008EBD8E}" type="slidenum">
              <a:rPr lang="zh-CN" altLang="en-US" smtClean="0"/>
              <a:pPr/>
              <a:t>11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1822229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6A0D62-D740-4225-9314-CAB8008EBD8E}" type="slidenum">
              <a:rPr lang="zh-CN" altLang="en-US" smtClean="0"/>
              <a:pPr/>
              <a:t>12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1032731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fade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31E878D-7A0A-4DBC-B79A-0E7FD2D74A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E4A5471-4517-458A-94DA-BACE2534D1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1E14A59-1257-4FB0-AF09-38037D982A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1F1EF5E-1461-4168-9B47-27241763AB8B}" type="datetimeFigureOut">
              <a:rPr lang="en-US" smtClean="0"/>
              <a:t>16-Oct-21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9FB6438-9E9F-48BD-A0DF-BC027227E5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714C298-0429-4915-A7F1-AA0058B6DD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3DDC10-3B70-4871-B50D-36777F03F0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14576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99583C8-8980-4010-8ACD-8ECF8C9317C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02143FFC-E9FB-436E-B646-34C13580D01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86AC577-448E-4C0A-BE90-7E350FF6E1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1F1EF5E-1461-4168-9B47-27241763AB8B}" type="datetimeFigureOut">
              <a:rPr lang="en-US" smtClean="0"/>
              <a:t>16-Oct-21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6CF69F7-B1EC-4B1B-B716-4BCD5CD26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F137B75-80A1-468B-952A-6988055559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3DDC10-3B70-4871-B50D-36777F03F0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52493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ibaotu.com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D57116BC-7DD7-4847-9E34-F09DDB70E47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416"/>
          <a:stretch/>
        </p:blipFill>
        <p:spPr>
          <a:xfrm rot="5400000">
            <a:off x="2663422" y="-2663423"/>
            <a:ext cx="6865153" cy="12192001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xmlns="" id="{C56E3214-F7BA-4DD0-B7C7-0555150DC51C}"/>
              </a:ext>
            </a:extLst>
          </p:cNvPr>
          <p:cNvSpPr/>
          <p:nvPr userDrawn="1"/>
        </p:nvSpPr>
        <p:spPr>
          <a:xfrm>
            <a:off x="581892" y="532014"/>
            <a:ext cx="11039302" cy="5868785"/>
          </a:xfrm>
          <a:prstGeom prst="rect">
            <a:avLst/>
          </a:prstGeom>
          <a:noFill/>
          <a:ln w="76200">
            <a:solidFill>
              <a:schemeClr val="bg1"/>
            </a:solidFill>
          </a:ln>
          <a:effectLst>
            <a:outerShdw blurRad="114300" dist="38100" dir="2700000" algn="tl" rotWithShape="0">
              <a:srgbClr val="5080AB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F0A37BDA-3F3A-4806-902C-F465DDF94BE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5080AB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 rot="1501345">
            <a:off x="394339" y="-81740"/>
            <a:ext cx="1363820" cy="151100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E6B0BE43-0567-4356-B632-F72BBF4414C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5080AB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 rot="1501345" flipH="1" flipV="1">
            <a:off x="10679423" y="5442759"/>
            <a:ext cx="1379823" cy="152873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36855DF6-61C4-48CF-8A6D-62873EBB95C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370"/>
          <a:stretch/>
        </p:blipFill>
        <p:spPr>
          <a:xfrm>
            <a:off x="7805583" y="127692"/>
            <a:ext cx="4423102" cy="1519092"/>
          </a:xfrm>
          <a:prstGeom prst="rect">
            <a:avLst/>
          </a:prstGeom>
        </p:spPr>
      </p:pic>
      <p:pic>
        <p:nvPicPr>
          <p:cNvPr id="8" name="Content Placeholder 12" descr="cdc42615100be655bf1a"/>
          <p:cNvPicPr>
            <a:picLocks noChangeAspect="1"/>
          </p:cNvPicPr>
          <p:nvPr userDrawn="1"/>
        </p:nvPicPr>
        <p:blipFill>
          <a:blip r:embed="rId8">
            <a:clrChange>
              <a:clrFrom>
                <a:srgbClr val="FFE1E3">
                  <a:alpha val="100000"/>
                </a:srgbClr>
              </a:clrFrom>
              <a:clrTo>
                <a:srgbClr val="FFE1E3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371600" y="-95250"/>
            <a:ext cx="1143318" cy="1143318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fade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0.png"/><Relationship Id="rId18" Type="http://schemas.openxmlformats.org/officeDocument/2006/relationships/image" Target="../media/image15.png"/><Relationship Id="rId3" Type="http://schemas.openxmlformats.org/officeDocument/2006/relationships/slideLayout" Target="../slideLayouts/slideLayout1.xml"/><Relationship Id="rId7" Type="http://schemas.microsoft.com/office/2007/relationships/hdphoto" Target="../media/hdphoto1.wdp"/><Relationship Id="rId12" Type="http://schemas.openxmlformats.org/officeDocument/2006/relationships/image" Target="../media/image9.png"/><Relationship Id="rId17" Type="http://schemas.openxmlformats.org/officeDocument/2006/relationships/image" Target="../media/image14.png"/><Relationship Id="rId2" Type="http://schemas.openxmlformats.org/officeDocument/2006/relationships/audio" Target="../media/media1.wav"/><Relationship Id="rId16" Type="http://schemas.openxmlformats.org/officeDocument/2006/relationships/image" Target="../media/image13.png"/><Relationship Id="rId1" Type="http://schemas.microsoft.com/office/2007/relationships/media" Target="../media/media1.wav"/><Relationship Id="rId6" Type="http://schemas.openxmlformats.org/officeDocument/2006/relationships/image" Target="../media/image5.png"/><Relationship Id="rId11" Type="http://schemas.openxmlformats.org/officeDocument/2006/relationships/image" Target="../media/image8.png"/><Relationship Id="rId5" Type="http://schemas.openxmlformats.org/officeDocument/2006/relationships/image" Target="../media/image1.png"/><Relationship Id="rId15" Type="http://schemas.openxmlformats.org/officeDocument/2006/relationships/image" Target="../media/image12.png"/><Relationship Id="rId10" Type="http://schemas.openxmlformats.org/officeDocument/2006/relationships/image" Target="../media/image7.png"/><Relationship Id="rId4" Type="http://schemas.openxmlformats.org/officeDocument/2006/relationships/notesSlide" Target="../notesSlides/notesSlide1.xml"/><Relationship Id="rId9" Type="http://schemas.microsoft.com/office/2007/relationships/hdphoto" Target="../media/hdphoto2.wdp"/><Relationship Id="rId1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17.png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17.png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6.png"/><Relationship Id="rId4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6.png"/><Relationship Id="rId4" Type="http://schemas.openxmlformats.org/officeDocument/2006/relationships/image" Target="../media/image17.png"/><Relationship Id="rId9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microsoft.com/office/2007/relationships/hdphoto" Target="../media/hdphoto2.wdp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6.png"/><Relationship Id="rId4" Type="http://schemas.openxmlformats.org/officeDocument/2006/relationships/image" Target="../media/image17.png"/><Relationship Id="rId9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png"/><Relationship Id="rId4" Type="http://schemas.openxmlformats.org/officeDocument/2006/relationships/image" Target="../media/image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microsoft.com/office/2007/relationships/hdphoto" Target="../media/hdphoto2.wdp"/><Relationship Id="rId4" Type="http://schemas.openxmlformats.org/officeDocument/2006/relationships/image" Target="../media/image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6.png"/><Relationship Id="rId4" Type="http://schemas.openxmlformats.org/officeDocument/2006/relationships/image" Target="../media/image17.png"/><Relationship Id="rId9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10" Type="http://schemas.openxmlformats.org/officeDocument/2006/relationships/image" Target="../media/image41.png"/><Relationship Id="rId4" Type="http://schemas.openxmlformats.org/officeDocument/2006/relationships/image" Target="../media/image6.png"/><Relationship Id="rId9" Type="http://schemas.openxmlformats.org/officeDocument/2006/relationships/image" Target="../media/image1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439653980716707" TargetMode="External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6.png"/><Relationship Id="rId4" Type="http://schemas.openxmlformats.org/officeDocument/2006/relationships/image" Target="../media/image17.png"/><Relationship Id="rId9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2.png"/><Relationship Id="rId12" Type="http://schemas.openxmlformats.org/officeDocument/2006/relationships/slide" Target="slide7.xml"/><Relationship Id="rId17" Type="http://schemas.openxmlformats.org/officeDocument/2006/relationships/image" Target="../media/image15.png"/><Relationship Id="rId2" Type="http://schemas.openxmlformats.org/officeDocument/2006/relationships/audio" Target="../media/media2.mp3"/><Relationship Id="rId16" Type="http://schemas.openxmlformats.org/officeDocument/2006/relationships/image" Target="../media/image26.png"/><Relationship Id="rId1" Type="http://schemas.microsoft.com/office/2007/relationships/media" Target="../media/media2.mp3"/><Relationship Id="rId6" Type="http://schemas.openxmlformats.org/officeDocument/2006/relationships/image" Target="../media/image21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5" Type="http://schemas.openxmlformats.org/officeDocument/2006/relationships/slide" Target="slide9.xml"/><Relationship Id="rId10" Type="http://schemas.openxmlformats.org/officeDocument/2006/relationships/slide" Target="slide6.xml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20.png"/><Relationship Id="rId14" Type="http://schemas.openxmlformats.org/officeDocument/2006/relationships/slide" Target="slide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slide" Target="slide5.xml"/><Relationship Id="rId5" Type="http://schemas.openxmlformats.org/officeDocument/2006/relationships/image" Target="../media/image19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slide" Target="slide5.xml"/><Relationship Id="rId5" Type="http://schemas.openxmlformats.org/officeDocument/2006/relationships/image" Target="../media/image19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slide" Target="slide5.xml"/><Relationship Id="rId5" Type="http://schemas.openxmlformats.org/officeDocument/2006/relationships/image" Target="../media/image19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6.png"/><Relationship Id="rId4" Type="http://schemas.openxmlformats.org/officeDocument/2006/relationships/image" Target="../media/image17.png"/><Relationship Id="rId9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33">
            <a:extLst>
              <a:ext uri="{FF2B5EF4-FFF2-40B4-BE49-F238E27FC236}">
                <a16:creationId xmlns:a16="http://schemas.microsoft.com/office/drawing/2014/main" xmlns="" id="{2FD968FE-3E52-46A1-A9F9-0B70BBFE095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416"/>
          <a:stretch/>
        </p:blipFill>
        <p:spPr>
          <a:xfrm rot="5400000">
            <a:off x="2663422" y="-2652790"/>
            <a:ext cx="6865153" cy="12192001"/>
          </a:xfrm>
          <a:prstGeom prst="rect">
            <a:avLst/>
          </a:prstGeom>
        </p:spPr>
      </p:pic>
      <p:grpSp>
        <p:nvGrpSpPr>
          <p:cNvPr id="10" name="组合 9">
            <a:extLst>
              <a:ext uri="{FF2B5EF4-FFF2-40B4-BE49-F238E27FC236}">
                <a16:creationId xmlns:a16="http://schemas.microsoft.com/office/drawing/2014/main" xmlns="" id="{BA120712-8329-4F2A-88B7-1F21E3CB89FA}"/>
              </a:ext>
            </a:extLst>
          </p:cNvPr>
          <p:cNvGrpSpPr/>
          <p:nvPr/>
        </p:nvGrpSpPr>
        <p:grpSpPr>
          <a:xfrm>
            <a:off x="1" y="-2"/>
            <a:ext cx="12192000" cy="1444337"/>
            <a:chOff x="0" y="-1"/>
            <a:chExt cx="12192001" cy="1012724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xmlns="" id="{CBBA2B48-8E73-4712-8907-58A05E67A4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>
              <a:off x="0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xmlns="" id="{56231C55-7479-4B37-A5CC-00B324AA08D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 flipH="1">
              <a:off x="5058697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xmlns="" id="{A8BB63D5-BC33-467E-9321-4AADCE70689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1015" b="85233"/>
            <a:stretch/>
          </p:blipFill>
          <p:spPr>
            <a:xfrm>
              <a:off x="10191137" y="-1"/>
              <a:ext cx="2000864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EB8C6C50-E3FC-49E6-9ACA-66E6FFBD20CD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29" t="10530" r="45608" b="78939"/>
          <a:stretch/>
        </p:blipFill>
        <p:spPr>
          <a:xfrm>
            <a:off x="1444336" y="1345621"/>
            <a:ext cx="904009" cy="722168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E1B29EA4-2B7B-4B69-A57F-4E407C9CF15C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29" t="10530" r="45608" b="78939"/>
          <a:stretch/>
        </p:blipFill>
        <p:spPr>
          <a:xfrm>
            <a:off x="10605654" y="1444334"/>
            <a:ext cx="904009" cy="72216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8C5EEAFA-43A5-468C-85D1-2BC9540FEE8F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71" t="13030" r="66558" b="77879"/>
          <a:stretch/>
        </p:blipFill>
        <p:spPr>
          <a:xfrm>
            <a:off x="1606555" y="2478229"/>
            <a:ext cx="579569" cy="623455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C797455C-489A-4131-AF76-33F3EFC82B18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84" t="41971" r="44170" b="50000"/>
          <a:stretch/>
        </p:blipFill>
        <p:spPr>
          <a:xfrm>
            <a:off x="2362771" y="997800"/>
            <a:ext cx="4280183" cy="141781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599BDDCF-1118-487F-854A-92658E46A318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26" t="63081" r="15319" b="23737"/>
          <a:stretch/>
        </p:blipFill>
        <p:spPr>
          <a:xfrm>
            <a:off x="9231537" y="2763978"/>
            <a:ext cx="1919200" cy="2011695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397B9202-A90E-44DC-B2EA-DA12EC7F2C2C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10" t="13839" r="16909" b="68434"/>
          <a:stretch/>
        </p:blipFill>
        <p:spPr>
          <a:xfrm rot="1121413">
            <a:off x="2498888" y="4448555"/>
            <a:ext cx="796177" cy="980555"/>
          </a:xfrm>
          <a:prstGeom prst="rect">
            <a:avLst/>
          </a:prstGeom>
        </p:spPr>
      </p:pic>
      <p:grpSp>
        <p:nvGrpSpPr>
          <p:cNvPr id="36" name="组合 35">
            <a:extLst>
              <a:ext uri="{FF2B5EF4-FFF2-40B4-BE49-F238E27FC236}">
                <a16:creationId xmlns:a16="http://schemas.microsoft.com/office/drawing/2014/main" xmlns="" id="{FEE337F4-7147-4BFF-8706-B4DAD93FF512}"/>
              </a:ext>
            </a:extLst>
          </p:cNvPr>
          <p:cNvGrpSpPr/>
          <p:nvPr/>
        </p:nvGrpSpPr>
        <p:grpSpPr>
          <a:xfrm>
            <a:off x="0" y="4404304"/>
            <a:ext cx="12344401" cy="2883807"/>
            <a:chOff x="0" y="4404304"/>
            <a:chExt cx="12344401" cy="288380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xmlns="" id="{E2FEF7BE-C77C-4A7B-846B-366DA6A297F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194" t="32323" r="11231" b="50707"/>
            <a:stretch/>
          </p:blipFill>
          <p:spPr>
            <a:xfrm>
              <a:off x="7394143" y="4404304"/>
              <a:ext cx="3401640" cy="2740889"/>
            </a:xfrm>
            <a:prstGeom prst="rect">
              <a:avLst/>
            </a:prstGeom>
          </p:spPr>
        </p:pic>
        <p:grpSp>
          <p:nvGrpSpPr>
            <p:cNvPr id="35" name="组合 34">
              <a:extLst>
                <a:ext uri="{FF2B5EF4-FFF2-40B4-BE49-F238E27FC236}">
                  <a16:creationId xmlns:a16="http://schemas.microsoft.com/office/drawing/2014/main" xmlns="" id="{926D4E6E-DD54-48BC-8397-EF52D39A3C34}"/>
                </a:ext>
              </a:extLst>
            </p:cNvPr>
            <p:cNvGrpSpPr/>
            <p:nvPr/>
          </p:nvGrpSpPr>
          <p:grpSpPr>
            <a:xfrm>
              <a:off x="0" y="4691499"/>
              <a:ext cx="12344401" cy="2596612"/>
              <a:chOff x="0" y="4691499"/>
              <a:chExt cx="12344401" cy="2596612"/>
            </a:xfrm>
          </p:grpSpPr>
          <p:pic>
            <p:nvPicPr>
              <p:cNvPr id="31" name="图片 30">
                <a:extLst>
                  <a:ext uri="{FF2B5EF4-FFF2-40B4-BE49-F238E27FC236}">
                    <a16:creationId xmlns:a16="http://schemas.microsoft.com/office/drawing/2014/main" xmlns="" id="{DDC9AC2F-004F-40E0-898F-917C7A93506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0505" r="64160" b="9192"/>
              <a:stretch/>
            </p:blipFill>
            <p:spPr>
              <a:xfrm>
                <a:off x="10070610" y="4691499"/>
                <a:ext cx="1238173" cy="2166501"/>
              </a:xfrm>
              <a:prstGeom prst="rect">
                <a:avLst/>
              </a:prstGeom>
            </p:spPr>
          </p:pic>
          <p:pic>
            <p:nvPicPr>
              <p:cNvPr id="19" name="图片 18">
                <a:extLst>
                  <a:ext uri="{FF2B5EF4-FFF2-40B4-BE49-F238E27FC236}">
                    <a16:creationId xmlns:a16="http://schemas.microsoft.com/office/drawing/2014/main" xmlns="" id="{67B1AC0A-D340-44A2-9A83-F1305489E76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0828" t="83232" r="12103" b="2677"/>
              <a:stretch/>
            </p:blipFill>
            <p:spPr>
              <a:xfrm>
                <a:off x="10953829" y="5642264"/>
                <a:ext cx="1238172" cy="966355"/>
              </a:xfrm>
              <a:prstGeom prst="rect">
                <a:avLst/>
              </a:prstGeom>
            </p:spPr>
          </p:pic>
          <p:pic>
            <p:nvPicPr>
              <p:cNvPr id="20" name="图片 19">
                <a:extLst>
                  <a:ext uri="{FF2B5EF4-FFF2-40B4-BE49-F238E27FC236}">
                    <a16:creationId xmlns:a16="http://schemas.microsoft.com/office/drawing/2014/main" xmlns="" id="{D8AAF451-9525-49A1-A615-80AF7594687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0828" t="83232" r="12103" b="2677"/>
              <a:stretch/>
            </p:blipFill>
            <p:spPr>
              <a:xfrm>
                <a:off x="11106229" y="5794664"/>
                <a:ext cx="1238172" cy="966355"/>
              </a:xfrm>
              <a:prstGeom prst="rect">
                <a:avLst/>
              </a:prstGeom>
            </p:spPr>
          </p:pic>
          <p:grpSp>
            <p:nvGrpSpPr>
              <p:cNvPr id="27" name="组合 26">
                <a:extLst>
                  <a:ext uri="{FF2B5EF4-FFF2-40B4-BE49-F238E27FC236}">
                    <a16:creationId xmlns:a16="http://schemas.microsoft.com/office/drawing/2014/main" xmlns="" id="{EA77B95B-2476-42F0-871D-7A89346DEA0C}"/>
                  </a:ext>
                </a:extLst>
              </p:cNvPr>
              <p:cNvGrpSpPr/>
              <p:nvPr/>
            </p:nvGrpSpPr>
            <p:grpSpPr>
              <a:xfrm>
                <a:off x="0" y="5004262"/>
                <a:ext cx="5085153" cy="2283849"/>
                <a:chOff x="0" y="4516892"/>
                <a:chExt cx="5085153" cy="2771220"/>
              </a:xfrm>
            </p:grpSpPr>
            <p:pic>
              <p:nvPicPr>
                <p:cNvPr id="21" name="图片 20">
                  <a:extLst>
                    <a:ext uri="{FF2B5EF4-FFF2-40B4-BE49-F238E27FC236}">
                      <a16:creationId xmlns:a16="http://schemas.microsoft.com/office/drawing/2014/main" xmlns="" id="{3AC466CA-BD73-4FC1-A7A2-2B97C1AF11D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60505" r="64160" b="9192"/>
                <a:stretch/>
              </p:blipFill>
              <p:spPr>
                <a:xfrm>
                  <a:off x="0" y="4588764"/>
                  <a:ext cx="1639375" cy="2078182"/>
                </a:xfrm>
                <a:prstGeom prst="rect">
                  <a:avLst/>
                </a:prstGeom>
              </p:spPr>
            </p:pic>
            <p:pic>
              <p:nvPicPr>
                <p:cNvPr id="23" name="图片 22">
                  <a:extLst>
                    <a:ext uri="{FF2B5EF4-FFF2-40B4-BE49-F238E27FC236}">
                      <a16:creationId xmlns:a16="http://schemas.microsoft.com/office/drawing/2014/main" xmlns="" id="{CF955CB9-31A7-4D60-8E9C-4AB17CD48EE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4704" t="69697" r="34629" b="11515"/>
                <a:stretch/>
              </p:blipFill>
              <p:spPr>
                <a:xfrm>
                  <a:off x="2121390" y="5728300"/>
                  <a:ext cx="1402773" cy="1288473"/>
                </a:xfrm>
                <a:prstGeom prst="rect">
                  <a:avLst/>
                </a:prstGeom>
              </p:spPr>
            </p:pic>
            <p:pic>
              <p:nvPicPr>
                <p:cNvPr id="24" name="图片 23">
                  <a:extLst>
                    <a:ext uri="{FF2B5EF4-FFF2-40B4-BE49-F238E27FC236}">
                      <a16:creationId xmlns:a16="http://schemas.microsoft.com/office/drawing/2014/main" xmlns="" id="{815671FA-884D-4AFD-8FCD-0E4EB3BDF19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4704" t="69697" r="34629" b="11515"/>
                <a:stretch/>
              </p:blipFill>
              <p:spPr>
                <a:xfrm>
                  <a:off x="2999684" y="4516892"/>
                  <a:ext cx="1402773" cy="2771220"/>
                </a:xfrm>
                <a:prstGeom prst="rect">
                  <a:avLst/>
                </a:prstGeom>
              </p:spPr>
            </p:pic>
            <p:pic>
              <p:nvPicPr>
                <p:cNvPr id="26" name="图片 25">
                  <a:extLst>
                    <a:ext uri="{FF2B5EF4-FFF2-40B4-BE49-F238E27FC236}">
                      <a16:creationId xmlns:a16="http://schemas.microsoft.com/office/drawing/2014/main" xmlns="" id="{C4D5EAB6-B49F-40EF-8237-E28543CC3B5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60505" r="64160" b="9192"/>
                <a:stretch/>
              </p:blipFill>
              <p:spPr>
                <a:xfrm>
                  <a:off x="3846980" y="5340645"/>
                  <a:ext cx="1238173" cy="1569591"/>
                </a:xfrm>
                <a:prstGeom prst="rect">
                  <a:avLst/>
                </a:prstGeom>
              </p:spPr>
            </p:pic>
          </p:grpSp>
          <p:pic>
            <p:nvPicPr>
              <p:cNvPr id="28" name="图片 27">
                <a:extLst>
                  <a:ext uri="{FF2B5EF4-FFF2-40B4-BE49-F238E27FC236}">
                    <a16:creationId xmlns:a16="http://schemas.microsoft.com/office/drawing/2014/main" xmlns="" id="{6355B9DD-4EC8-4C95-8BB6-5079B4C99BF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397" t="21717" r="43942" b="61162"/>
              <a:stretch/>
            </p:blipFill>
            <p:spPr>
              <a:xfrm>
                <a:off x="4709235" y="4938833"/>
                <a:ext cx="3481512" cy="1957267"/>
              </a:xfrm>
              <a:prstGeom prst="rect">
                <a:avLst/>
              </a:prstGeom>
            </p:spPr>
          </p:pic>
          <p:pic>
            <p:nvPicPr>
              <p:cNvPr id="30" name="图片 29">
                <a:extLst>
                  <a:ext uri="{FF2B5EF4-FFF2-40B4-BE49-F238E27FC236}">
                    <a16:creationId xmlns:a16="http://schemas.microsoft.com/office/drawing/2014/main" xmlns="" id="{A866C5CC-C8CD-4A74-85BB-01B52E19146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0505" r="64160" b="9192"/>
              <a:stretch/>
            </p:blipFill>
            <p:spPr>
              <a:xfrm>
                <a:off x="1270946" y="5577302"/>
                <a:ext cx="1238173" cy="1293549"/>
              </a:xfrm>
              <a:prstGeom prst="rect">
                <a:avLst/>
              </a:prstGeom>
            </p:spPr>
          </p:pic>
        </p:grpSp>
      </p:grpSp>
      <p:pic>
        <p:nvPicPr>
          <p:cNvPr id="32" name="图片 31">
            <a:extLst>
              <a:ext uri="{FF2B5EF4-FFF2-40B4-BE49-F238E27FC236}">
                <a16:creationId xmlns:a16="http://schemas.microsoft.com/office/drawing/2014/main" xmlns="" id="{388446E4-D1B9-45D7-92B8-F3618BCBE968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61" r="84605" b="75454"/>
          <a:stretch/>
        </p:blipFill>
        <p:spPr>
          <a:xfrm>
            <a:off x="8966361" y="1429402"/>
            <a:ext cx="1084876" cy="896458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xmlns="" id="{041C6EAB-E2E5-4B58-87CF-EC4528A5AE34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72" t="26060" r="100" b="62879"/>
          <a:stretch/>
        </p:blipFill>
        <p:spPr>
          <a:xfrm flipH="1">
            <a:off x="1031586" y="3715408"/>
            <a:ext cx="1565534" cy="1393709"/>
          </a:xfrm>
          <a:prstGeom prst="rect">
            <a:avLst/>
          </a:prstGeom>
        </p:spPr>
      </p:pic>
      <p:pic>
        <p:nvPicPr>
          <p:cNvPr id="2" name="流行童趣游戏活动欢快背景音乐">
            <a:hlinkClick r:id="" action="ppaction://media"/>
            <a:extLst>
              <a:ext uri="{FF2B5EF4-FFF2-40B4-BE49-F238E27FC236}">
                <a16:creationId xmlns:a16="http://schemas.microsoft.com/office/drawing/2014/main" xmlns="" id="{7CB553DE-5C18-4C96-A2F1-FEA1D4D2016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6338154" y="-1232676"/>
            <a:ext cx="609600" cy="609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822776" y="2437966"/>
            <a:ext cx="6380272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400" dirty="0" smtClean="0">
                <a:solidFill>
                  <a:schemeClr val="bg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UTM Showcard" pitchFamily="18" charset="0"/>
              </a:rPr>
              <a:t>SO SÁNH </a:t>
            </a:r>
          </a:p>
          <a:p>
            <a:pPr algn="ctr"/>
            <a:r>
              <a:rPr lang="en-US" sz="5400" dirty="0" smtClean="0">
                <a:solidFill>
                  <a:schemeClr val="bg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UTM Showcard" pitchFamily="18" charset="0"/>
              </a:rPr>
              <a:t>HAI SỐ THẬP PHÂN</a:t>
            </a:r>
            <a:endParaRPr lang="en-US" sz="5400" dirty="0">
              <a:solidFill>
                <a:schemeClr val="bg1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  <a:latin typeface="UTM Showcard" pitchFamily="18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5795201" y="1208257"/>
            <a:ext cx="212006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400" dirty="0" err="1" smtClean="0">
                <a:solidFill>
                  <a:schemeClr val="bg1"/>
                </a:solidFill>
                <a:latin typeface="UTM Beautiful Caps" pitchFamily="18" charset="0"/>
              </a:rPr>
              <a:t>Toán</a:t>
            </a:r>
            <a:endParaRPr lang="en-US" sz="5400" dirty="0">
              <a:solidFill>
                <a:schemeClr val="bg1"/>
              </a:solidFill>
              <a:latin typeface="UTM Beautiful Caps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3211555" y="4477168"/>
            <a:ext cx="23818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Beautiful Caps" pitchFamily="18" charset="0"/>
              </a:rPr>
              <a:t>(</a:t>
            </a:r>
            <a:r>
              <a:rPr lang="en-US" sz="2400" b="1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Beautiful Caps" pitchFamily="18" charset="0"/>
              </a:rPr>
              <a:t>Trang</a:t>
            </a:r>
            <a:r>
              <a:rPr lang="en-US" sz="24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Beautiful Caps" pitchFamily="18" charset="0"/>
              </a:rPr>
              <a:t> 41, 42)</a:t>
            </a:r>
            <a:endParaRPr lang="en-US" sz="24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Beautiful Caps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342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4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5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  <p:bldP spid="37" grpId="0"/>
      <p:bldP spid="3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文本框 17">
            <a:extLst>
              <a:ext uri="{FF2B5EF4-FFF2-40B4-BE49-F238E27FC236}">
                <a16:creationId xmlns:a16="http://schemas.microsoft.com/office/drawing/2014/main" xmlns="" id="{9DDDA73B-B024-4526-A0B0-515B054BF6D5}"/>
              </a:ext>
            </a:extLst>
          </p:cNvPr>
          <p:cNvSpPr txBox="1"/>
          <p:nvPr/>
        </p:nvSpPr>
        <p:spPr>
          <a:xfrm flipH="1">
            <a:off x="8151084" y="424982"/>
            <a:ext cx="36091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spc="300" dirty="0" err="1" smtClean="0">
                <a:ln w="28575">
                  <a:solidFill>
                    <a:srgbClr val="5080AB">
                      <a:alpha val="98000"/>
                    </a:srgb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UTM Habano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Ví</a:t>
            </a:r>
            <a:r>
              <a:rPr lang="en-US" altLang="zh-CN" sz="3600" b="1" spc="300" dirty="0" smtClean="0">
                <a:ln w="28575">
                  <a:solidFill>
                    <a:srgbClr val="5080AB">
                      <a:alpha val="98000"/>
                    </a:srgb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UTM Habano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lang="en-US" altLang="zh-CN" sz="3600" b="1" spc="300" dirty="0" err="1" smtClean="0">
                <a:ln w="28575">
                  <a:solidFill>
                    <a:srgbClr val="5080AB">
                      <a:alpha val="98000"/>
                    </a:srgb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UTM Habano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dụ</a:t>
            </a:r>
            <a:r>
              <a:rPr lang="en-US" altLang="zh-CN" sz="3600" b="1" spc="300" dirty="0" smtClean="0">
                <a:ln w="28575">
                  <a:solidFill>
                    <a:srgbClr val="5080AB">
                      <a:alpha val="98000"/>
                    </a:srgb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UTM Habano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1:</a:t>
            </a:r>
            <a:endParaRPr lang="zh-CN" altLang="en-US" sz="3600" b="1" spc="300" dirty="0">
              <a:ln w="28575">
                <a:solidFill>
                  <a:srgbClr val="5080AB">
                    <a:alpha val="98000"/>
                  </a:srgbClr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5080AB"/>
                </a:outerShdw>
              </a:effectLst>
              <a:latin typeface="UTM Habano" pitchFamily="18" charset="0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xmlns="" id="{E0B9E083-F2E1-4D43-B73A-B2BE0AEFC5BB}"/>
              </a:ext>
            </a:extLst>
          </p:cNvPr>
          <p:cNvSpPr txBox="1"/>
          <p:nvPr/>
        </p:nvSpPr>
        <p:spPr>
          <a:xfrm>
            <a:off x="3250312" y="4959585"/>
            <a:ext cx="65286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FF00"/>
                </a:solidFill>
                <a:latin typeface="UTM Neo Sans Intel" pitchFamily="18" charset="0"/>
              </a:rPr>
              <a:t>So </a:t>
            </a:r>
            <a:r>
              <a:rPr lang="en-US" sz="4000" b="1" dirty="0" err="1" smtClean="0">
                <a:solidFill>
                  <a:srgbClr val="FFFF00"/>
                </a:solidFill>
                <a:latin typeface="UTM Neo Sans Intel" pitchFamily="18" charset="0"/>
              </a:rPr>
              <a:t>sánh</a:t>
            </a:r>
            <a:r>
              <a:rPr lang="en-US" sz="4000" b="1" dirty="0" smtClean="0">
                <a:solidFill>
                  <a:srgbClr val="FFFF00"/>
                </a:solidFill>
                <a:latin typeface="UTM Neo Sans Intel" pitchFamily="18" charset="0"/>
              </a:rPr>
              <a:t> 8,1m </a:t>
            </a:r>
            <a:r>
              <a:rPr lang="en-US" sz="4000" b="1" dirty="0" err="1" smtClean="0">
                <a:solidFill>
                  <a:srgbClr val="FFFF00"/>
                </a:solidFill>
                <a:latin typeface="UTM Neo Sans Intel" pitchFamily="18" charset="0"/>
              </a:rPr>
              <a:t>và</a:t>
            </a:r>
            <a:r>
              <a:rPr lang="en-US" sz="4000" b="1" dirty="0" smtClean="0">
                <a:solidFill>
                  <a:srgbClr val="FFFF00"/>
                </a:solidFill>
                <a:latin typeface="UTM Neo Sans Intel" pitchFamily="18" charset="0"/>
              </a:rPr>
              <a:t> 7,9m</a:t>
            </a:r>
            <a:endParaRPr lang="en-US" sz="4000" b="1" dirty="0">
              <a:solidFill>
                <a:srgbClr val="FFFF00"/>
              </a:solidFill>
              <a:latin typeface="UTM Neo Sans Intel" pitchFamily="18" charset="0"/>
            </a:endParaRPr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xmlns="" id="{29372E80-3814-4748-88FC-B7090CD6D88D}"/>
              </a:ext>
            </a:extLst>
          </p:cNvPr>
          <p:cNvSpPr/>
          <p:nvPr/>
        </p:nvSpPr>
        <p:spPr>
          <a:xfrm>
            <a:off x="7322307" y="3705416"/>
            <a:ext cx="101502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7,9m</a:t>
            </a:r>
            <a:endParaRPr lang="zh-CN" alt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Neo Sans Intel" pitchFamily="18" charset="0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xmlns="" id="{19B0D193-B4F0-4FFC-8EAA-A07310F0311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10" t="13839" r="16909" b="68434"/>
          <a:stretch/>
        </p:blipFill>
        <p:spPr>
          <a:xfrm rot="1121413">
            <a:off x="185061" y="4980375"/>
            <a:ext cx="1582317" cy="194874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401" y="-460384"/>
            <a:ext cx="4541710" cy="454171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35440" y="-52896"/>
            <a:ext cx="4095905" cy="4095905"/>
          </a:xfrm>
          <a:prstGeom prst="rect">
            <a:avLst/>
          </a:prstGeom>
        </p:spPr>
      </p:pic>
      <p:sp>
        <p:nvSpPr>
          <p:cNvPr id="10" name="矩形 24">
            <a:extLst>
              <a:ext uri="{FF2B5EF4-FFF2-40B4-BE49-F238E27FC236}">
                <a16:creationId xmlns:a16="http://schemas.microsoft.com/office/drawing/2014/main" xmlns="" id="{29372E80-3814-4748-88FC-B7090CD6D88D}"/>
              </a:ext>
            </a:extLst>
          </p:cNvPr>
          <p:cNvSpPr/>
          <p:nvPr/>
        </p:nvSpPr>
        <p:spPr>
          <a:xfrm flipH="1">
            <a:off x="2387743" y="3819716"/>
            <a:ext cx="101502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8,1m</a:t>
            </a:r>
            <a:endParaRPr lang="zh-CN" alt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Neo Sans Intel" pitchFamily="18" charset="0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09697035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4" grpId="0"/>
      <p:bldP spid="25" grpId="0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17">
            <a:extLst>
              <a:ext uri="{FF2B5EF4-FFF2-40B4-BE49-F238E27FC236}">
                <a16:creationId xmlns:a16="http://schemas.microsoft.com/office/drawing/2014/main" xmlns="" id="{9DDDA73B-B024-4526-A0B0-515B054BF6D5}"/>
              </a:ext>
            </a:extLst>
          </p:cNvPr>
          <p:cNvSpPr txBox="1"/>
          <p:nvPr/>
        </p:nvSpPr>
        <p:spPr>
          <a:xfrm flipH="1">
            <a:off x="8151084" y="478147"/>
            <a:ext cx="36091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spc="300" dirty="0" err="1" smtClean="0">
                <a:ln w="28575">
                  <a:solidFill>
                    <a:srgbClr val="5080AB">
                      <a:alpha val="98000"/>
                    </a:srgb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UTM Habano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Ví</a:t>
            </a:r>
            <a:r>
              <a:rPr lang="en-US" altLang="zh-CN" sz="3600" b="1" spc="300" dirty="0" smtClean="0">
                <a:ln w="28575">
                  <a:solidFill>
                    <a:srgbClr val="5080AB">
                      <a:alpha val="98000"/>
                    </a:srgb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UTM Habano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lang="en-US" altLang="zh-CN" sz="3600" b="1" spc="300" dirty="0" err="1" smtClean="0">
                <a:ln w="28575">
                  <a:solidFill>
                    <a:srgbClr val="5080AB">
                      <a:alpha val="98000"/>
                    </a:srgb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UTM Habano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dụ</a:t>
            </a:r>
            <a:r>
              <a:rPr lang="en-US" altLang="zh-CN" sz="3600" b="1" spc="300" dirty="0" smtClean="0">
                <a:ln w="28575">
                  <a:solidFill>
                    <a:srgbClr val="5080AB">
                      <a:alpha val="98000"/>
                    </a:srgb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UTM Habano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1:</a:t>
            </a:r>
            <a:endParaRPr lang="zh-CN" altLang="en-US" sz="3600" b="1" spc="300" dirty="0">
              <a:ln w="28575">
                <a:solidFill>
                  <a:srgbClr val="5080AB">
                    <a:alpha val="98000"/>
                  </a:srgbClr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5080AB"/>
                </a:outerShdw>
              </a:effectLst>
              <a:latin typeface="UTM Habano" pitchFamily="18" charset="0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013163" y="1336785"/>
            <a:ext cx="329302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latin typeface="UTM Neo Sans Intel" pitchFamily="18" charset="0"/>
              </a:rPr>
              <a:t>Ta </a:t>
            </a:r>
            <a:r>
              <a:rPr lang="en-US" sz="3200" b="1" dirty="0" err="1" smtClean="0">
                <a:latin typeface="UTM Neo Sans Intel" pitchFamily="18" charset="0"/>
              </a:rPr>
              <a:t>có</a:t>
            </a:r>
            <a:r>
              <a:rPr lang="en-US" sz="3200" b="1" dirty="0" smtClean="0">
                <a:latin typeface="UTM Neo Sans Intel" pitchFamily="18" charset="0"/>
              </a:rPr>
              <a:t> </a:t>
            </a:r>
            <a:r>
              <a:rPr lang="en-US" sz="3200" b="1" dirty="0" err="1" smtClean="0">
                <a:latin typeface="UTM Neo Sans Intel" pitchFamily="18" charset="0"/>
              </a:rPr>
              <a:t>thể</a:t>
            </a:r>
            <a:r>
              <a:rPr lang="en-US" sz="3200" b="1" dirty="0" smtClean="0">
                <a:latin typeface="UTM Neo Sans Intel" pitchFamily="18" charset="0"/>
              </a:rPr>
              <a:t> </a:t>
            </a:r>
            <a:r>
              <a:rPr lang="en-US" sz="3200" b="1" dirty="0" err="1" smtClean="0">
                <a:latin typeface="UTM Neo Sans Intel" pitchFamily="18" charset="0"/>
              </a:rPr>
              <a:t>viết</a:t>
            </a:r>
            <a:r>
              <a:rPr lang="en-US" sz="3200" b="1" dirty="0" smtClean="0">
                <a:latin typeface="UTM Neo Sans Intel" pitchFamily="18" charset="0"/>
              </a:rPr>
              <a:t>:</a:t>
            </a:r>
            <a:endParaRPr lang="en-US" sz="3200" b="1" dirty="0">
              <a:latin typeface="UTM Neo Sans Intel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906126" y="1333167"/>
            <a:ext cx="291005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smtClean="0">
                <a:latin typeface="UTM Neo Sans Intel" pitchFamily="18" charset="0"/>
              </a:rPr>
              <a:t>8,1m </a:t>
            </a:r>
            <a:r>
              <a:rPr lang="en-US" sz="3200" b="1" dirty="0">
                <a:latin typeface="UTM Neo Sans Intel" pitchFamily="18" charset="0"/>
              </a:rPr>
              <a:t>= </a:t>
            </a:r>
            <a:r>
              <a:rPr lang="en-US" sz="3200" b="1" dirty="0" smtClean="0">
                <a:latin typeface="UTM Neo Sans Intel" pitchFamily="18" charset="0"/>
              </a:rPr>
              <a:t>81dm</a:t>
            </a:r>
            <a:endParaRPr lang="en-US" sz="3200" b="1" dirty="0">
              <a:latin typeface="UTM Neo Sans Intel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920403" y="1990716"/>
            <a:ext cx="3048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smtClean="0">
                <a:latin typeface="UTM Neo Sans Intel" pitchFamily="18" charset="0"/>
              </a:rPr>
              <a:t>7,9m </a:t>
            </a:r>
            <a:r>
              <a:rPr lang="en-US" sz="3200" b="1" dirty="0">
                <a:latin typeface="UTM Neo Sans Intel" pitchFamily="18" charset="0"/>
              </a:rPr>
              <a:t>= </a:t>
            </a:r>
            <a:r>
              <a:rPr lang="en-US" sz="3200" b="1" dirty="0" smtClean="0">
                <a:latin typeface="UTM Neo Sans Intel" pitchFamily="18" charset="0"/>
              </a:rPr>
              <a:t>79dm</a:t>
            </a:r>
            <a:endParaRPr lang="en-US" sz="3200" b="1" dirty="0">
              <a:latin typeface="UTM Neo Sans Intel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396779" y="2649231"/>
            <a:ext cx="308872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smtClean="0">
                <a:latin typeface="UTM Neo Sans Intel" pitchFamily="18" charset="0"/>
              </a:rPr>
              <a:t>81dm </a:t>
            </a:r>
            <a:r>
              <a:rPr lang="en-US" sz="3200" b="1" dirty="0">
                <a:latin typeface="UTM Neo Sans Intel" pitchFamily="18" charset="0"/>
              </a:rPr>
              <a:t>&gt; </a:t>
            </a:r>
            <a:r>
              <a:rPr lang="en-US" sz="3200" b="1" dirty="0" smtClean="0">
                <a:latin typeface="UTM Neo Sans Intel" pitchFamily="18" charset="0"/>
              </a:rPr>
              <a:t>79dm</a:t>
            </a:r>
            <a:endParaRPr lang="en-US" sz="3200" b="1" dirty="0">
              <a:latin typeface="UTM Neo Sans Intel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361152" y="2643761"/>
            <a:ext cx="624708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latin typeface="UTM Neo Sans Intel" pitchFamily="18" charset="0"/>
              </a:rPr>
              <a:t>(81 &gt; </a:t>
            </a:r>
            <a:r>
              <a:rPr lang="en-US" sz="3200" b="1" dirty="0" smtClean="0">
                <a:latin typeface="UTM Neo Sans Intel" pitchFamily="18" charset="0"/>
              </a:rPr>
              <a:t>79 </a:t>
            </a:r>
            <a:r>
              <a:rPr lang="en-US" sz="3200" b="1" dirty="0" err="1" smtClean="0">
                <a:latin typeface="UTM Neo Sans Intel" pitchFamily="18" charset="0"/>
              </a:rPr>
              <a:t>vì</a:t>
            </a:r>
            <a:r>
              <a:rPr lang="en-US" sz="3200" b="1" dirty="0" smtClean="0">
                <a:latin typeface="UTM Neo Sans Intel" pitchFamily="18" charset="0"/>
              </a:rPr>
              <a:t> ở </a:t>
            </a:r>
            <a:r>
              <a:rPr lang="en-US" sz="3200" b="1" dirty="0" err="1" smtClean="0">
                <a:latin typeface="UTM Neo Sans Intel" pitchFamily="18" charset="0"/>
              </a:rPr>
              <a:t>hàng</a:t>
            </a:r>
            <a:r>
              <a:rPr lang="en-US" sz="3200" b="1" dirty="0" smtClean="0">
                <a:latin typeface="UTM Neo Sans Intel" pitchFamily="18" charset="0"/>
              </a:rPr>
              <a:t> </a:t>
            </a:r>
            <a:r>
              <a:rPr lang="en-US" sz="3200" b="1" dirty="0" err="1" smtClean="0">
                <a:latin typeface="UTM Neo Sans Intel" pitchFamily="18" charset="0"/>
              </a:rPr>
              <a:t>chục</a:t>
            </a:r>
            <a:r>
              <a:rPr lang="en-US" sz="3200" b="1" dirty="0" smtClean="0">
                <a:latin typeface="UTM Neo Sans Intel" pitchFamily="18" charset="0"/>
              </a:rPr>
              <a:t> 8 &gt; 7),</a:t>
            </a:r>
            <a:endParaRPr lang="en-US" sz="3200" b="1" dirty="0">
              <a:latin typeface="UTM Neo Sans Intel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078043" y="3398795"/>
            <a:ext cx="119776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err="1">
                <a:latin typeface="UTM Neo Sans Intel" pitchFamily="18" charset="0"/>
              </a:rPr>
              <a:t>tức</a:t>
            </a:r>
            <a:r>
              <a:rPr lang="en-US" sz="3200" b="1" dirty="0">
                <a:latin typeface="UTM Neo Sans Intel" pitchFamily="18" charset="0"/>
              </a:rPr>
              <a:t> </a:t>
            </a:r>
            <a:r>
              <a:rPr lang="en-US" sz="3200" b="1" dirty="0" err="1">
                <a:latin typeface="UTM Neo Sans Intel" pitchFamily="18" charset="0"/>
              </a:rPr>
              <a:t>là</a:t>
            </a:r>
            <a:endParaRPr lang="en-US" sz="3200" b="1" dirty="0">
              <a:latin typeface="UTM Neo Sans Intel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029354" y="2649338"/>
            <a:ext cx="122097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smtClean="0">
                <a:latin typeface="UTM Neo Sans Intel" pitchFamily="18" charset="0"/>
              </a:rPr>
              <a:t>Ta </a:t>
            </a:r>
            <a:r>
              <a:rPr lang="en-US" sz="3200" b="1" dirty="0" err="1" smtClean="0">
                <a:latin typeface="UTM Neo Sans Intel" pitchFamily="18" charset="0"/>
              </a:rPr>
              <a:t>có</a:t>
            </a:r>
            <a:r>
              <a:rPr lang="en-US" sz="3200" b="1" dirty="0" smtClean="0">
                <a:latin typeface="UTM Neo Sans Intel" pitchFamily="18" charset="0"/>
              </a:rPr>
              <a:t>:</a:t>
            </a:r>
            <a:endParaRPr lang="en-US" sz="3200" b="1" dirty="0">
              <a:latin typeface="UTM Neo Sans Intel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100326" y="4136676"/>
            <a:ext cx="99738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err="1" smtClean="0">
                <a:latin typeface="UTM Neo Sans Intel" pitchFamily="18" charset="0"/>
              </a:rPr>
              <a:t>Vậy</a:t>
            </a:r>
            <a:r>
              <a:rPr lang="en-US" sz="3200" b="1" dirty="0" smtClean="0">
                <a:latin typeface="UTM Neo Sans Intel" pitchFamily="18" charset="0"/>
              </a:rPr>
              <a:t>:</a:t>
            </a:r>
            <a:endParaRPr lang="en-US" sz="3200" b="1" dirty="0">
              <a:latin typeface="UTM Neo Sans Intel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486583" y="3398979"/>
            <a:ext cx="291005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smtClean="0">
                <a:latin typeface="UTM Neo Sans Intel" pitchFamily="18" charset="0"/>
              </a:rPr>
              <a:t>8,1m &gt; </a:t>
            </a:r>
            <a:r>
              <a:rPr lang="en-US" sz="3200" b="1" dirty="0" smtClean="0">
                <a:latin typeface="UTM Neo Sans Intel" pitchFamily="18" charset="0"/>
              </a:rPr>
              <a:t>7,9m</a:t>
            </a:r>
            <a:endParaRPr lang="en-US" sz="3200" b="1" dirty="0">
              <a:latin typeface="UTM Neo Sans Intel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827744" y="4153015"/>
            <a:ext cx="196412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smtClean="0">
                <a:latin typeface="UTM Neo Sans Intel" pitchFamily="18" charset="0"/>
              </a:rPr>
              <a:t>8,1 &gt; 7,9</a:t>
            </a:r>
            <a:endParaRPr lang="en-US" sz="3200" b="1" dirty="0">
              <a:latin typeface="UTM Neo Sans Intel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379690" y="4142950"/>
            <a:ext cx="443377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smtClean="0">
                <a:latin typeface="UTM Neo Sans Intel" pitchFamily="18" charset="0"/>
              </a:rPr>
              <a:t>(</a:t>
            </a:r>
            <a:r>
              <a:rPr lang="en-US" sz="3200" b="1" dirty="0" err="1" smtClean="0">
                <a:latin typeface="UTM Neo Sans Intel" pitchFamily="18" charset="0"/>
              </a:rPr>
              <a:t>phần</a:t>
            </a:r>
            <a:r>
              <a:rPr lang="en-US" sz="3200" b="1" dirty="0" smtClean="0">
                <a:latin typeface="UTM Neo Sans Intel" pitchFamily="18" charset="0"/>
              </a:rPr>
              <a:t> </a:t>
            </a:r>
            <a:r>
              <a:rPr lang="en-US" sz="3200" b="1" dirty="0" err="1" smtClean="0">
                <a:latin typeface="UTM Neo Sans Intel" pitchFamily="18" charset="0"/>
              </a:rPr>
              <a:t>nguyên</a:t>
            </a:r>
            <a:r>
              <a:rPr lang="en-US" sz="3200" b="1" dirty="0" smtClean="0">
                <a:latin typeface="UTM Neo Sans Intel" pitchFamily="18" charset="0"/>
              </a:rPr>
              <a:t> </a:t>
            </a:r>
            <a:r>
              <a:rPr lang="en-US" sz="3200" b="1" dirty="0" err="1" smtClean="0">
                <a:latin typeface="UTM Neo Sans Intel" pitchFamily="18" charset="0"/>
              </a:rPr>
              <a:t>có</a:t>
            </a:r>
            <a:r>
              <a:rPr lang="en-US" sz="3200" b="1" dirty="0" smtClean="0">
                <a:latin typeface="UTM Neo Sans Intel" pitchFamily="18" charset="0"/>
              </a:rPr>
              <a:t> 8 &gt; 7)</a:t>
            </a:r>
            <a:endParaRPr lang="en-US" sz="3200" b="1" dirty="0">
              <a:latin typeface="UTM Neo Sans Intel" pitchFamily="18" charset="0"/>
            </a:endParaRPr>
          </a:p>
        </p:txBody>
      </p:sp>
      <p:sp>
        <p:nvSpPr>
          <p:cNvPr id="23" name="文本框 23">
            <a:extLst>
              <a:ext uri="{FF2B5EF4-FFF2-40B4-BE49-F238E27FC236}">
                <a16:creationId xmlns:a16="http://schemas.microsoft.com/office/drawing/2014/main" xmlns="" id="{E0B9E083-F2E1-4D43-B73A-B2BE0AEFC5BB}"/>
              </a:ext>
            </a:extLst>
          </p:cNvPr>
          <p:cNvSpPr txBox="1"/>
          <p:nvPr/>
        </p:nvSpPr>
        <p:spPr>
          <a:xfrm>
            <a:off x="2376174" y="528212"/>
            <a:ext cx="51563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FF00"/>
                </a:solidFill>
                <a:latin typeface="UTM Neo Sans Intel" pitchFamily="18" charset="0"/>
              </a:rPr>
              <a:t>So </a:t>
            </a:r>
            <a:r>
              <a:rPr lang="en-US" sz="3600" b="1" dirty="0" err="1" smtClean="0">
                <a:solidFill>
                  <a:srgbClr val="FFFF00"/>
                </a:solidFill>
                <a:latin typeface="UTM Neo Sans Intel" pitchFamily="18" charset="0"/>
              </a:rPr>
              <a:t>sánh</a:t>
            </a:r>
            <a:r>
              <a:rPr lang="en-US" sz="3600" b="1" dirty="0" smtClean="0">
                <a:solidFill>
                  <a:srgbClr val="FFFF00"/>
                </a:solidFill>
                <a:latin typeface="UTM Neo Sans Intel" pitchFamily="18" charset="0"/>
              </a:rPr>
              <a:t> 8,1m </a:t>
            </a:r>
            <a:r>
              <a:rPr lang="en-US" sz="3600" b="1" dirty="0" err="1" smtClean="0">
                <a:solidFill>
                  <a:srgbClr val="FFFF00"/>
                </a:solidFill>
                <a:latin typeface="UTM Neo Sans Intel" pitchFamily="18" charset="0"/>
              </a:rPr>
              <a:t>và</a:t>
            </a:r>
            <a:r>
              <a:rPr lang="en-US" sz="3600" b="1" dirty="0" smtClean="0">
                <a:solidFill>
                  <a:srgbClr val="FFFF00"/>
                </a:solidFill>
                <a:latin typeface="UTM Neo Sans Intel" pitchFamily="18" charset="0"/>
              </a:rPr>
              <a:t> 7,9m</a:t>
            </a:r>
            <a:endParaRPr lang="en-US" sz="3600" b="1" dirty="0">
              <a:solidFill>
                <a:srgbClr val="FFFF00"/>
              </a:solidFill>
              <a:latin typeface="UTM Neo Sans Intel" pitchFamily="18" charset="0"/>
            </a:endParaRP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xmlns="" id="{E0B9E083-F2E1-4D43-B73A-B2BE0AEFC5BB}"/>
              </a:ext>
            </a:extLst>
          </p:cNvPr>
          <p:cNvSpPr txBox="1"/>
          <p:nvPr/>
        </p:nvSpPr>
        <p:spPr>
          <a:xfrm>
            <a:off x="560301" y="4860731"/>
            <a:ext cx="1076089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solidFill>
                  <a:schemeClr val="bg1"/>
                </a:solidFill>
                <a:latin typeface="UTM Neo Sans Intel" pitchFamily="18" charset="0"/>
              </a:rPr>
              <a:t>Trong</a:t>
            </a:r>
            <a:r>
              <a:rPr lang="en-US" sz="3200" b="1" dirty="0" smtClean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UTM Neo Sans Intel" pitchFamily="18" charset="0"/>
              </a:rPr>
              <a:t>hai</a:t>
            </a:r>
            <a:r>
              <a:rPr lang="en-US" sz="3200" b="1" dirty="0" smtClean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UTM Neo Sans Intel" pitchFamily="18" charset="0"/>
              </a:rPr>
              <a:t>số</a:t>
            </a:r>
            <a:r>
              <a:rPr lang="en-US" sz="3200" b="1" dirty="0" smtClean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UTM Neo Sans Intel" pitchFamily="18" charset="0"/>
              </a:rPr>
              <a:t>thập</a:t>
            </a:r>
            <a:r>
              <a:rPr lang="en-US" sz="3200" b="1" dirty="0" smtClean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UTM Neo Sans Intel" pitchFamily="18" charset="0"/>
              </a:rPr>
              <a:t>phân</a:t>
            </a:r>
            <a:r>
              <a:rPr lang="en-US" sz="3200" b="1" dirty="0" smtClean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UTM Neo Sans Intel" pitchFamily="18" charset="0"/>
              </a:rPr>
              <a:t>có</a:t>
            </a:r>
            <a:r>
              <a:rPr lang="en-US" sz="3200" b="1" dirty="0" smtClean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UTM Neo Sans Intel" pitchFamily="18" charset="0"/>
              </a:rPr>
              <a:t>phần</a:t>
            </a:r>
            <a:r>
              <a:rPr lang="en-US" sz="3200" b="1" dirty="0" smtClean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UTM Neo Sans Intel" pitchFamily="18" charset="0"/>
              </a:rPr>
              <a:t>nguyên</a:t>
            </a:r>
            <a:r>
              <a:rPr lang="en-US" sz="3200" b="1" dirty="0" smtClean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UTM Neo Sans Intel" pitchFamily="18" charset="0"/>
              </a:rPr>
              <a:t>khác</a:t>
            </a:r>
            <a:r>
              <a:rPr lang="en-US" sz="3200" b="1" dirty="0" smtClean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UTM Neo Sans Intel" pitchFamily="18" charset="0"/>
              </a:rPr>
              <a:t>nhau</a:t>
            </a:r>
            <a:r>
              <a:rPr lang="en-US" sz="3200" b="1" dirty="0" smtClean="0">
                <a:solidFill>
                  <a:schemeClr val="bg1"/>
                </a:solidFill>
                <a:latin typeface="UTM Neo Sans Intel" pitchFamily="18" charset="0"/>
              </a:rPr>
              <a:t>, </a:t>
            </a:r>
            <a:r>
              <a:rPr lang="en-US" sz="3200" b="1" dirty="0" err="1" smtClean="0">
                <a:solidFill>
                  <a:schemeClr val="bg1"/>
                </a:solidFill>
                <a:latin typeface="UTM Neo Sans Intel" pitchFamily="18" charset="0"/>
              </a:rPr>
              <a:t>số</a:t>
            </a:r>
            <a:r>
              <a:rPr lang="en-US" sz="3200" b="1" dirty="0" smtClean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UTM Neo Sans Intel" pitchFamily="18" charset="0"/>
              </a:rPr>
              <a:t>thập</a:t>
            </a:r>
            <a:r>
              <a:rPr lang="en-US" sz="3200" b="1" dirty="0" smtClean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UTM Neo Sans Intel" pitchFamily="18" charset="0"/>
              </a:rPr>
              <a:t>phân</a:t>
            </a:r>
            <a:r>
              <a:rPr lang="en-US" sz="3200" b="1" dirty="0" smtClean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UTM Neo Sans Intel" pitchFamily="18" charset="0"/>
              </a:rPr>
              <a:t>nào</a:t>
            </a:r>
            <a:r>
              <a:rPr lang="en-US" sz="3200" b="1" dirty="0" smtClean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UTM Neo Sans Intel" pitchFamily="18" charset="0"/>
              </a:rPr>
              <a:t>có</a:t>
            </a:r>
            <a:r>
              <a:rPr lang="en-US" sz="3200" b="1" dirty="0" smtClean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UTM Neo Sans Intel" pitchFamily="18" charset="0"/>
              </a:rPr>
              <a:t>phần</a:t>
            </a:r>
            <a:r>
              <a:rPr lang="en-US" sz="3200" b="1" dirty="0" smtClean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UTM Neo Sans Intel" pitchFamily="18" charset="0"/>
              </a:rPr>
              <a:t>nguyên</a:t>
            </a:r>
            <a:r>
              <a:rPr lang="en-US" sz="3200" b="1" dirty="0" smtClean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UTM Neo Sans Intel" pitchFamily="18" charset="0"/>
              </a:rPr>
              <a:t>lớn</a:t>
            </a:r>
            <a:r>
              <a:rPr lang="en-US" sz="3200" b="1" dirty="0" smtClean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UTM Neo Sans Intel" pitchFamily="18" charset="0"/>
              </a:rPr>
              <a:t>hơn</a:t>
            </a:r>
            <a:r>
              <a:rPr lang="en-US" sz="3200" b="1" dirty="0" smtClean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UTM Neo Sans Intel" pitchFamily="18" charset="0"/>
              </a:rPr>
              <a:t>thì</a:t>
            </a:r>
            <a:r>
              <a:rPr lang="en-US" sz="3200" b="1" dirty="0" smtClean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UTM Neo Sans Intel" pitchFamily="18" charset="0"/>
              </a:rPr>
              <a:t>số</a:t>
            </a:r>
            <a:r>
              <a:rPr lang="en-US" sz="3200" b="1" dirty="0" smtClean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UTM Neo Sans Intel" pitchFamily="18" charset="0"/>
              </a:rPr>
              <a:t>đó</a:t>
            </a:r>
            <a:r>
              <a:rPr lang="en-US" sz="3200" b="1" dirty="0" smtClean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UTM Neo Sans Intel" pitchFamily="18" charset="0"/>
              </a:rPr>
              <a:t>lớn</a:t>
            </a:r>
            <a:r>
              <a:rPr lang="en-US" sz="3200" b="1" dirty="0" smtClean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UTM Neo Sans Intel" pitchFamily="18" charset="0"/>
              </a:rPr>
              <a:t>hơn</a:t>
            </a:r>
            <a:r>
              <a:rPr lang="en-US" sz="3200" b="1" dirty="0" smtClean="0">
                <a:solidFill>
                  <a:schemeClr val="bg1"/>
                </a:solidFill>
                <a:latin typeface="UTM Neo Sans Intel" pitchFamily="18" charset="0"/>
              </a:rPr>
              <a:t>.</a:t>
            </a:r>
            <a:endParaRPr lang="en-US" sz="3200" b="1" dirty="0">
              <a:solidFill>
                <a:schemeClr val="bg1"/>
              </a:solidFill>
              <a:latin typeface="UTM Neo Sans Intel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120847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7F666DD2-558D-40FC-826E-56AE22CD879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8681" y="571313"/>
            <a:ext cx="4993622" cy="4993622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978D1118-AC98-46DF-92A0-68C236468A9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2" t="78444" r="38630"/>
          <a:stretch/>
        </p:blipFill>
        <p:spPr>
          <a:xfrm>
            <a:off x="3209203" y="1187557"/>
            <a:ext cx="8982797" cy="5924465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B5148B86-139C-4FE4-96D0-21973D00AB3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72" t="26060" r="100" b="62879"/>
          <a:stretch/>
        </p:blipFill>
        <p:spPr>
          <a:xfrm flipH="1">
            <a:off x="4439497" y="1674415"/>
            <a:ext cx="1565534" cy="1393709"/>
          </a:xfrm>
          <a:prstGeom prst="rect">
            <a:avLst/>
          </a:prstGeom>
        </p:spPr>
      </p:pic>
      <p:grpSp>
        <p:nvGrpSpPr>
          <p:cNvPr id="6" name="组合 5">
            <a:extLst>
              <a:ext uri="{FF2B5EF4-FFF2-40B4-BE49-F238E27FC236}">
                <a16:creationId xmlns:a16="http://schemas.microsoft.com/office/drawing/2014/main" xmlns="" id="{C1DF914A-371A-48C7-B550-980231491632}"/>
              </a:ext>
            </a:extLst>
          </p:cNvPr>
          <p:cNvGrpSpPr/>
          <p:nvPr/>
        </p:nvGrpSpPr>
        <p:grpSpPr>
          <a:xfrm>
            <a:off x="5199955" y="2519382"/>
            <a:ext cx="4618539" cy="2406465"/>
            <a:chOff x="2863803" y="1815328"/>
            <a:chExt cx="4618539" cy="2406465"/>
          </a:xfrm>
        </p:grpSpPr>
        <p:sp>
          <p:nvSpPr>
            <p:cNvPr id="7" name="文本框 6">
              <a:extLst>
                <a:ext uri="{FF2B5EF4-FFF2-40B4-BE49-F238E27FC236}">
                  <a16:creationId xmlns:a16="http://schemas.microsoft.com/office/drawing/2014/main" xmlns="" id="{11375498-541B-4E13-B582-86D800C7B876}"/>
                </a:ext>
              </a:extLst>
            </p:cNvPr>
            <p:cNvSpPr txBox="1"/>
            <p:nvPr/>
          </p:nvSpPr>
          <p:spPr>
            <a:xfrm>
              <a:off x="3551190" y="2282801"/>
              <a:ext cx="3931152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400" b="1" dirty="0" err="1">
                  <a:latin typeface="UTM Neo Sans Intel" pitchFamily="18" charset="0"/>
                </a:rPr>
                <a:t>Trong</a:t>
              </a:r>
              <a:r>
                <a:rPr lang="en-US" sz="2400" b="1" dirty="0">
                  <a:latin typeface="UTM Neo Sans Intel" pitchFamily="18" charset="0"/>
                </a:rPr>
                <a:t> </a:t>
              </a:r>
              <a:r>
                <a:rPr lang="en-US" sz="2400" b="1" dirty="0" err="1">
                  <a:latin typeface="UTM Neo Sans Intel" pitchFamily="18" charset="0"/>
                </a:rPr>
                <a:t>hai</a:t>
              </a:r>
              <a:r>
                <a:rPr lang="en-US" sz="2400" b="1" dirty="0">
                  <a:latin typeface="UTM Neo Sans Intel" pitchFamily="18" charset="0"/>
                </a:rPr>
                <a:t> </a:t>
              </a:r>
              <a:r>
                <a:rPr lang="en-US" sz="2400" b="1" dirty="0" err="1">
                  <a:latin typeface="UTM Neo Sans Intel" pitchFamily="18" charset="0"/>
                </a:rPr>
                <a:t>số</a:t>
              </a:r>
              <a:r>
                <a:rPr lang="en-US" sz="2400" b="1" dirty="0">
                  <a:latin typeface="UTM Neo Sans Intel" pitchFamily="18" charset="0"/>
                </a:rPr>
                <a:t> </a:t>
              </a:r>
              <a:r>
                <a:rPr lang="en-US" sz="2400" b="1" dirty="0" err="1">
                  <a:latin typeface="UTM Neo Sans Intel" pitchFamily="18" charset="0"/>
                </a:rPr>
                <a:t>thập</a:t>
              </a:r>
              <a:r>
                <a:rPr lang="en-US" sz="2400" b="1" dirty="0">
                  <a:latin typeface="UTM Neo Sans Intel" pitchFamily="18" charset="0"/>
                </a:rPr>
                <a:t> </a:t>
              </a:r>
              <a:r>
                <a:rPr lang="en-US" sz="2400" b="1" dirty="0" err="1">
                  <a:latin typeface="UTM Neo Sans Intel" pitchFamily="18" charset="0"/>
                </a:rPr>
                <a:t>phân</a:t>
              </a:r>
              <a:r>
                <a:rPr lang="en-US" sz="2400" b="1" dirty="0">
                  <a:latin typeface="UTM Neo Sans Intel" pitchFamily="18" charset="0"/>
                </a:rPr>
                <a:t> </a:t>
              </a:r>
              <a:r>
                <a:rPr lang="en-US" sz="2400" b="1" dirty="0" err="1">
                  <a:latin typeface="UTM Neo Sans Intel" pitchFamily="18" charset="0"/>
                </a:rPr>
                <a:t>có</a:t>
              </a:r>
              <a:r>
                <a:rPr lang="en-US" sz="2400" b="1" dirty="0">
                  <a:latin typeface="UTM Neo Sans Intel" pitchFamily="18" charset="0"/>
                </a:rPr>
                <a:t> </a:t>
              </a:r>
              <a:r>
                <a:rPr lang="en-US" sz="2400" b="1" dirty="0" err="1">
                  <a:latin typeface="UTM Neo Sans Intel" pitchFamily="18" charset="0"/>
                </a:rPr>
                <a:t>phần</a:t>
              </a:r>
              <a:r>
                <a:rPr lang="en-US" sz="2400" b="1" dirty="0">
                  <a:latin typeface="UTM Neo Sans Intel" pitchFamily="18" charset="0"/>
                </a:rPr>
                <a:t> </a:t>
              </a:r>
              <a:r>
                <a:rPr lang="en-US" sz="2400" b="1" dirty="0" err="1">
                  <a:latin typeface="UTM Neo Sans Intel" pitchFamily="18" charset="0"/>
                </a:rPr>
                <a:t>nguyên</a:t>
              </a:r>
              <a:r>
                <a:rPr lang="en-US" sz="2400" b="1" dirty="0">
                  <a:latin typeface="UTM Neo Sans Intel" pitchFamily="18" charset="0"/>
                </a:rPr>
                <a:t> </a:t>
              </a:r>
              <a:r>
                <a:rPr lang="en-US" sz="2400" b="1" dirty="0" err="1">
                  <a:latin typeface="UTM Neo Sans Intel" pitchFamily="18" charset="0"/>
                </a:rPr>
                <a:t>khác</a:t>
              </a:r>
              <a:r>
                <a:rPr lang="en-US" sz="2400" b="1" dirty="0">
                  <a:latin typeface="UTM Neo Sans Intel" pitchFamily="18" charset="0"/>
                </a:rPr>
                <a:t> </a:t>
              </a:r>
              <a:r>
                <a:rPr lang="en-US" sz="2400" b="1" dirty="0" err="1">
                  <a:latin typeface="UTM Neo Sans Intel" pitchFamily="18" charset="0"/>
                </a:rPr>
                <a:t>nhau</a:t>
              </a:r>
              <a:r>
                <a:rPr lang="en-US" sz="2400" b="1" dirty="0">
                  <a:latin typeface="UTM Neo Sans Intel" pitchFamily="18" charset="0"/>
                </a:rPr>
                <a:t>, </a:t>
              </a:r>
              <a:r>
                <a:rPr lang="en-US" sz="2400" b="1" dirty="0" err="1">
                  <a:latin typeface="UTM Neo Sans Intel" pitchFamily="18" charset="0"/>
                </a:rPr>
                <a:t>số</a:t>
              </a:r>
              <a:r>
                <a:rPr lang="en-US" sz="2400" b="1" dirty="0">
                  <a:latin typeface="UTM Neo Sans Intel" pitchFamily="18" charset="0"/>
                </a:rPr>
                <a:t> </a:t>
              </a:r>
              <a:r>
                <a:rPr lang="en-US" sz="2400" b="1" dirty="0" err="1">
                  <a:latin typeface="UTM Neo Sans Intel" pitchFamily="18" charset="0"/>
                </a:rPr>
                <a:t>thập</a:t>
              </a:r>
              <a:r>
                <a:rPr lang="en-US" sz="2400" b="1" dirty="0">
                  <a:latin typeface="UTM Neo Sans Intel" pitchFamily="18" charset="0"/>
                </a:rPr>
                <a:t> </a:t>
              </a:r>
              <a:r>
                <a:rPr lang="en-US" sz="2400" b="1" dirty="0" err="1">
                  <a:latin typeface="UTM Neo Sans Intel" pitchFamily="18" charset="0"/>
                </a:rPr>
                <a:t>phân</a:t>
              </a:r>
              <a:r>
                <a:rPr lang="en-US" sz="2400" b="1" dirty="0">
                  <a:latin typeface="UTM Neo Sans Intel" pitchFamily="18" charset="0"/>
                </a:rPr>
                <a:t> </a:t>
              </a:r>
              <a:r>
                <a:rPr lang="en-US" sz="2400" b="1" dirty="0" err="1">
                  <a:latin typeface="UTM Neo Sans Intel" pitchFamily="18" charset="0"/>
                </a:rPr>
                <a:t>nào</a:t>
              </a:r>
              <a:r>
                <a:rPr lang="en-US" sz="2400" b="1" dirty="0">
                  <a:latin typeface="UTM Neo Sans Intel" pitchFamily="18" charset="0"/>
                </a:rPr>
                <a:t> </a:t>
              </a:r>
              <a:r>
                <a:rPr lang="en-US" sz="2400" b="1" dirty="0" err="1">
                  <a:latin typeface="UTM Neo Sans Intel" pitchFamily="18" charset="0"/>
                </a:rPr>
                <a:t>có</a:t>
              </a:r>
              <a:r>
                <a:rPr lang="en-US" sz="2400" b="1" dirty="0">
                  <a:latin typeface="UTM Neo Sans Intel" pitchFamily="18" charset="0"/>
                </a:rPr>
                <a:t> </a:t>
              </a:r>
              <a:r>
                <a:rPr lang="en-US" sz="2400" b="1" dirty="0" err="1">
                  <a:latin typeface="UTM Neo Sans Intel" pitchFamily="18" charset="0"/>
                </a:rPr>
                <a:t>phần</a:t>
              </a:r>
              <a:r>
                <a:rPr lang="en-US" sz="2400" b="1" dirty="0">
                  <a:latin typeface="UTM Neo Sans Intel" pitchFamily="18" charset="0"/>
                </a:rPr>
                <a:t> </a:t>
              </a:r>
              <a:r>
                <a:rPr lang="en-US" sz="2400" b="1" dirty="0" err="1">
                  <a:latin typeface="UTM Neo Sans Intel" pitchFamily="18" charset="0"/>
                </a:rPr>
                <a:t>nguyên</a:t>
              </a:r>
              <a:r>
                <a:rPr lang="en-US" sz="2400" b="1" dirty="0">
                  <a:latin typeface="UTM Neo Sans Intel" pitchFamily="18" charset="0"/>
                </a:rPr>
                <a:t> </a:t>
              </a:r>
              <a:r>
                <a:rPr lang="en-US" sz="2400" b="1" dirty="0" err="1">
                  <a:latin typeface="UTM Neo Sans Intel" pitchFamily="18" charset="0"/>
                </a:rPr>
                <a:t>lớn</a:t>
              </a:r>
              <a:r>
                <a:rPr lang="en-US" sz="2400" b="1" dirty="0">
                  <a:latin typeface="UTM Neo Sans Intel" pitchFamily="18" charset="0"/>
                </a:rPr>
                <a:t> </a:t>
              </a:r>
              <a:r>
                <a:rPr lang="en-US" sz="2400" b="1" dirty="0" err="1">
                  <a:latin typeface="UTM Neo Sans Intel" pitchFamily="18" charset="0"/>
                </a:rPr>
                <a:t>hơn</a:t>
              </a:r>
              <a:r>
                <a:rPr lang="en-US" sz="2400" b="1" dirty="0">
                  <a:latin typeface="UTM Neo Sans Intel" pitchFamily="18" charset="0"/>
                </a:rPr>
                <a:t> </a:t>
              </a:r>
              <a:r>
                <a:rPr lang="en-US" sz="2400" b="1" dirty="0" err="1">
                  <a:latin typeface="UTM Neo Sans Intel" pitchFamily="18" charset="0"/>
                </a:rPr>
                <a:t>thì</a:t>
              </a:r>
              <a:r>
                <a:rPr lang="en-US" sz="2400" b="1" dirty="0">
                  <a:latin typeface="UTM Neo Sans Intel" pitchFamily="18" charset="0"/>
                </a:rPr>
                <a:t> </a:t>
              </a:r>
              <a:r>
                <a:rPr lang="en-US" sz="2400" b="1" dirty="0" err="1">
                  <a:latin typeface="UTM Neo Sans Intel" pitchFamily="18" charset="0"/>
                </a:rPr>
                <a:t>số</a:t>
              </a:r>
              <a:r>
                <a:rPr lang="en-US" sz="2400" b="1" dirty="0">
                  <a:latin typeface="UTM Neo Sans Intel" pitchFamily="18" charset="0"/>
                </a:rPr>
                <a:t> </a:t>
              </a:r>
              <a:r>
                <a:rPr lang="en-US" sz="2400" b="1" dirty="0" err="1">
                  <a:latin typeface="UTM Neo Sans Intel" pitchFamily="18" charset="0"/>
                </a:rPr>
                <a:t>đó</a:t>
              </a:r>
              <a:r>
                <a:rPr lang="en-US" sz="2400" b="1" dirty="0">
                  <a:latin typeface="UTM Neo Sans Intel" pitchFamily="18" charset="0"/>
                </a:rPr>
                <a:t> </a:t>
              </a:r>
              <a:r>
                <a:rPr lang="en-US" sz="2400" b="1" dirty="0" err="1">
                  <a:latin typeface="UTM Neo Sans Intel" pitchFamily="18" charset="0"/>
                </a:rPr>
                <a:t>lớn</a:t>
              </a:r>
              <a:r>
                <a:rPr lang="en-US" sz="2400" b="1" dirty="0">
                  <a:latin typeface="UTM Neo Sans Intel" pitchFamily="18" charset="0"/>
                </a:rPr>
                <a:t> </a:t>
              </a:r>
              <a:r>
                <a:rPr lang="en-US" sz="2400" b="1" dirty="0" err="1">
                  <a:latin typeface="UTM Neo Sans Intel" pitchFamily="18" charset="0"/>
                </a:rPr>
                <a:t>hơn</a:t>
              </a:r>
              <a:r>
                <a:rPr lang="en-US" sz="2400" b="1" dirty="0">
                  <a:latin typeface="UTM Neo Sans Intel" pitchFamily="18" charset="0"/>
                </a:rPr>
                <a:t>.</a:t>
              </a:r>
            </a:p>
          </p:txBody>
        </p:sp>
        <p:pic>
          <p:nvPicPr>
            <p:cNvPr id="9" name="图片 8">
              <a:extLst>
                <a:ext uri="{FF2B5EF4-FFF2-40B4-BE49-F238E27FC236}">
                  <a16:creationId xmlns:a16="http://schemas.microsoft.com/office/drawing/2014/main" xmlns="" id="{7AC732B6-014D-4B21-A316-95A34B70A5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510" t="13839" r="16909" b="68434"/>
            <a:stretch/>
          </p:blipFill>
          <p:spPr>
            <a:xfrm rot="1121413">
              <a:off x="2863803" y="1815328"/>
              <a:ext cx="812199" cy="1000287"/>
            </a:xfrm>
            <a:prstGeom prst="rect">
              <a:avLst/>
            </a:prstGeom>
          </p:spPr>
        </p:pic>
      </p:grpSp>
      <p:pic>
        <p:nvPicPr>
          <p:cNvPr id="10" name="图片 8">
            <a:extLst>
              <a:ext uri="{FF2B5EF4-FFF2-40B4-BE49-F238E27FC236}">
                <a16:creationId xmlns:a16="http://schemas.microsoft.com/office/drawing/2014/main" xmlns="" id="{358E3BBB-3E08-462B-8DDE-E7AE9BAFFFE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26" t="63081" r="15319" b="23737"/>
          <a:stretch/>
        </p:blipFill>
        <p:spPr>
          <a:xfrm>
            <a:off x="8976584" y="1187557"/>
            <a:ext cx="1919200" cy="2011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9958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17">
            <a:extLst>
              <a:ext uri="{FF2B5EF4-FFF2-40B4-BE49-F238E27FC236}">
                <a16:creationId xmlns:a16="http://schemas.microsoft.com/office/drawing/2014/main" xmlns="" id="{9DDDA73B-B024-4526-A0B0-515B054BF6D5}"/>
              </a:ext>
            </a:extLst>
          </p:cNvPr>
          <p:cNvSpPr txBox="1"/>
          <p:nvPr/>
        </p:nvSpPr>
        <p:spPr>
          <a:xfrm flipH="1">
            <a:off x="8042443" y="525800"/>
            <a:ext cx="36091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spc="300" dirty="0" err="1" smtClean="0">
                <a:ln w="28575">
                  <a:solidFill>
                    <a:srgbClr val="5080AB">
                      <a:alpha val="98000"/>
                    </a:srgb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UTM Habano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Ví</a:t>
            </a:r>
            <a:r>
              <a:rPr lang="en-US" altLang="zh-CN" sz="2800" b="1" spc="300" dirty="0" smtClean="0">
                <a:ln w="28575">
                  <a:solidFill>
                    <a:srgbClr val="5080AB">
                      <a:alpha val="98000"/>
                    </a:srgb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UTM Habano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lang="en-US" altLang="zh-CN" sz="2800" b="1" spc="300" dirty="0" err="1" smtClean="0">
                <a:ln w="28575">
                  <a:solidFill>
                    <a:srgbClr val="5080AB">
                      <a:alpha val="98000"/>
                    </a:srgb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UTM Habano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dụ</a:t>
            </a:r>
            <a:r>
              <a:rPr lang="en-US" altLang="zh-CN" sz="2800" b="1" spc="300" dirty="0" smtClean="0">
                <a:ln w="28575">
                  <a:solidFill>
                    <a:srgbClr val="5080AB">
                      <a:alpha val="98000"/>
                    </a:srgb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UTM Habano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2:</a:t>
            </a:r>
            <a:endParaRPr lang="zh-CN" altLang="en-US" sz="2800" b="1" spc="300" dirty="0">
              <a:ln w="28575">
                <a:solidFill>
                  <a:srgbClr val="5080AB">
                    <a:alpha val="98000"/>
                  </a:srgbClr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5080AB"/>
                </a:outerShdw>
              </a:effectLst>
              <a:latin typeface="UTM Habano" pitchFamily="18" charset="0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>
                <a:off x="836674" y="2077092"/>
                <a:ext cx="10045598" cy="80137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2600" b="1" dirty="0" smtClean="0">
                    <a:latin typeface="UTM Neo Sans Intel" pitchFamily="18" charset="0"/>
                  </a:rPr>
                  <a:t>Phần </a:t>
                </a:r>
                <a:r>
                  <a:rPr lang="en-US" sz="2600" b="1" dirty="0" err="1" smtClean="0">
                    <a:latin typeface="UTM Neo Sans Intel" pitchFamily="18" charset="0"/>
                  </a:rPr>
                  <a:t>thập</a:t>
                </a:r>
                <a:r>
                  <a:rPr lang="en-US" sz="2600" b="1" dirty="0" smtClean="0">
                    <a:latin typeface="UTM Neo Sans Intel" pitchFamily="18" charset="0"/>
                  </a:rPr>
                  <a:t> </a:t>
                </a:r>
                <a:r>
                  <a:rPr lang="en-US" sz="2600" b="1" dirty="0" err="1" smtClean="0">
                    <a:latin typeface="UTM Neo Sans Intel" pitchFamily="18" charset="0"/>
                  </a:rPr>
                  <a:t>phân</a:t>
                </a:r>
                <a:r>
                  <a:rPr lang="en-US" sz="2600" b="1" dirty="0" smtClean="0">
                    <a:latin typeface="UTM Neo Sans Intel" pitchFamily="18" charset="0"/>
                  </a:rPr>
                  <a:t> </a:t>
                </a:r>
                <a:r>
                  <a:rPr lang="en-US" sz="2600" b="1" dirty="0" err="1" smtClean="0">
                    <a:latin typeface="UTM Neo Sans Intel" pitchFamily="18" charset="0"/>
                  </a:rPr>
                  <a:t>của</a:t>
                </a:r>
                <a:r>
                  <a:rPr lang="en-US" sz="2600" b="1" dirty="0" smtClean="0">
                    <a:latin typeface="UTM Neo Sans Intel" pitchFamily="18" charset="0"/>
                  </a:rPr>
                  <a:t> 35,7m </a:t>
                </a:r>
                <a:r>
                  <a:rPr lang="en-US" sz="2600" b="1" dirty="0" err="1" smtClean="0">
                    <a:latin typeface="UTM Neo Sans Intel" pitchFamily="18" charset="0"/>
                  </a:rPr>
                  <a:t>là</a:t>
                </a:r>
                <a:r>
                  <a:rPr lang="en-US" sz="2600" b="1" dirty="0" smtClean="0">
                    <a:latin typeface="UTM Neo Sans Intel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pc="-150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sz="3200" b="1" i="1" spc="-150" smtClean="0">
                            <a:latin typeface="Cambria Math"/>
                          </a:rPr>
                          <m:t>𝟕</m:t>
                        </m:r>
                      </m:num>
                      <m:den>
                        <m:r>
                          <a:rPr lang="en-US" sz="3200" b="1" i="1" spc="-150" smtClean="0">
                            <a:latin typeface="Cambria Math"/>
                          </a:rPr>
                          <m:t>𝟏𝟎</m:t>
                        </m:r>
                      </m:den>
                    </m:f>
                  </m:oMath>
                </a14:m>
                <a:r>
                  <a:rPr lang="en-US" sz="2600" b="1" dirty="0" smtClean="0">
                    <a:latin typeface="UTM Neo Sans Intel" pitchFamily="18" charset="0"/>
                  </a:rPr>
                  <a:t> m = 7dm = 700mm</a:t>
                </a:r>
                <a:endParaRPr lang="en-US" sz="2600" b="1" dirty="0">
                  <a:latin typeface="UTM Neo Sans Intel" pitchFamily="18" charset="0"/>
                </a:endParaRPr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6674" y="2077092"/>
                <a:ext cx="10045598" cy="801373"/>
              </a:xfrm>
              <a:prstGeom prst="rect">
                <a:avLst/>
              </a:prstGeom>
              <a:blipFill rotWithShape="1">
                <a:blip r:embed="rId4"/>
                <a:stretch>
                  <a:fillRect l="-10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Rectangle 12"/>
          <p:cNvSpPr/>
          <p:nvPr/>
        </p:nvSpPr>
        <p:spPr>
          <a:xfrm>
            <a:off x="1581460" y="4967798"/>
            <a:ext cx="2917233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b="1" dirty="0" smtClean="0">
                <a:latin typeface="UTM Neo Sans Intel" pitchFamily="18" charset="0"/>
              </a:rPr>
              <a:t>35,7m </a:t>
            </a:r>
            <a:r>
              <a:rPr lang="en-US" sz="2600" b="1" dirty="0">
                <a:latin typeface="UTM Neo Sans Intel" pitchFamily="18" charset="0"/>
              </a:rPr>
              <a:t>&gt;</a:t>
            </a:r>
            <a:r>
              <a:rPr lang="en-US" sz="2600" b="1" dirty="0" smtClean="0">
                <a:latin typeface="UTM Neo Sans Intel" pitchFamily="18" charset="0"/>
              </a:rPr>
              <a:t> 35,698m</a:t>
            </a:r>
            <a:endParaRPr lang="en-US" sz="2600" b="1" dirty="0">
              <a:latin typeface="UTM Neo Sans Intel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672502" y="3563763"/>
            <a:ext cx="3088728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b="1" dirty="0" smtClean="0">
                <a:latin typeface="UTM Neo Sans Intel" pitchFamily="18" charset="0"/>
              </a:rPr>
              <a:t>700mm </a:t>
            </a:r>
            <a:r>
              <a:rPr lang="en-US" sz="2600" b="1" dirty="0">
                <a:latin typeface="UTM Neo Sans Intel" pitchFamily="18" charset="0"/>
              </a:rPr>
              <a:t>&gt; </a:t>
            </a:r>
            <a:r>
              <a:rPr lang="en-US" sz="2600" b="1" dirty="0" smtClean="0">
                <a:latin typeface="UTM Neo Sans Intel" pitchFamily="18" charset="0"/>
              </a:rPr>
              <a:t>698mm</a:t>
            </a:r>
            <a:endParaRPr lang="en-US" sz="2600" b="1" dirty="0">
              <a:latin typeface="UTM Neo Sans Intel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591606" y="3567138"/>
            <a:ext cx="6145802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b="1" dirty="0" smtClean="0">
                <a:latin typeface="UTM Neo Sans Intel" pitchFamily="18" charset="0"/>
              </a:rPr>
              <a:t>(700 </a:t>
            </a:r>
            <a:r>
              <a:rPr lang="en-US" sz="2600" b="1" dirty="0">
                <a:latin typeface="UTM Neo Sans Intel" pitchFamily="18" charset="0"/>
              </a:rPr>
              <a:t>&gt; </a:t>
            </a:r>
            <a:r>
              <a:rPr lang="en-US" sz="2600" b="1" dirty="0" smtClean="0">
                <a:latin typeface="UTM Neo Sans Intel" pitchFamily="18" charset="0"/>
              </a:rPr>
              <a:t>698 </a:t>
            </a:r>
            <a:r>
              <a:rPr lang="en-US" sz="2600" b="1" dirty="0" err="1" smtClean="0">
                <a:latin typeface="UTM Neo Sans Intel" pitchFamily="18" charset="0"/>
              </a:rPr>
              <a:t>vì</a:t>
            </a:r>
            <a:r>
              <a:rPr lang="en-US" sz="2600" b="1" dirty="0" smtClean="0">
                <a:latin typeface="UTM Neo Sans Intel" pitchFamily="18" charset="0"/>
              </a:rPr>
              <a:t> ở </a:t>
            </a:r>
            <a:r>
              <a:rPr lang="en-US" sz="2600" b="1" dirty="0" err="1" smtClean="0">
                <a:latin typeface="UTM Neo Sans Intel" pitchFamily="18" charset="0"/>
              </a:rPr>
              <a:t>hàng</a:t>
            </a:r>
            <a:r>
              <a:rPr lang="en-US" sz="2600" b="1" dirty="0" smtClean="0">
                <a:latin typeface="UTM Neo Sans Intel" pitchFamily="18" charset="0"/>
              </a:rPr>
              <a:t> </a:t>
            </a:r>
            <a:r>
              <a:rPr lang="en-US" sz="2600" b="1" dirty="0" err="1" smtClean="0">
                <a:latin typeface="UTM Neo Sans Intel" pitchFamily="18" charset="0"/>
              </a:rPr>
              <a:t>trăm</a:t>
            </a:r>
            <a:r>
              <a:rPr lang="en-US" sz="2600" b="1" dirty="0" smtClean="0">
                <a:latin typeface="UTM Neo Sans Intel" pitchFamily="18" charset="0"/>
              </a:rPr>
              <a:t> </a:t>
            </a:r>
            <a:r>
              <a:rPr lang="en-US" sz="2600" b="1" dirty="0" err="1" smtClean="0">
                <a:latin typeface="UTM Neo Sans Intel" pitchFamily="18" charset="0"/>
              </a:rPr>
              <a:t>có</a:t>
            </a:r>
            <a:r>
              <a:rPr lang="en-US" sz="2600" b="1" dirty="0" smtClean="0">
                <a:latin typeface="UTM Neo Sans Intel" pitchFamily="18" charset="0"/>
              </a:rPr>
              <a:t> 7 &gt; 6),</a:t>
            </a:r>
            <a:endParaRPr lang="en-US" sz="2600" b="1" dirty="0">
              <a:latin typeface="UTM Neo Sans Intel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844421" y="4222059"/>
            <a:ext cx="832279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600" b="1" dirty="0" err="1">
                <a:latin typeface="UTM Neo Sans Intel" pitchFamily="18" charset="0"/>
              </a:rPr>
              <a:t>n</a:t>
            </a:r>
            <a:r>
              <a:rPr lang="en-US" sz="2600" b="1" dirty="0" err="1" smtClean="0">
                <a:latin typeface="UTM Neo Sans Intel" pitchFamily="18" charset="0"/>
              </a:rPr>
              <a:t>ên</a:t>
            </a:r>
            <a:r>
              <a:rPr lang="en-US" sz="2600" b="1" dirty="0" smtClean="0">
                <a:latin typeface="UTM Neo Sans Intel" pitchFamily="18" charset="0"/>
              </a:rPr>
              <a:t>:</a:t>
            </a:r>
            <a:endParaRPr lang="en-US" sz="2600" b="1" dirty="0">
              <a:latin typeface="UTM Neo Sans Intel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830188" y="3563691"/>
            <a:ext cx="699230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600" b="1" dirty="0" err="1" smtClean="0">
                <a:latin typeface="UTM Neo Sans Intel" pitchFamily="18" charset="0"/>
              </a:rPr>
              <a:t>Mà</a:t>
            </a:r>
            <a:r>
              <a:rPr lang="en-US" sz="2600" b="1" dirty="0" smtClean="0">
                <a:latin typeface="UTM Neo Sans Intel" pitchFamily="18" charset="0"/>
              </a:rPr>
              <a:t>:</a:t>
            </a:r>
            <a:endParaRPr lang="en-US" sz="2600" b="1" dirty="0">
              <a:latin typeface="UTM Neo Sans Intel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841741" y="4971411"/>
            <a:ext cx="843501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600" b="1" dirty="0" err="1" smtClean="0">
                <a:latin typeface="UTM Neo Sans Intel" pitchFamily="18" charset="0"/>
              </a:rPr>
              <a:t>Vậy</a:t>
            </a:r>
            <a:r>
              <a:rPr lang="en-US" sz="2600" b="1" dirty="0" smtClean="0">
                <a:latin typeface="UTM Neo Sans Intel" pitchFamily="18" charset="0"/>
              </a:rPr>
              <a:t>:</a:t>
            </a:r>
            <a:endParaRPr lang="en-US" sz="2600" b="1" dirty="0">
              <a:latin typeface="UTM Neo Sans Intel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/>
              <p:cNvSpPr/>
              <p:nvPr/>
            </p:nvSpPr>
            <p:spPr>
              <a:xfrm>
                <a:off x="1690096" y="4092346"/>
                <a:ext cx="2510712" cy="80137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2600" b="1" dirty="0">
                    <a:latin typeface="UTM Neo Sans Intel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pc="-150">
                            <a:latin typeface="Cambria Math"/>
                          </a:rPr>
                        </m:ctrlPr>
                      </m:fPr>
                      <m:num>
                        <m:r>
                          <a:rPr lang="en-US" sz="3200" b="1" i="1" spc="-150">
                            <a:latin typeface="Cambria Math"/>
                          </a:rPr>
                          <m:t>𝟕</m:t>
                        </m:r>
                      </m:num>
                      <m:den>
                        <m:r>
                          <a:rPr lang="en-US" sz="3200" b="1" i="1" spc="-150">
                            <a:latin typeface="Cambria Math"/>
                          </a:rPr>
                          <m:t>𝟏𝟎</m:t>
                        </m:r>
                      </m:den>
                    </m:f>
                  </m:oMath>
                </a14:m>
                <a:r>
                  <a:rPr lang="en-US" sz="2600" b="1" dirty="0">
                    <a:latin typeface="UTM Neo Sans Intel" pitchFamily="18" charset="0"/>
                  </a:rPr>
                  <a:t>m </a:t>
                </a:r>
                <a:r>
                  <a:rPr lang="en-US" sz="2600" b="1" dirty="0" smtClean="0">
                    <a:latin typeface="UTM Neo Sans Intel" pitchFamily="18" charset="0"/>
                  </a:rPr>
                  <a:t> &gt; </a:t>
                </a:r>
                <a:r>
                  <a:rPr lang="en-US" sz="2600" b="1" dirty="0">
                    <a:latin typeface="UTM Neo Sans Intel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pc="-150">
                            <a:latin typeface="Cambria Math"/>
                          </a:rPr>
                        </m:ctrlPr>
                      </m:fPr>
                      <m:num>
                        <m:r>
                          <a:rPr lang="en-US" sz="3200" b="1" i="1" spc="-150">
                            <a:latin typeface="Cambria Math"/>
                          </a:rPr>
                          <m:t>𝟔𝟗𝟖</m:t>
                        </m:r>
                      </m:num>
                      <m:den>
                        <m:r>
                          <a:rPr lang="en-US" sz="3200" b="1" i="1" spc="-150">
                            <a:latin typeface="Cambria Math"/>
                          </a:rPr>
                          <m:t>𝟏𝟎𝟎𝟎</m:t>
                        </m:r>
                      </m:den>
                    </m:f>
                  </m:oMath>
                </a14:m>
                <a:r>
                  <a:rPr lang="en-US" sz="2600" b="1" dirty="0">
                    <a:latin typeface="UTM Neo Sans Intel" pitchFamily="18" charset="0"/>
                  </a:rPr>
                  <a:t>m</a:t>
                </a:r>
              </a:p>
            </p:txBody>
          </p:sp>
        </mc:Choice>
        <mc:Fallback xmlns="">
          <p:sp>
            <p:nvSpPr>
              <p:cNvPr id="20" name="Rectangle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90096" y="4092346"/>
                <a:ext cx="2510712" cy="801373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Rectangle 21"/>
          <p:cNvSpPr/>
          <p:nvPr/>
        </p:nvSpPr>
        <p:spPr>
          <a:xfrm>
            <a:off x="4417216" y="4978673"/>
            <a:ext cx="737834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b="1" dirty="0" smtClean="0">
                <a:latin typeface="UTM Neo Sans Intel" pitchFamily="18" charset="0"/>
              </a:rPr>
              <a:t>(</a:t>
            </a:r>
            <a:r>
              <a:rPr lang="en-US" sz="2600" b="1" dirty="0" err="1" smtClean="0">
                <a:latin typeface="UTM Neo Sans Intel" pitchFamily="18" charset="0"/>
              </a:rPr>
              <a:t>phần</a:t>
            </a:r>
            <a:r>
              <a:rPr lang="en-US" sz="2600" b="1" dirty="0" smtClean="0">
                <a:latin typeface="UTM Neo Sans Intel" pitchFamily="18" charset="0"/>
              </a:rPr>
              <a:t> </a:t>
            </a:r>
            <a:r>
              <a:rPr lang="en-US" sz="2600" b="1" dirty="0" err="1" smtClean="0">
                <a:latin typeface="UTM Neo Sans Intel" pitchFamily="18" charset="0"/>
              </a:rPr>
              <a:t>nguyên</a:t>
            </a:r>
            <a:r>
              <a:rPr lang="en-US" sz="2600" b="1" dirty="0" smtClean="0">
                <a:latin typeface="UTM Neo Sans Intel" pitchFamily="18" charset="0"/>
              </a:rPr>
              <a:t> </a:t>
            </a:r>
            <a:r>
              <a:rPr lang="en-US" sz="2600" b="1" dirty="0" err="1" smtClean="0">
                <a:latin typeface="UTM Neo Sans Intel" pitchFamily="18" charset="0"/>
              </a:rPr>
              <a:t>bằng</a:t>
            </a:r>
            <a:r>
              <a:rPr lang="en-US" sz="2600" b="1" dirty="0" smtClean="0">
                <a:latin typeface="UTM Neo Sans Intel" pitchFamily="18" charset="0"/>
              </a:rPr>
              <a:t> </a:t>
            </a:r>
            <a:r>
              <a:rPr lang="en-US" sz="2600" b="1" dirty="0" err="1" smtClean="0">
                <a:latin typeface="UTM Neo Sans Intel" pitchFamily="18" charset="0"/>
              </a:rPr>
              <a:t>nhau</a:t>
            </a:r>
            <a:r>
              <a:rPr lang="en-US" sz="2600" b="1" dirty="0" smtClean="0">
                <a:latin typeface="UTM Neo Sans Intel" pitchFamily="18" charset="0"/>
              </a:rPr>
              <a:t>, </a:t>
            </a:r>
            <a:r>
              <a:rPr lang="en-US" sz="2600" b="1" dirty="0" err="1" smtClean="0">
                <a:latin typeface="UTM Neo Sans Intel" pitchFamily="18" charset="0"/>
              </a:rPr>
              <a:t>hàng</a:t>
            </a:r>
            <a:r>
              <a:rPr lang="en-US" sz="2600" b="1" dirty="0" smtClean="0">
                <a:latin typeface="UTM Neo Sans Intel" pitchFamily="18" charset="0"/>
              </a:rPr>
              <a:t> </a:t>
            </a:r>
            <a:r>
              <a:rPr lang="en-US" sz="2600" b="1" dirty="0" err="1" smtClean="0">
                <a:latin typeface="UTM Neo Sans Intel" pitchFamily="18" charset="0"/>
              </a:rPr>
              <a:t>phần</a:t>
            </a:r>
            <a:r>
              <a:rPr lang="en-US" sz="2600" b="1" dirty="0" smtClean="0">
                <a:latin typeface="UTM Neo Sans Intel" pitchFamily="18" charset="0"/>
              </a:rPr>
              <a:t> </a:t>
            </a:r>
            <a:r>
              <a:rPr lang="en-US" sz="2600" b="1" dirty="0" err="1" smtClean="0">
                <a:latin typeface="UTM Neo Sans Intel" pitchFamily="18" charset="0"/>
              </a:rPr>
              <a:t>mười</a:t>
            </a:r>
            <a:r>
              <a:rPr lang="en-US" sz="2600" b="1" dirty="0" smtClean="0">
                <a:latin typeface="UTM Neo Sans Intel" pitchFamily="18" charset="0"/>
              </a:rPr>
              <a:t> 7&gt;6)</a:t>
            </a:r>
            <a:endParaRPr lang="en-US" sz="2600" b="1" dirty="0">
              <a:latin typeface="UTM Neo Sans Intel" pitchFamily="18" charset="0"/>
            </a:endParaRPr>
          </a:p>
        </p:txBody>
      </p:sp>
      <p:sp>
        <p:nvSpPr>
          <p:cNvPr id="23" name="文本框 23">
            <a:extLst>
              <a:ext uri="{FF2B5EF4-FFF2-40B4-BE49-F238E27FC236}">
                <a16:creationId xmlns:a16="http://schemas.microsoft.com/office/drawing/2014/main" xmlns="" id="{E0B9E083-F2E1-4D43-B73A-B2BE0AEFC5BB}"/>
              </a:ext>
            </a:extLst>
          </p:cNvPr>
          <p:cNvSpPr txBox="1"/>
          <p:nvPr/>
        </p:nvSpPr>
        <p:spPr>
          <a:xfrm>
            <a:off x="2296900" y="636854"/>
            <a:ext cx="48846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FF00"/>
                </a:solidFill>
                <a:latin typeface="UTM Neo Sans Intel" pitchFamily="18" charset="0"/>
              </a:rPr>
              <a:t>So </a:t>
            </a:r>
            <a:r>
              <a:rPr lang="en-US" sz="2800" b="1" dirty="0" err="1" smtClean="0">
                <a:solidFill>
                  <a:srgbClr val="FFFF00"/>
                </a:solidFill>
                <a:latin typeface="UTM Neo Sans Intel" pitchFamily="18" charset="0"/>
              </a:rPr>
              <a:t>sánh</a:t>
            </a:r>
            <a:r>
              <a:rPr lang="en-US" sz="2800" b="1" dirty="0" smtClean="0">
                <a:solidFill>
                  <a:srgbClr val="FFFF00"/>
                </a:solidFill>
                <a:latin typeface="UTM Neo Sans Intel" pitchFamily="18" charset="0"/>
              </a:rPr>
              <a:t> 35,7m </a:t>
            </a:r>
            <a:r>
              <a:rPr lang="en-US" sz="2800" b="1" dirty="0" err="1" smtClean="0">
                <a:solidFill>
                  <a:srgbClr val="FFFF00"/>
                </a:solidFill>
                <a:latin typeface="UTM Neo Sans Intel" pitchFamily="18" charset="0"/>
              </a:rPr>
              <a:t>và</a:t>
            </a:r>
            <a:r>
              <a:rPr lang="en-US" sz="2800" b="1" dirty="0" smtClean="0">
                <a:solidFill>
                  <a:srgbClr val="FFFF00"/>
                </a:solidFill>
                <a:latin typeface="UTM Neo Sans Intel" pitchFamily="18" charset="0"/>
              </a:rPr>
              <a:t> 35,698m</a:t>
            </a:r>
            <a:endParaRPr lang="en-US" sz="2800" b="1" dirty="0">
              <a:solidFill>
                <a:srgbClr val="FFFF00"/>
              </a:solidFill>
              <a:latin typeface="UTM Neo Sans Intel" pitchFamily="18" charset="0"/>
            </a:endParaRP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xmlns="" id="{E0B9E083-F2E1-4D43-B73A-B2BE0AEFC5BB}"/>
              </a:ext>
            </a:extLst>
          </p:cNvPr>
          <p:cNvSpPr txBox="1"/>
          <p:nvPr/>
        </p:nvSpPr>
        <p:spPr>
          <a:xfrm>
            <a:off x="1134858" y="5450132"/>
            <a:ext cx="1000155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 err="1" smtClean="0">
                <a:solidFill>
                  <a:schemeClr val="bg1"/>
                </a:solidFill>
                <a:latin typeface="UTM Neo Sans Intel" pitchFamily="18" charset="0"/>
              </a:rPr>
              <a:t>Trong</a:t>
            </a:r>
            <a:r>
              <a:rPr lang="en-US" sz="2600" b="1" dirty="0" smtClean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600" b="1" dirty="0" err="1" smtClean="0">
                <a:solidFill>
                  <a:schemeClr val="bg1"/>
                </a:solidFill>
                <a:latin typeface="UTM Neo Sans Intel" pitchFamily="18" charset="0"/>
              </a:rPr>
              <a:t>hai</a:t>
            </a:r>
            <a:r>
              <a:rPr lang="en-US" sz="2600" b="1" dirty="0" smtClean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600" b="1" dirty="0" err="1" smtClean="0">
                <a:solidFill>
                  <a:schemeClr val="bg1"/>
                </a:solidFill>
                <a:latin typeface="UTM Neo Sans Intel" pitchFamily="18" charset="0"/>
              </a:rPr>
              <a:t>số</a:t>
            </a:r>
            <a:r>
              <a:rPr lang="en-US" sz="2600" b="1" dirty="0" smtClean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600" b="1" dirty="0" err="1" smtClean="0">
                <a:solidFill>
                  <a:schemeClr val="bg1"/>
                </a:solidFill>
                <a:latin typeface="UTM Neo Sans Intel" pitchFamily="18" charset="0"/>
              </a:rPr>
              <a:t>thập</a:t>
            </a:r>
            <a:r>
              <a:rPr lang="en-US" sz="2600" b="1" dirty="0" smtClean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600" b="1" dirty="0" err="1" smtClean="0">
                <a:solidFill>
                  <a:schemeClr val="bg1"/>
                </a:solidFill>
                <a:latin typeface="UTM Neo Sans Intel" pitchFamily="18" charset="0"/>
              </a:rPr>
              <a:t>phân</a:t>
            </a:r>
            <a:r>
              <a:rPr lang="en-US" sz="2600" b="1" dirty="0" smtClean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600" b="1" dirty="0" err="1" smtClean="0">
                <a:solidFill>
                  <a:schemeClr val="bg1"/>
                </a:solidFill>
                <a:latin typeface="UTM Neo Sans Intel" pitchFamily="18" charset="0"/>
              </a:rPr>
              <a:t>có</a:t>
            </a:r>
            <a:r>
              <a:rPr lang="en-US" sz="2600" b="1" dirty="0" smtClean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600" b="1" dirty="0" err="1" smtClean="0">
                <a:solidFill>
                  <a:schemeClr val="bg1"/>
                </a:solidFill>
                <a:latin typeface="UTM Neo Sans Intel" pitchFamily="18" charset="0"/>
              </a:rPr>
              <a:t>phần</a:t>
            </a:r>
            <a:r>
              <a:rPr lang="en-US" sz="2600" b="1" dirty="0" smtClean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600" b="1" dirty="0" err="1" smtClean="0">
                <a:solidFill>
                  <a:schemeClr val="bg1"/>
                </a:solidFill>
                <a:latin typeface="UTM Neo Sans Intel" pitchFamily="18" charset="0"/>
              </a:rPr>
              <a:t>nguyên</a:t>
            </a:r>
            <a:r>
              <a:rPr lang="en-US" sz="2600" b="1" dirty="0" smtClean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600" b="1" dirty="0" err="1" smtClean="0">
                <a:solidFill>
                  <a:schemeClr val="bg1"/>
                </a:solidFill>
                <a:latin typeface="UTM Neo Sans Intel" pitchFamily="18" charset="0"/>
              </a:rPr>
              <a:t>bằng</a:t>
            </a:r>
            <a:r>
              <a:rPr lang="en-US" sz="2600" b="1" dirty="0" smtClean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600" b="1" dirty="0" err="1" smtClean="0">
                <a:solidFill>
                  <a:schemeClr val="bg1"/>
                </a:solidFill>
                <a:latin typeface="UTM Neo Sans Intel" pitchFamily="18" charset="0"/>
              </a:rPr>
              <a:t>nhau</a:t>
            </a:r>
            <a:r>
              <a:rPr lang="en-US" sz="2600" b="1" dirty="0" smtClean="0">
                <a:solidFill>
                  <a:schemeClr val="bg1"/>
                </a:solidFill>
                <a:latin typeface="UTM Neo Sans Intel" pitchFamily="18" charset="0"/>
              </a:rPr>
              <a:t>, </a:t>
            </a:r>
            <a:r>
              <a:rPr lang="en-US" sz="2600" b="1" dirty="0" err="1" smtClean="0">
                <a:solidFill>
                  <a:schemeClr val="bg1"/>
                </a:solidFill>
                <a:latin typeface="UTM Neo Sans Intel" pitchFamily="18" charset="0"/>
              </a:rPr>
              <a:t>số</a:t>
            </a:r>
            <a:r>
              <a:rPr lang="en-US" sz="2600" b="1" dirty="0" smtClean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600" b="1" dirty="0" err="1" smtClean="0">
                <a:solidFill>
                  <a:schemeClr val="bg1"/>
                </a:solidFill>
                <a:latin typeface="UTM Neo Sans Intel" pitchFamily="18" charset="0"/>
              </a:rPr>
              <a:t>thập</a:t>
            </a:r>
            <a:r>
              <a:rPr lang="en-US" sz="2600" b="1" dirty="0" smtClean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600" b="1" dirty="0" err="1" smtClean="0">
                <a:solidFill>
                  <a:schemeClr val="bg1"/>
                </a:solidFill>
                <a:latin typeface="UTM Neo Sans Intel" pitchFamily="18" charset="0"/>
              </a:rPr>
              <a:t>phân</a:t>
            </a:r>
            <a:r>
              <a:rPr lang="en-US" sz="2600" b="1" dirty="0" smtClean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600" b="1" dirty="0" err="1" smtClean="0">
                <a:solidFill>
                  <a:schemeClr val="bg1"/>
                </a:solidFill>
                <a:latin typeface="UTM Neo Sans Intel" pitchFamily="18" charset="0"/>
              </a:rPr>
              <a:t>nào</a:t>
            </a:r>
            <a:r>
              <a:rPr lang="en-US" sz="2600" b="1" dirty="0" smtClean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600" b="1" dirty="0" err="1" smtClean="0">
                <a:solidFill>
                  <a:schemeClr val="bg1"/>
                </a:solidFill>
                <a:latin typeface="UTM Neo Sans Intel" pitchFamily="18" charset="0"/>
              </a:rPr>
              <a:t>có</a:t>
            </a:r>
            <a:r>
              <a:rPr lang="en-US" sz="2600" b="1" dirty="0" smtClean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600" b="1" dirty="0" err="1" smtClean="0">
                <a:solidFill>
                  <a:schemeClr val="bg1"/>
                </a:solidFill>
                <a:latin typeface="UTM Neo Sans Intel" pitchFamily="18" charset="0"/>
              </a:rPr>
              <a:t>hàng</a:t>
            </a:r>
            <a:r>
              <a:rPr lang="en-US" sz="2600" b="1" dirty="0" smtClean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600" b="1" dirty="0" err="1" smtClean="0">
                <a:solidFill>
                  <a:schemeClr val="bg1"/>
                </a:solidFill>
                <a:latin typeface="UTM Neo Sans Intel" pitchFamily="18" charset="0"/>
              </a:rPr>
              <a:t>phần</a:t>
            </a:r>
            <a:r>
              <a:rPr lang="en-US" sz="2600" b="1" dirty="0" smtClean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600" b="1" dirty="0" err="1" smtClean="0">
                <a:solidFill>
                  <a:schemeClr val="bg1"/>
                </a:solidFill>
                <a:latin typeface="UTM Neo Sans Intel" pitchFamily="18" charset="0"/>
              </a:rPr>
              <a:t>mười</a:t>
            </a:r>
            <a:r>
              <a:rPr lang="en-US" sz="2600" b="1" dirty="0" smtClean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600" b="1" dirty="0" err="1" smtClean="0">
                <a:solidFill>
                  <a:schemeClr val="bg1"/>
                </a:solidFill>
                <a:latin typeface="UTM Neo Sans Intel" pitchFamily="18" charset="0"/>
              </a:rPr>
              <a:t>lớn</a:t>
            </a:r>
            <a:r>
              <a:rPr lang="en-US" sz="2600" b="1" dirty="0" smtClean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600" b="1" dirty="0" err="1" smtClean="0">
                <a:solidFill>
                  <a:schemeClr val="bg1"/>
                </a:solidFill>
                <a:latin typeface="UTM Neo Sans Intel" pitchFamily="18" charset="0"/>
              </a:rPr>
              <a:t>hơn</a:t>
            </a:r>
            <a:r>
              <a:rPr lang="en-US" sz="2600" b="1" dirty="0" smtClean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600" b="1" dirty="0" err="1" smtClean="0">
                <a:solidFill>
                  <a:schemeClr val="bg1"/>
                </a:solidFill>
                <a:latin typeface="UTM Neo Sans Intel" pitchFamily="18" charset="0"/>
              </a:rPr>
              <a:t>thì</a:t>
            </a:r>
            <a:r>
              <a:rPr lang="en-US" sz="2600" b="1" dirty="0" smtClean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600" b="1" dirty="0" err="1" smtClean="0">
                <a:solidFill>
                  <a:schemeClr val="bg1"/>
                </a:solidFill>
                <a:latin typeface="UTM Neo Sans Intel" pitchFamily="18" charset="0"/>
              </a:rPr>
              <a:t>số</a:t>
            </a:r>
            <a:r>
              <a:rPr lang="en-US" sz="2600" b="1" dirty="0" smtClean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600" b="1" dirty="0" err="1" smtClean="0">
                <a:solidFill>
                  <a:schemeClr val="bg1"/>
                </a:solidFill>
                <a:latin typeface="UTM Neo Sans Intel" pitchFamily="18" charset="0"/>
              </a:rPr>
              <a:t>đó</a:t>
            </a:r>
            <a:r>
              <a:rPr lang="en-US" sz="2600" b="1" dirty="0" smtClean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600" b="1" dirty="0" err="1" smtClean="0">
                <a:solidFill>
                  <a:schemeClr val="bg1"/>
                </a:solidFill>
                <a:latin typeface="UTM Neo Sans Intel" pitchFamily="18" charset="0"/>
              </a:rPr>
              <a:t>lớn</a:t>
            </a:r>
            <a:r>
              <a:rPr lang="en-US" sz="2600" b="1" dirty="0" smtClean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600" b="1" dirty="0" err="1" smtClean="0">
                <a:solidFill>
                  <a:schemeClr val="bg1"/>
                </a:solidFill>
                <a:latin typeface="UTM Neo Sans Intel" pitchFamily="18" charset="0"/>
              </a:rPr>
              <a:t>hơn</a:t>
            </a:r>
            <a:r>
              <a:rPr lang="en-US" sz="2600" b="1" dirty="0" smtClean="0">
                <a:solidFill>
                  <a:schemeClr val="bg1"/>
                </a:solidFill>
                <a:latin typeface="UTM Neo Sans Intel" pitchFamily="18" charset="0"/>
              </a:rPr>
              <a:t>.</a:t>
            </a:r>
            <a:endParaRPr lang="en-US" sz="2600" b="1" dirty="0">
              <a:solidFill>
                <a:schemeClr val="bg1"/>
              </a:solidFill>
              <a:latin typeface="UTM Neo Sans Intel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833612" y="1283179"/>
            <a:ext cx="10944954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b="1" dirty="0" smtClean="0">
                <a:latin typeface="UTM Neo Sans Intel" pitchFamily="18" charset="0"/>
              </a:rPr>
              <a:t>Ta </a:t>
            </a:r>
            <a:r>
              <a:rPr lang="en-US" sz="2600" b="1" dirty="0" err="1" smtClean="0">
                <a:latin typeface="UTM Neo Sans Intel" pitchFamily="18" charset="0"/>
              </a:rPr>
              <a:t>thấy</a:t>
            </a:r>
            <a:r>
              <a:rPr lang="en-US" sz="2600" b="1" dirty="0" smtClean="0">
                <a:latin typeface="UTM Neo Sans Intel" pitchFamily="18" charset="0"/>
              </a:rPr>
              <a:t> 35,7m </a:t>
            </a:r>
            <a:r>
              <a:rPr lang="en-US" sz="2600" b="1" dirty="0" err="1" smtClean="0">
                <a:latin typeface="UTM Neo Sans Intel" pitchFamily="18" charset="0"/>
              </a:rPr>
              <a:t>và</a:t>
            </a:r>
            <a:r>
              <a:rPr lang="en-US" sz="2600" b="1" dirty="0" smtClean="0">
                <a:latin typeface="UTM Neo Sans Intel" pitchFamily="18" charset="0"/>
              </a:rPr>
              <a:t> 35,698m </a:t>
            </a:r>
            <a:r>
              <a:rPr lang="en-US" sz="2600" b="1" dirty="0" err="1" smtClean="0">
                <a:latin typeface="UTM Neo Sans Intel" pitchFamily="18" charset="0"/>
              </a:rPr>
              <a:t>có</a:t>
            </a:r>
            <a:r>
              <a:rPr lang="en-US" sz="2600" b="1" dirty="0" smtClean="0">
                <a:latin typeface="UTM Neo Sans Intel" pitchFamily="18" charset="0"/>
              </a:rPr>
              <a:t> </a:t>
            </a:r>
            <a:r>
              <a:rPr lang="en-US" sz="2600" b="1" dirty="0" err="1" smtClean="0">
                <a:latin typeface="UTM Neo Sans Intel" pitchFamily="18" charset="0"/>
              </a:rPr>
              <a:t>phần</a:t>
            </a:r>
            <a:r>
              <a:rPr lang="en-US" sz="2600" b="1" dirty="0" smtClean="0">
                <a:latin typeface="UTM Neo Sans Intel" pitchFamily="18" charset="0"/>
              </a:rPr>
              <a:t> </a:t>
            </a:r>
            <a:r>
              <a:rPr lang="en-US" sz="2600" b="1" dirty="0" err="1" smtClean="0">
                <a:latin typeface="UTM Neo Sans Intel" pitchFamily="18" charset="0"/>
              </a:rPr>
              <a:t>nguyên</a:t>
            </a:r>
            <a:r>
              <a:rPr lang="en-US" sz="2600" b="1" dirty="0" smtClean="0">
                <a:latin typeface="UTM Neo Sans Intel" pitchFamily="18" charset="0"/>
              </a:rPr>
              <a:t> </a:t>
            </a:r>
            <a:r>
              <a:rPr lang="en-US" sz="2600" b="1" dirty="0" err="1" smtClean="0">
                <a:latin typeface="UTM Neo Sans Intel" pitchFamily="18" charset="0"/>
              </a:rPr>
              <a:t>bằng</a:t>
            </a:r>
            <a:r>
              <a:rPr lang="en-US" sz="2600" b="1" dirty="0" smtClean="0">
                <a:latin typeface="UTM Neo Sans Intel" pitchFamily="18" charset="0"/>
              </a:rPr>
              <a:t> </a:t>
            </a:r>
            <a:r>
              <a:rPr lang="en-US" sz="2600" b="1" dirty="0" err="1" smtClean="0">
                <a:latin typeface="UTM Neo Sans Intel" pitchFamily="18" charset="0"/>
              </a:rPr>
              <a:t>nhau</a:t>
            </a:r>
            <a:r>
              <a:rPr lang="en-US" sz="2600" b="1" dirty="0" smtClean="0">
                <a:latin typeface="UTM Neo Sans Intel" pitchFamily="18" charset="0"/>
              </a:rPr>
              <a:t> (</a:t>
            </a:r>
            <a:r>
              <a:rPr lang="en-US" sz="2600" b="1" dirty="0" err="1" smtClean="0">
                <a:latin typeface="UTM Neo Sans Intel" pitchFamily="18" charset="0"/>
              </a:rPr>
              <a:t>đều</a:t>
            </a:r>
            <a:r>
              <a:rPr lang="en-US" sz="2600" b="1" dirty="0" smtClean="0">
                <a:latin typeface="UTM Neo Sans Intel" pitchFamily="18" charset="0"/>
              </a:rPr>
              <a:t> </a:t>
            </a:r>
            <a:r>
              <a:rPr lang="en-US" sz="2600" b="1" dirty="0" err="1" smtClean="0">
                <a:latin typeface="UTM Neo Sans Intel" pitchFamily="18" charset="0"/>
              </a:rPr>
              <a:t>bằng</a:t>
            </a:r>
            <a:r>
              <a:rPr lang="en-US" sz="2600" b="1" dirty="0" smtClean="0">
                <a:latin typeface="UTM Neo Sans Intel" pitchFamily="18" charset="0"/>
              </a:rPr>
              <a:t> 35m), ta so </a:t>
            </a:r>
            <a:r>
              <a:rPr lang="en-US" sz="2600" b="1" dirty="0" err="1" smtClean="0">
                <a:latin typeface="UTM Neo Sans Intel" pitchFamily="18" charset="0"/>
              </a:rPr>
              <a:t>sánh</a:t>
            </a:r>
            <a:r>
              <a:rPr lang="en-US" sz="2600" b="1" dirty="0" smtClean="0">
                <a:latin typeface="UTM Neo Sans Intel" pitchFamily="18" charset="0"/>
              </a:rPr>
              <a:t> </a:t>
            </a:r>
            <a:r>
              <a:rPr lang="en-US" sz="2600" b="1" dirty="0" err="1" smtClean="0">
                <a:latin typeface="UTM Neo Sans Intel" pitchFamily="18" charset="0"/>
              </a:rPr>
              <a:t>các</a:t>
            </a:r>
            <a:r>
              <a:rPr lang="en-US" sz="2600" b="1" dirty="0" smtClean="0">
                <a:latin typeface="UTM Neo Sans Intel" pitchFamily="18" charset="0"/>
              </a:rPr>
              <a:t> </a:t>
            </a:r>
            <a:r>
              <a:rPr lang="en-US" sz="2600" b="1" dirty="0" err="1" smtClean="0">
                <a:latin typeface="UTM Neo Sans Intel" pitchFamily="18" charset="0"/>
              </a:rPr>
              <a:t>phần</a:t>
            </a:r>
            <a:r>
              <a:rPr lang="en-US" sz="2600" b="1" dirty="0" smtClean="0">
                <a:latin typeface="UTM Neo Sans Intel" pitchFamily="18" charset="0"/>
              </a:rPr>
              <a:t> </a:t>
            </a:r>
            <a:r>
              <a:rPr lang="en-US" sz="2600" b="1" dirty="0" err="1" smtClean="0">
                <a:latin typeface="UTM Neo Sans Intel" pitchFamily="18" charset="0"/>
              </a:rPr>
              <a:t>thập</a:t>
            </a:r>
            <a:r>
              <a:rPr lang="en-US" sz="2600" b="1" dirty="0" smtClean="0">
                <a:latin typeface="UTM Neo Sans Intel" pitchFamily="18" charset="0"/>
              </a:rPr>
              <a:t> </a:t>
            </a:r>
            <a:r>
              <a:rPr lang="en-US" sz="2600" b="1" dirty="0" err="1" smtClean="0">
                <a:latin typeface="UTM Neo Sans Intel" pitchFamily="18" charset="0"/>
              </a:rPr>
              <a:t>phân</a:t>
            </a:r>
            <a:r>
              <a:rPr lang="en-US" sz="2600" b="1" dirty="0" smtClean="0">
                <a:latin typeface="UTM Neo Sans Intel" pitchFamily="18" charset="0"/>
              </a:rPr>
              <a:t>:</a:t>
            </a:r>
            <a:endParaRPr lang="en-US" sz="2600" b="1" dirty="0">
              <a:latin typeface="UTM Neo Sans Intel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/>
              <p:cNvSpPr/>
              <p:nvPr/>
            </p:nvSpPr>
            <p:spPr>
              <a:xfrm>
                <a:off x="836191" y="2740691"/>
                <a:ext cx="8430787" cy="80368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2600" b="1" dirty="0" smtClean="0">
                    <a:latin typeface="UTM Neo Sans Intel" pitchFamily="18" charset="0"/>
                  </a:rPr>
                  <a:t>Phần </a:t>
                </a:r>
                <a:r>
                  <a:rPr lang="en-US" sz="2600" b="1" dirty="0" err="1" smtClean="0">
                    <a:latin typeface="UTM Neo Sans Intel" pitchFamily="18" charset="0"/>
                  </a:rPr>
                  <a:t>thập</a:t>
                </a:r>
                <a:r>
                  <a:rPr lang="en-US" sz="2600" b="1" dirty="0" smtClean="0">
                    <a:latin typeface="UTM Neo Sans Intel" pitchFamily="18" charset="0"/>
                  </a:rPr>
                  <a:t> </a:t>
                </a:r>
                <a:r>
                  <a:rPr lang="en-US" sz="2600" b="1" dirty="0" err="1" smtClean="0">
                    <a:latin typeface="UTM Neo Sans Intel" pitchFamily="18" charset="0"/>
                  </a:rPr>
                  <a:t>phân</a:t>
                </a:r>
                <a:r>
                  <a:rPr lang="en-US" sz="2600" b="1" dirty="0" smtClean="0">
                    <a:latin typeface="UTM Neo Sans Intel" pitchFamily="18" charset="0"/>
                  </a:rPr>
                  <a:t> </a:t>
                </a:r>
                <a:r>
                  <a:rPr lang="en-US" sz="2600" b="1" dirty="0" err="1" smtClean="0">
                    <a:latin typeface="UTM Neo Sans Intel" pitchFamily="18" charset="0"/>
                  </a:rPr>
                  <a:t>của</a:t>
                </a:r>
                <a:r>
                  <a:rPr lang="en-US" sz="2600" b="1" dirty="0" smtClean="0">
                    <a:latin typeface="UTM Neo Sans Intel" pitchFamily="18" charset="0"/>
                  </a:rPr>
                  <a:t> 35,698m </a:t>
                </a:r>
                <a:r>
                  <a:rPr lang="en-US" sz="2600" b="1" dirty="0" err="1" smtClean="0">
                    <a:latin typeface="UTM Neo Sans Intel" pitchFamily="18" charset="0"/>
                  </a:rPr>
                  <a:t>là</a:t>
                </a:r>
                <a:r>
                  <a:rPr lang="en-US" sz="2600" b="1" dirty="0" smtClean="0">
                    <a:latin typeface="UTM Neo Sans Intel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pc="-150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sz="3200" b="1" i="1" spc="-150" smtClean="0">
                            <a:latin typeface="Cambria Math"/>
                          </a:rPr>
                          <m:t>𝟔𝟗𝟖</m:t>
                        </m:r>
                      </m:num>
                      <m:den>
                        <m:r>
                          <a:rPr lang="en-US" sz="3200" b="1" i="1" spc="-150" smtClean="0">
                            <a:latin typeface="Cambria Math"/>
                          </a:rPr>
                          <m:t>𝟏𝟎𝟎𝟎</m:t>
                        </m:r>
                      </m:den>
                    </m:f>
                  </m:oMath>
                </a14:m>
                <a:r>
                  <a:rPr lang="en-US" sz="3200" b="1" dirty="0" smtClean="0">
                    <a:latin typeface="UTM Neo Sans Intel" pitchFamily="18" charset="0"/>
                  </a:rPr>
                  <a:t> </a:t>
                </a:r>
                <a:r>
                  <a:rPr lang="en-US" sz="2600" b="1" dirty="0" smtClean="0">
                    <a:latin typeface="UTM Neo Sans Intel" pitchFamily="18" charset="0"/>
                  </a:rPr>
                  <a:t>m = 698mm</a:t>
                </a:r>
                <a:endParaRPr lang="en-US" sz="2600" b="1" dirty="0">
                  <a:latin typeface="UTM Neo Sans Intel" pitchFamily="18" charset="0"/>
                </a:endParaRPr>
              </a:p>
            </p:txBody>
          </p:sp>
        </mc:Choice>
        <mc:Fallback xmlns="">
          <p:sp>
            <p:nvSpPr>
              <p:cNvPr id="26" name="Rectangle 2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6191" y="2740691"/>
                <a:ext cx="8430787" cy="803682"/>
              </a:xfrm>
              <a:prstGeom prst="rect">
                <a:avLst/>
              </a:prstGeom>
              <a:blipFill rotWithShape="1">
                <a:blip r:embed="rId6"/>
                <a:stretch>
                  <a:fillRect l="-1229" b="-7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7217065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5" grpId="0"/>
      <p:bldP spid="16" grpId="0"/>
      <p:bldP spid="17" grpId="0"/>
      <p:bldP spid="18" grpId="0"/>
      <p:bldP spid="19" grpId="0"/>
      <p:bldP spid="20" grpId="0"/>
      <p:bldP spid="22" grpId="0"/>
      <p:bldP spid="23" grpId="0"/>
      <p:bldP spid="24" grpId="0"/>
      <p:bldP spid="25" grpId="0"/>
      <p:bldP spid="2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7F666DD2-558D-40FC-826E-56AE22CD879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8681" y="571313"/>
            <a:ext cx="4993622" cy="4993622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978D1118-AC98-46DF-92A0-68C236468A9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2" t="78444" r="38630"/>
          <a:stretch/>
        </p:blipFill>
        <p:spPr>
          <a:xfrm>
            <a:off x="3209203" y="1187557"/>
            <a:ext cx="8982797" cy="5924465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B5148B86-139C-4FE4-96D0-21973D00AB3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72" t="26060" r="100" b="62879"/>
          <a:stretch/>
        </p:blipFill>
        <p:spPr>
          <a:xfrm flipH="1">
            <a:off x="4439497" y="1674415"/>
            <a:ext cx="1565534" cy="1393709"/>
          </a:xfrm>
          <a:prstGeom prst="rect">
            <a:avLst/>
          </a:prstGeom>
        </p:spPr>
      </p:pic>
      <p:grpSp>
        <p:nvGrpSpPr>
          <p:cNvPr id="6" name="组合 5">
            <a:extLst>
              <a:ext uri="{FF2B5EF4-FFF2-40B4-BE49-F238E27FC236}">
                <a16:creationId xmlns:a16="http://schemas.microsoft.com/office/drawing/2014/main" xmlns="" id="{C1DF914A-371A-48C7-B550-980231491632}"/>
              </a:ext>
            </a:extLst>
          </p:cNvPr>
          <p:cNvGrpSpPr/>
          <p:nvPr/>
        </p:nvGrpSpPr>
        <p:grpSpPr>
          <a:xfrm>
            <a:off x="5199955" y="2519382"/>
            <a:ext cx="4618539" cy="2406465"/>
            <a:chOff x="2863803" y="1815328"/>
            <a:chExt cx="4618539" cy="2406465"/>
          </a:xfrm>
        </p:grpSpPr>
        <p:sp>
          <p:nvSpPr>
            <p:cNvPr id="7" name="文本框 6">
              <a:extLst>
                <a:ext uri="{FF2B5EF4-FFF2-40B4-BE49-F238E27FC236}">
                  <a16:creationId xmlns:a16="http://schemas.microsoft.com/office/drawing/2014/main" xmlns="" id="{11375498-541B-4E13-B582-86D800C7B876}"/>
                </a:ext>
              </a:extLst>
            </p:cNvPr>
            <p:cNvSpPr txBox="1"/>
            <p:nvPr/>
          </p:nvSpPr>
          <p:spPr>
            <a:xfrm>
              <a:off x="3551190" y="2282801"/>
              <a:ext cx="3931152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400" b="1" dirty="0" err="1">
                  <a:latin typeface="UTM Neo Sans Intel" pitchFamily="18" charset="0"/>
                </a:rPr>
                <a:t>Trong</a:t>
              </a:r>
              <a:r>
                <a:rPr lang="en-US" sz="2400" b="1" dirty="0">
                  <a:latin typeface="UTM Neo Sans Intel" pitchFamily="18" charset="0"/>
                </a:rPr>
                <a:t> </a:t>
              </a:r>
              <a:r>
                <a:rPr lang="en-US" sz="2400" b="1" dirty="0" err="1">
                  <a:latin typeface="UTM Neo Sans Intel" pitchFamily="18" charset="0"/>
                </a:rPr>
                <a:t>hai</a:t>
              </a:r>
              <a:r>
                <a:rPr lang="en-US" sz="2400" b="1" dirty="0">
                  <a:latin typeface="UTM Neo Sans Intel" pitchFamily="18" charset="0"/>
                </a:rPr>
                <a:t> </a:t>
              </a:r>
              <a:r>
                <a:rPr lang="en-US" sz="2400" b="1" dirty="0" err="1">
                  <a:latin typeface="UTM Neo Sans Intel" pitchFamily="18" charset="0"/>
                </a:rPr>
                <a:t>số</a:t>
              </a:r>
              <a:r>
                <a:rPr lang="en-US" sz="2400" b="1" dirty="0">
                  <a:latin typeface="UTM Neo Sans Intel" pitchFamily="18" charset="0"/>
                </a:rPr>
                <a:t> </a:t>
              </a:r>
              <a:r>
                <a:rPr lang="en-US" sz="2400" b="1" dirty="0" err="1">
                  <a:latin typeface="UTM Neo Sans Intel" pitchFamily="18" charset="0"/>
                </a:rPr>
                <a:t>thập</a:t>
              </a:r>
              <a:r>
                <a:rPr lang="en-US" sz="2400" b="1" dirty="0">
                  <a:latin typeface="UTM Neo Sans Intel" pitchFamily="18" charset="0"/>
                </a:rPr>
                <a:t> </a:t>
              </a:r>
              <a:r>
                <a:rPr lang="en-US" sz="2400" b="1" dirty="0" err="1">
                  <a:latin typeface="UTM Neo Sans Intel" pitchFamily="18" charset="0"/>
                </a:rPr>
                <a:t>phân</a:t>
              </a:r>
              <a:r>
                <a:rPr lang="en-US" sz="2400" b="1" dirty="0">
                  <a:latin typeface="UTM Neo Sans Intel" pitchFamily="18" charset="0"/>
                </a:rPr>
                <a:t> </a:t>
              </a:r>
              <a:r>
                <a:rPr lang="en-US" sz="2400" b="1" dirty="0" err="1">
                  <a:latin typeface="UTM Neo Sans Intel" pitchFamily="18" charset="0"/>
                </a:rPr>
                <a:t>có</a:t>
              </a:r>
              <a:r>
                <a:rPr lang="en-US" sz="2400" b="1" dirty="0">
                  <a:latin typeface="UTM Neo Sans Intel" pitchFamily="18" charset="0"/>
                </a:rPr>
                <a:t> </a:t>
              </a:r>
              <a:r>
                <a:rPr lang="en-US" sz="2400" b="1" dirty="0" err="1">
                  <a:latin typeface="UTM Neo Sans Intel" pitchFamily="18" charset="0"/>
                </a:rPr>
                <a:t>phần</a:t>
              </a:r>
              <a:r>
                <a:rPr lang="en-US" sz="2400" b="1" dirty="0">
                  <a:latin typeface="UTM Neo Sans Intel" pitchFamily="18" charset="0"/>
                </a:rPr>
                <a:t> </a:t>
              </a:r>
              <a:r>
                <a:rPr lang="en-US" sz="2400" b="1" dirty="0" err="1">
                  <a:latin typeface="UTM Neo Sans Intel" pitchFamily="18" charset="0"/>
                </a:rPr>
                <a:t>nguyên</a:t>
              </a:r>
              <a:r>
                <a:rPr lang="en-US" sz="2400" b="1" dirty="0">
                  <a:latin typeface="UTM Neo Sans Intel" pitchFamily="18" charset="0"/>
                </a:rPr>
                <a:t> </a:t>
              </a:r>
              <a:r>
                <a:rPr lang="en-US" sz="2400" b="1" dirty="0" err="1">
                  <a:latin typeface="UTM Neo Sans Intel" pitchFamily="18" charset="0"/>
                </a:rPr>
                <a:t>bằng</a:t>
              </a:r>
              <a:r>
                <a:rPr lang="en-US" sz="2400" b="1" dirty="0">
                  <a:latin typeface="UTM Neo Sans Intel" pitchFamily="18" charset="0"/>
                </a:rPr>
                <a:t> </a:t>
              </a:r>
              <a:r>
                <a:rPr lang="en-US" sz="2400" b="1" dirty="0" err="1">
                  <a:latin typeface="UTM Neo Sans Intel" pitchFamily="18" charset="0"/>
                </a:rPr>
                <a:t>nhau</a:t>
              </a:r>
              <a:r>
                <a:rPr lang="en-US" sz="2400" b="1" dirty="0">
                  <a:latin typeface="UTM Neo Sans Intel" pitchFamily="18" charset="0"/>
                </a:rPr>
                <a:t>, </a:t>
              </a:r>
              <a:r>
                <a:rPr lang="en-US" sz="2400" b="1" dirty="0" err="1">
                  <a:latin typeface="UTM Neo Sans Intel" pitchFamily="18" charset="0"/>
                </a:rPr>
                <a:t>số</a:t>
              </a:r>
              <a:r>
                <a:rPr lang="en-US" sz="2400" b="1" dirty="0">
                  <a:latin typeface="UTM Neo Sans Intel" pitchFamily="18" charset="0"/>
                </a:rPr>
                <a:t> </a:t>
              </a:r>
              <a:r>
                <a:rPr lang="en-US" sz="2400" b="1" dirty="0" err="1">
                  <a:latin typeface="UTM Neo Sans Intel" pitchFamily="18" charset="0"/>
                </a:rPr>
                <a:t>thập</a:t>
              </a:r>
              <a:r>
                <a:rPr lang="en-US" sz="2400" b="1" dirty="0">
                  <a:latin typeface="UTM Neo Sans Intel" pitchFamily="18" charset="0"/>
                </a:rPr>
                <a:t> </a:t>
              </a:r>
              <a:r>
                <a:rPr lang="en-US" sz="2400" b="1" dirty="0" err="1">
                  <a:latin typeface="UTM Neo Sans Intel" pitchFamily="18" charset="0"/>
                </a:rPr>
                <a:t>phân</a:t>
              </a:r>
              <a:r>
                <a:rPr lang="en-US" sz="2400" b="1" dirty="0">
                  <a:latin typeface="UTM Neo Sans Intel" pitchFamily="18" charset="0"/>
                </a:rPr>
                <a:t> </a:t>
              </a:r>
              <a:r>
                <a:rPr lang="en-US" sz="2400" b="1" dirty="0" err="1">
                  <a:latin typeface="UTM Neo Sans Intel" pitchFamily="18" charset="0"/>
                </a:rPr>
                <a:t>nào</a:t>
              </a:r>
              <a:r>
                <a:rPr lang="en-US" sz="2400" b="1" dirty="0">
                  <a:latin typeface="UTM Neo Sans Intel" pitchFamily="18" charset="0"/>
                </a:rPr>
                <a:t> </a:t>
              </a:r>
              <a:r>
                <a:rPr lang="en-US" sz="2400" b="1" dirty="0" err="1">
                  <a:latin typeface="UTM Neo Sans Intel" pitchFamily="18" charset="0"/>
                </a:rPr>
                <a:t>có</a:t>
              </a:r>
              <a:r>
                <a:rPr lang="en-US" sz="2400" b="1" dirty="0">
                  <a:latin typeface="UTM Neo Sans Intel" pitchFamily="18" charset="0"/>
                </a:rPr>
                <a:t> </a:t>
              </a:r>
              <a:r>
                <a:rPr lang="en-US" sz="2400" b="1" dirty="0" err="1">
                  <a:latin typeface="UTM Neo Sans Intel" pitchFamily="18" charset="0"/>
                </a:rPr>
                <a:t>hàng</a:t>
              </a:r>
              <a:r>
                <a:rPr lang="en-US" sz="2400" b="1" dirty="0">
                  <a:latin typeface="UTM Neo Sans Intel" pitchFamily="18" charset="0"/>
                </a:rPr>
                <a:t> </a:t>
              </a:r>
              <a:r>
                <a:rPr lang="en-US" sz="2400" b="1" dirty="0" err="1">
                  <a:latin typeface="UTM Neo Sans Intel" pitchFamily="18" charset="0"/>
                </a:rPr>
                <a:t>phần</a:t>
              </a:r>
              <a:r>
                <a:rPr lang="en-US" sz="2400" b="1" dirty="0">
                  <a:latin typeface="UTM Neo Sans Intel" pitchFamily="18" charset="0"/>
                </a:rPr>
                <a:t> </a:t>
              </a:r>
              <a:r>
                <a:rPr lang="en-US" sz="2400" b="1" dirty="0" err="1">
                  <a:latin typeface="UTM Neo Sans Intel" pitchFamily="18" charset="0"/>
                </a:rPr>
                <a:t>mười</a:t>
              </a:r>
              <a:r>
                <a:rPr lang="en-US" sz="2400" b="1" dirty="0">
                  <a:latin typeface="UTM Neo Sans Intel" pitchFamily="18" charset="0"/>
                </a:rPr>
                <a:t> </a:t>
              </a:r>
              <a:r>
                <a:rPr lang="en-US" sz="2400" b="1" dirty="0" err="1">
                  <a:latin typeface="UTM Neo Sans Intel" pitchFamily="18" charset="0"/>
                </a:rPr>
                <a:t>lớn</a:t>
              </a:r>
              <a:r>
                <a:rPr lang="en-US" sz="2400" b="1" dirty="0">
                  <a:latin typeface="UTM Neo Sans Intel" pitchFamily="18" charset="0"/>
                </a:rPr>
                <a:t> </a:t>
              </a:r>
              <a:r>
                <a:rPr lang="en-US" sz="2400" b="1" dirty="0" err="1">
                  <a:latin typeface="UTM Neo Sans Intel" pitchFamily="18" charset="0"/>
                </a:rPr>
                <a:t>hơn</a:t>
              </a:r>
              <a:r>
                <a:rPr lang="en-US" sz="2400" b="1" dirty="0">
                  <a:latin typeface="UTM Neo Sans Intel" pitchFamily="18" charset="0"/>
                </a:rPr>
                <a:t> </a:t>
              </a:r>
              <a:r>
                <a:rPr lang="en-US" sz="2400" b="1" dirty="0" err="1">
                  <a:latin typeface="UTM Neo Sans Intel" pitchFamily="18" charset="0"/>
                </a:rPr>
                <a:t>thì</a:t>
              </a:r>
              <a:r>
                <a:rPr lang="en-US" sz="2400" b="1" dirty="0">
                  <a:latin typeface="UTM Neo Sans Intel" pitchFamily="18" charset="0"/>
                </a:rPr>
                <a:t> </a:t>
              </a:r>
              <a:r>
                <a:rPr lang="en-US" sz="2400" b="1" dirty="0" err="1">
                  <a:latin typeface="UTM Neo Sans Intel" pitchFamily="18" charset="0"/>
                </a:rPr>
                <a:t>số</a:t>
              </a:r>
              <a:r>
                <a:rPr lang="en-US" sz="2400" b="1" dirty="0">
                  <a:latin typeface="UTM Neo Sans Intel" pitchFamily="18" charset="0"/>
                </a:rPr>
                <a:t> </a:t>
              </a:r>
              <a:r>
                <a:rPr lang="en-US" sz="2400" b="1" dirty="0" err="1">
                  <a:latin typeface="UTM Neo Sans Intel" pitchFamily="18" charset="0"/>
                </a:rPr>
                <a:t>đó</a:t>
              </a:r>
              <a:r>
                <a:rPr lang="en-US" sz="2400" b="1" dirty="0">
                  <a:latin typeface="UTM Neo Sans Intel" pitchFamily="18" charset="0"/>
                </a:rPr>
                <a:t> </a:t>
              </a:r>
              <a:r>
                <a:rPr lang="en-US" sz="2400" b="1" dirty="0" err="1">
                  <a:latin typeface="UTM Neo Sans Intel" pitchFamily="18" charset="0"/>
                </a:rPr>
                <a:t>lớn</a:t>
              </a:r>
              <a:r>
                <a:rPr lang="en-US" sz="2400" b="1" dirty="0">
                  <a:latin typeface="UTM Neo Sans Intel" pitchFamily="18" charset="0"/>
                </a:rPr>
                <a:t> </a:t>
              </a:r>
              <a:r>
                <a:rPr lang="en-US" sz="2400" b="1" dirty="0" err="1">
                  <a:latin typeface="UTM Neo Sans Intel" pitchFamily="18" charset="0"/>
                </a:rPr>
                <a:t>hơn</a:t>
              </a:r>
              <a:r>
                <a:rPr lang="en-US" sz="2400" b="1" dirty="0">
                  <a:latin typeface="UTM Neo Sans Intel" pitchFamily="18" charset="0"/>
                </a:rPr>
                <a:t>.</a:t>
              </a:r>
            </a:p>
          </p:txBody>
        </p:sp>
        <p:pic>
          <p:nvPicPr>
            <p:cNvPr id="9" name="图片 8">
              <a:extLst>
                <a:ext uri="{FF2B5EF4-FFF2-40B4-BE49-F238E27FC236}">
                  <a16:creationId xmlns:a16="http://schemas.microsoft.com/office/drawing/2014/main" xmlns="" id="{7AC732B6-014D-4B21-A316-95A34B70A5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510" t="13839" r="16909" b="68434"/>
            <a:stretch/>
          </p:blipFill>
          <p:spPr>
            <a:xfrm rot="1121413">
              <a:off x="2863803" y="1815328"/>
              <a:ext cx="812199" cy="1000287"/>
            </a:xfrm>
            <a:prstGeom prst="rect">
              <a:avLst/>
            </a:prstGeom>
          </p:spPr>
        </p:pic>
      </p:grpSp>
      <p:pic>
        <p:nvPicPr>
          <p:cNvPr id="10" name="图片 8">
            <a:extLst>
              <a:ext uri="{FF2B5EF4-FFF2-40B4-BE49-F238E27FC236}">
                <a16:creationId xmlns:a16="http://schemas.microsoft.com/office/drawing/2014/main" xmlns="" id="{358E3BBB-3E08-462B-8DDE-E7AE9BAFFFE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26" t="63081" r="15319" b="23737"/>
          <a:stretch/>
        </p:blipFill>
        <p:spPr>
          <a:xfrm>
            <a:off x="8976584" y="1187557"/>
            <a:ext cx="1919200" cy="2011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03354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470C40BA-F3CE-4CBD-A38A-DDD32CF5C5F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67203"/>
            <a:ext cx="3049870" cy="1790797"/>
          </a:xfrm>
          <a:prstGeom prst="rect">
            <a:avLst/>
          </a:prstGeom>
        </p:spPr>
      </p:pic>
      <p:sp>
        <p:nvSpPr>
          <p:cNvPr id="15" name="文本框 23">
            <a:extLst>
              <a:ext uri="{FF2B5EF4-FFF2-40B4-BE49-F238E27FC236}">
                <a16:creationId xmlns:a16="http://schemas.microsoft.com/office/drawing/2014/main" xmlns="" id="{E0B9E083-F2E1-4D43-B73A-B2BE0AEFC5BB}"/>
              </a:ext>
            </a:extLst>
          </p:cNvPr>
          <p:cNvSpPr txBox="1"/>
          <p:nvPr/>
        </p:nvSpPr>
        <p:spPr>
          <a:xfrm>
            <a:off x="954009" y="1184102"/>
            <a:ext cx="849479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600" b="1" dirty="0" err="1" smtClean="0">
                <a:solidFill>
                  <a:srgbClr val="FFFF00"/>
                </a:solidFill>
                <a:latin typeface="UTM Neo Sans Intel" pitchFamily="18" charset="0"/>
              </a:rPr>
              <a:t>Muốn</a:t>
            </a:r>
            <a:r>
              <a:rPr lang="en-US" sz="2600" b="1" dirty="0" smtClean="0">
                <a:solidFill>
                  <a:srgbClr val="FFFF00"/>
                </a:solidFill>
                <a:latin typeface="UTM Neo Sans Intel" pitchFamily="18" charset="0"/>
              </a:rPr>
              <a:t> so </a:t>
            </a:r>
            <a:r>
              <a:rPr lang="en-US" sz="2600" b="1" dirty="0" err="1" smtClean="0">
                <a:solidFill>
                  <a:srgbClr val="FFFF00"/>
                </a:solidFill>
                <a:latin typeface="UTM Neo Sans Intel" pitchFamily="18" charset="0"/>
              </a:rPr>
              <a:t>sánh</a:t>
            </a:r>
            <a:r>
              <a:rPr lang="en-US" sz="2600" b="1" dirty="0" smtClean="0">
                <a:solidFill>
                  <a:srgbClr val="FFFF00"/>
                </a:solidFill>
                <a:latin typeface="UTM Neo Sans Intel" pitchFamily="18" charset="0"/>
              </a:rPr>
              <a:t> </a:t>
            </a:r>
            <a:r>
              <a:rPr lang="en-US" sz="2600" b="1" dirty="0" err="1" smtClean="0">
                <a:solidFill>
                  <a:srgbClr val="FFFF00"/>
                </a:solidFill>
                <a:latin typeface="UTM Neo Sans Intel" pitchFamily="18" charset="0"/>
              </a:rPr>
              <a:t>hai</a:t>
            </a:r>
            <a:r>
              <a:rPr lang="en-US" sz="2600" b="1" dirty="0" smtClean="0">
                <a:solidFill>
                  <a:srgbClr val="FFFF00"/>
                </a:solidFill>
                <a:latin typeface="UTM Neo Sans Intel" pitchFamily="18" charset="0"/>
              </a:rPr>
              <a:t> </a:t>
            </a:r>
            <a:r>
              <a:rPr lang="en-US" sz="2600" b="1" dirty="0" err="1" smtClean="0">
                <a:solidFill>
                  <a:srgbClr val="FFFF00"/>
                </a:solidFill>
                <a:latin typeface="UTM Neo Sans Intel" pitchFamily="18" charset="0"/>
              </a:rPr>
              <a:t>số</a:t>
            </a:r>
            <a:r>
              <a:rPr lang="en-US" sz="2600" b="1" dirty="0" smtClean="0">
                <a:solidFill>
                  <a:srgbClr val="FFFF00"/>
                </a:solidFill>
                <a:latin typeface="UTM Neo Sans Intel" pitchFamily="18" charset="0"/>
              </a:rPr>
              <a:t> </a:t>
            </a:r>
            <a:r>
              <a:rPr lang="en-US" sz="2600" b="1" dirty="0" err="1" smtClean="0">
                <a:solidFill>
                  <a:srgbClr val="FFFF00"/>
                </a:solidFill>
                <a:latin typeface="UTM Neo Sans Intel" pitchFamily="18" charset="0"/>
              </a:rPr>
              <a:t>thập</a:t>
            </a:r>
            <a:r>
              <a:rPr lang="en-US" sz="2600" b="1" dirty="0" smtClean="0">
                <a:solidFill>
                  <a:srgbClr val="FFFF00"/>
                </a:solidFill>
                <a:latin typeface="UTM Neo Sans Intel" pitchFamily="18" charset="0"/>
              </a:rPr>
              <a:t> </a:t>
            </a:r>
            <a:r>
              <a:rPr lang="en-US" sz="2600" b="1" dirty="0" err="1" smtClean="0">
                <a:solidFill>
                  <a:srgbClr val="FFFF00"/>
                </a:solidFill>
                <a:latin typeface="UTM Neo Sans Intel" pitchFamily="18" charset="0"/>
              </a:rPr>
              <a:t>phân</a:t>
            </a:r>
            <a:r>
              <a:rPr lang="en-US" sz="2600" b="1" dirty="0" smtClean="0">
                <a:solidFill>
                  <a:srgbClr val="FFFF00"/>
                </a:solidFill>
                <a:latin typeface="UTM Neo Sans Intel" pitchFamily="18" charset="0"/>
              </a:rPr>
              <a:t> ta </a:t>
            </a:r>
            <a:r>
              <a:rPr lang="en-US" sz="2600" b="1" dirty="0" err="1" smtClean="0">
                <a:solidFill>
                  <a:srgbClr val="FFFF00"/>
                </a:solidFill>
                <a:latin typeface="UTM Neo Sans Intel" pitchFamily="18" charset="0"/>
              </a:rPr>
              <a:t>có</a:t>
            </a:r>
            <a:r>
              <a:rPr lang="en-US" sz="2600" b="1" dirty="0" smtClean="0">
                <a:solidFill>
                  <a:srgbClr val="FFFF00"/>
                </a:solidFill>
                <a:latin typeface="UTM Neo Sans Intel" pitchFamily="18" charset="0"/>
              </a:rPr>
              <a:t> </a:t>
            </a:r>
            <a:r>
              <a:rPr lang="en-US" sz="2600" b="1" dirty="0" err="1" smtClean="0">
                <a:solidFill>
                  <a:srgbClr val="FFFF00"/>
                </a:solidFill>
                <a:latin typeface="UTM Neo Sans Intel" pitchFamily="18" charset="0"/>
              </a:rPr>
              <a:t>thể</a:t>
            </a:r>
            <a:r>
              <a:rPr lang="en-US" sz="2600" b="1" dirty="0" smtClean="0">
                <a:solidFill>
                  <a:srgbClr val="FFFF00"/>
                </a:solidFill>
                <a:latin typeface="UTM Neo Sans Intel" pitchFamily="18" charset="0"/>
              </a:rPr>
              <a:t> </a:t>
            </a:r>
            <a:r>
              <a:rPr lang="en-US" sz="2600" b="1" dirty="0" err="1" smtClean="0">
                <a:solidFill>
                  <a:srgbClr val="FFFF00"/>
                </a:solidFill>
                <a:latin typeface="UTM Neo Sans Intel" pitchFamily="18" charset="0"/>
              </a:rPr>
              <a:t>làm</a:t>
            </a:r>
            <a:r>
              <a:rPr lang="en-US" sz="2600" b="1" dirty="0" smtClean="0">
                <a:solidFill>
                  <a:srgbClr val="FFFF00"/>
                </a:solidFill>
                <a:latin typeface="UTM Neo Sans Intel" pitchFamily="18" charset="0"/>
              </a:rPr>
              <a:t> </a:t>
            </a:r>
            <a:r>
              <a:rPr lang="en-US" sz="2600" b="1" dirty="0" err="1" smtClean="0">
                <a:solidFill>
                  <a:srgbClr val="FFFF00"/>
                </a:solidFill>
                <a:latin typeface="UTM Neo Sans Intel" pitchFamily="18" charset="0"/>
              </a:rPr>
              <a:t>như</a:t>
            </a:r>
            <a:r>
              <a:rPr lang="en-US" sz="2600" b="1" dirty="0" smtClean="0">
                <a:solidFill>
                  <a:srgbClr val="FFFF00"/>
                </a:solidFill>
                <a:latin typeface="UTM Neo Sans Intel" pitchFamily="18" charset="0"/>
              </a:rPr>
              <a:t> </a:t>
            </a:r>
            <a:r>
              <a:rPr lang="en-US" sz="2600" b="1" dirty="0" err="1" smtClean="0">
                <a:solidFill>
                  <a:srgbClr val="FFFF00"/>
                </a:solidFill>
                <a:latin typeface="UTM Neo Sans Intel" pitchFamily="18" charset="0"/>
              </a:rPr>
              <a:t>sau</a:t>
            </a:r>
            <a:r>
              <a:rPr lang="en-US" sz="2600" b="1" dirty="0" smtClean="0">
                <a:solidFill>
                  <a:srgbClr val="FFFF00"/>
                </a:solidFill>
                <a:latin typeface="UTM Neo Sans Intel" pitchFamily="18" charset="0"/>
              </a:rPr>
              <a:t>:</a:t>
            </a:r>
          </a:p>
        </p:txBody>
      </p:sp>
      <p:sp>
        <p:nvSpPr>
          <p:cNvPr id="16" name="文本框 23">
            <a:extLst>
              <a:ext uri="{FF2B5EF4-FFF2-40B4-BE49-F238E27FC236}">
                <a16:creationId xmlns:a16="http://schemas.microsoft.com/office/drawing/2014/main" xmlns="" id="{E0B9E083-F2E1-4D43-B73A-B2BE0AEFC5BB}"/>
              </a:ext>
            </a:extLst>
          </p:cNvPr>
          <p:cNvSpPr txBox="1"/>
          <p:nvPr/>
        </p:nvSpPr>
        <p:spPr>
          <a:xfrm>
            <a:off x="593371" y="1857659"/>
            <a:ext cx="1080494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Tx/>
              <a:buChar char="-"/>
            </a:pPr>
            <a:r>
              <a:rPr lang="en-US" sz="2600" b="1" dirty="0">
                <a:solidFill>
                  <a:schemeClr val="bg1"/>
                </a:solidFill>
                <a:latin typeface="UTM Neo Sans Intel" pitchFamily="18" charset="0"/>
              </a:rPr>
              <a:t>So </a:t>
            </a:r>
            <a:r>
              <a:rPr lang="en-US" sz="2600" b="1" dirty="0" err="1">
                <a:solidFill>
                  <a:schemeClr val="bg1"/>
                </a:solidFill>
                <a:latin typeface="UTM Neo Sans Intel" pitchFamily="18" charset="0"/>
              </a:rPr>
              <a:t>sánh</a:t>
            </a:r>
            <a:r>
              <a:rPr lang="en-US" sz="2600" b="1" dirty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UTM Neo Sans Intel" pitchFamily="18" charset="0"/>
              </a:rPr>
              <a:t>các</a:t>
            </a:r>
            <a:r>
              <a:rPr lang="en-US" sz="2600" b="1" dirty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UTM Neo Sans Intel" pitchFamily="18" charset="0"/>
              </a:rPr>
              <a:t>phần</a:t>
            </a:r>
            <a:r>
              <a:rPr lang="en-US" sz="2600" b="1" dirty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UTM Neo Sans Intel" pitchFamily="18" charset="0"/>
              </a:rPr>
              <a:t>nguyên</a:t>
            </a:r>
            <a:r>
              <a:rPr lang="en-US" sz="2600" b="1" dirty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UTM Neo Sans Intel" pitchFamily="18" charset="0"/>
              </a:rPr>
              <a:t>của</a:t>
            </a:r>
            <a:r>
              <a:rPr lang="en-US" sz="2600" b="1" dirty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UTM Neo Sans Intel" pitchFamily="18" charset="0"/>
              </a:rPr>
              <a:t>hai</a:t>
            </a:r>
            <a:r>
              <a:rPr lang="en-US" sz="2600" b="1" dirty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UTM Neo Sans Intel" pitchFamily="18" charset="0"/>
              </a:rPr>
              <a:t>số</a:t>
            </a:r>
            <a:r>
              <a:rPr lang="en-US" sz="2600" b="1" dirty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UTM Neo Sans Intel" pitchFamily="18" charset="0"/>
              </a:rPr>
              <a:t>đó</a:t>
            </a:r>
            <a:r>
              <a:rPr lang="en-US" sz="2600" b="1" dirty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UTM Neo Sans Intel" pitchFamily="18" charset="0"/>
              </a:rPr>
              <a:t>như</a:t>
            </a:r>
            <a:r>
              <a:rPr lang="en-US" sz="2600" b="1" dirty="0">
                <a:solidFill>
                  <a:schemeClr val="bg1"/>
                </a:solidFill>
                <a:latin typeface="UTM Neo Sans Intel" pitchFamily="18" charset="0"/>
              </a:rPr>
              <a:t> so </a:t>
            </a:r>
            <a:r>
              <a:rPr lang="en-US" sz="2600" b="1" dirty="0" err="1">
                <a:solidFill>
                  <a:schemeClr val="bg1"/>
                </a:solidFill>
                <a:latin typeface="UTM Neo Sans Intel" pitchFamily="18" charset="0"/>
              </a:rPr>
              <a:t>sánh</a:t>
            </a:r>
            <a:r>
              <a:rPr lang="en-US" sz="2600" b="1" dirty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UTM Neo Sans Intel" pitchFamily="18" charset="0"/>
              </a:rPr>
              <a:t>hai</a:t>
            </a:r>
            <a:r>
              <a:rPr lang="en-US" sz="2600" b="1" dirty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UTM Neo Sans Intel" pitchFamily="18" charset="0"/>
              </a:rPr>
              <a:t>số</a:t>
            </a:r>
            <a:r>
              <a:rPr lang="en-US" sz="2600" b="1" dirty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UTM Neo Sans Intel" pitchFamily="18" charset="0"/>
              </a:rPr>
              <a:t>tự</a:t>
            </a:r>
            <a:r>
              <a:rPr lang="en-US" sz="2600" b="1" dirty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UTM Neo Sans Intel" pitchFamily="18" charset="0"/>
              </a:rPr>
              <a:t>nhiên</a:t>
            </a:r>
            <a:r>
              <a:rPr lang="en-US" sz="2600" b="1" dirty="0">
                <a:solidFill>
                  <a:schemeClr val="bg1"/>
                </a:solidFill>
                <a:latin typeface="UTM Neo Sans Intel" pitchFamily="18" charset="0"/>
              </a:rPr>
              <a:t>, </a:t>
            </a:r>
            <a:r>
              <a:rPr lang="en-US" sz="2600" b="1" dirty="0" err="1">
                <a:solidFill>
                  <a:schemeClr val="bg1"/>
                </a:solidFill>
                <a:latin typeface="UTM Neo Sans Intel" pitchFamily="18" charset="0"/>
              </a:rPr>
              <a:t>số</a:t>
            </a:r>
            <a:r>
              <a:rPr lang="en-US" sz="2600" b="1" dirty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UTM Neo Sans Intel" pitchFamily="18" charset="0"/>
              </a:rPr>
              <a:t>thập</a:t>
            </a:r>
            <a:r>
              <a:rPr lang="en-US" sz="2600" b="1" dirty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UTM Neo Sans Intel" pitchFamily="18" charset="0"/>
              </a:rPr>
              <a:t>phân</a:t>
            </a:r>
            <a:r>
              <a:rPr lang="en-US" sz="2600" b="1" dirty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UTM Neo Sans Intel" pitchFamily="18" charset="0"/>
              </a:rPr>
              <a:t>nào</a:t>
            </a:r>
            <a:r>
              <a:rPr lang="en-US" sz="2600" b="1" dirty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UTM Neo Sans Intel" pitchFamily="18" charset="0"/>
              </a:rPr>
              <a:t>có</a:t>
            </a:r>
            <a:r>
              <a:rPr lang="en-US" sz="2600" b="1" dirty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UTM Neo Sans Intel" pitchFamily="18" charset="0"/>
              </a:rPr>
              <a:t>phần</a:t>
            </a:r>
            <a:r>
              <a:rPr lang="en-US" sz="2600" b="1" dirty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UTM Neo Sans Intel" pitchFamily="18" charset="0"/>
              </a:rPr>
              <a:t>nguyên</a:t>
            </a:r>
            <a:r>
              <a:rPr lang="en-US" sz="2600" b="1" dirty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UTM Neo Sans Intel" pitchFamily="18" charset="0"/>
              </a:rPr>
              <a:t>lớn</a:t>
            </a:r>
            <a:r>
              <a:rPr lang="en-US" sz="2600" b="1" dirty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UTM Neo Sans Intel" pitchFamily="18" charset="0"/>
              </a:rPr>
              <a:t>hơn</a:t>
            </a:r>
            <a:r>
              <a:rPr lang="en-US" sz="2600" b="1" dirty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UTM Neo Sans Intel" pitchFamily="18" charset="0"/>
              </a:rPr>
              <a:t>thì</a:t>
            </a:r>
            <a:r>
              <a:rPr lang="en-US" sz="2600" b="1" dirty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UTM Neo Sans Intel" pitchFamily="18" charset="0"/>
              </a:rPr>
              <a:t>số</a:t>
            </a:r>
            <a:r>
              <a:rPr lang="en-US" sz="2600" b="1" dirty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UTM Neo Sans Intel" pitchFamily="18" charset="0"/>
              </a:rPr>
              <a:t>đó</a:t>
            </a:r>
            <a:r>
              <a:rPr lang="en-US" sz="2600" b="1" dirty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UTM Neo Sans Intel" pitchFamily="18" charset="0"/>
              </a:rPr>
              <a:t>lớn</a:t>
            </a:r>
            <a:r>
              <a:rPr lang="en-US" sz="2600" b="1" dirty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UTM Neo Sans Intel" pitchFamily="18" charset="0"/>
              </a:rPr>
              <a:t>hơn</a:t>
            </a:r>
            <a:r>
              <a:rPr lang="en-US" sz="2600" b="1" dirty="0" smtClean="0">
                <a:solidFill>
                  <a:schemeClr val="bg1"/>
                </a:solidFill>
                <a:latin typeface="UTM Neo Sans Intel" pitchFamily="18" charset="0"/>
              </a:rPr>
              <a:t>.</a:t>
            </a:r>
            <a:endParaRPr lang="en-US" sz="2600" b="1" dirty="0">
              <a:solidFill>
                <a:schemeClr val="bg1"/>
              </a:solidFill>
              <a:latin typeface="UTM Neo Sans Intel" pitchFamily="18" charset="0"/>
            </a:endParaRPr>
          </a:p>
        </p:txBody>
      </p:sp>
      <p:sp>
        <p:nvSpPr>
          <p:cNvPr id="17" name="文本框 23">
            <a:extLst>
              <a:ext uri="{FF2B5EF4-FFF2-40B4-BE49-F238E27FC236}">
                <a16:creationId xmlns:a16="http://schemas.microsoft.com/office/drawing/2014/main" xmlns="" id="{E0B9E083-F2E1-4D43-B73A-B2BE0AEFC5BB}"/>
              </a:ext>
            </a:extLst>
          </p:cNvPr>
          <p:cNvSpPr txBox="1"/>
          <p:nvPr/>
        </p:nvSpPr>
        <p:spPr>
          <a:xfrm>
            <a:off x="1107910" y="2866873"/>
            <a:ext cx="10299449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Tx/>
              <a:buChar char="-"/>
            </a:pPr>
            <a:r>
              <a:rPr lang="en-US" sz="2600" b="1" dirty="0" err="1">
                <a:solidFill>
                  <a:schemeClr val="bg1"/>
                </a:solidFill>
                <a:latin typeface="UTM Neo Sans Intel" pitchFamily="18" charset="0"/>
              </a:rPr>
              <a:t>Nếu</a:t>
            </a:r>
            <a:r>
              <a:rPr lang="en-US" sz="2600" b="1" dirty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UTM Neo Sans Intel" pitchFamily="18" charset="0"/>
              </a:rPr>
              <a:t>phần</a:t>
            </a:r>
            <a:r>
              <a:rPr lang="en-US" sz="2600" b="1" dirty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UTM Neo Sans Intel" pitchFamily="18" charset="0"/>
              </a:rPr>
              <a:t>nguyên</a:t>
            </a:r>
            <a:r>
              <a:rPr lang="en-US" sz="2600" b="1" dirty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UTM Neo Sans Intel" pitchFamily="18" charset="0"/>
              </a:rPr>
              <a:t>của</a:t>
            </a:r>
            <a:r>
              <a:rPr lang="en-US" sz="2600" b="1" dirty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UTM Neo Sans Intel" pitchFamily="18" charset="0"/>
              </a:rPr>
              <a:t>hai</a:t>
            </a:r>
            <a:r>
              <a:rPr lang="en-US" sz="2600" b="1" dirty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UTM Neo Sans Intel" pitchFamily="18" charset="0"/>
              </a:rPr>
              <a:t>số</a:t>
            </a:r>
            <a:r>
              <a:rPr lang="en-US" sz="2600" b="1" dirty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UTM Neo Sans Intel" pitchFamily="18" charset="0"/>
              </a:rPr>
              <a:t>đó</a:t>
            </a:r>
            <a:r>
              <a:rPr lang="en-US" sz="2600" b="1" dirty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UTM Neo Sans Intel" pitchFamily="18" charset="0"/>
              </a:rPr>
              <a:t>bằng</a:t>
            </a:r>
            <a:r>
              <a:rPr lang="en-US" sz="2600" b="1" dirty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UTM Neo Sans Intel" pitchFamily="18" charset="0"/>
              </a:rPr>
              <a:t>nhau</a:t>
            </a:r>
            <a:r>
              <a:rPr lang="en-US" sz="2600" b="1" dirty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UTM Neo Sans Intel" pitchFamily="18" charset="0"/>
              </a:rPr>
              <a:t>thì</a:t>
            </a:r>
            <a:r>
              <a:rPr lang="en-US" sz="2600" b="1" dirty="0">
                <a:solidFill>
                  <a:schemeClr val="bg1"/>
                </a:solidFill>
                <a:latin typeface="UTM Neo Sans Intel" pitchFamily="18" charset="0"/>
              </a:rPr>
              <a:t> so </a:t>
            </a:r>
            <a:r>
              <a:rPr lang="en-US" sz="2600" b="1" dirty="0" err="1">
                <a:solidFill>
                  <a:schemeClr val="bg1"/>
                </a:solidFill>
                <a:latin typeface="UTM Neo Sans Intel" pitchFamily="18" charset="0"/>
              </a:rPr>
              <a:t>sánh</a:t>
            </a:r>
            <a:r>
              <a:rPr lang="en-US" sz="2600" b="1" dirty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UTM Neo Sans Intel" pitchFamily="18" charset="0"/>
              </a:rPr>
              <a:t>phần</a:t>
            </a:r>
            <a:r>
              <a:rPr lang="en-US" sz="2600" b="1" dirty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UTM Neo Sans Intel" pitchFamily="18" charset="0"/>
              </a:rPr>
              <a:t>thập</a:t>
            </a:r>
            <a:r>
              <a:rPr lang="en-US" sz="2600" b="1" dirty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UTM Neo Sans Intel" pitchFamily="18" charset="0"/>
              </a:rPr>
              <a:t>phân</a:t>
            </a:r>
            <a:r>
              <a:rPr lang="en-US" sz="2600" b="1" dirty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UTM Neo Sans Intel" pitchFamily="18" charset="0"/>
              </a:rPr>
              <a:t>lần</a:t>
            </a:r>
            <a:r>
              <a:rPr lang="en-US" sz="2600" b="1" dirty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UTM Neo Sans Intel" pitchFamily="18" charset="0"/>
              </a:rPr>
              <a:t>lượt</a:t>
            </a:r>
            <a:r>
              <a:rPr lang="en-US" sz="2600" b="1" dirty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UTM Neo Sans Intel" pitchFamily="18" charset="0"/>
              </a:rPr>
              <a:t>từ</a:t>
            </a:r>
            <a:r>
              <a:rPr lang="en-US" sz="2600" b="1" dirty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UTM Neo Sans Intel" pitchFamily="18" charset="0"/>
              </a:rPr>
              <a:t>hàng</a:t>
            </a:r>
            <a:r>
              <a:rPr lang="en-US" sz="2600" b="1" dirty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UTM Neo Sans Intel" pitchFamily="18" charset="0"/>
              </a:rPr>
              <a:t>phần</a:t>
            </a:r>
            <a:r>
              <a:rPr lang="en-US" sz="2600" b="1" dirty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UTM Neo Sans Intel" pitchFamily="18" charset="0"/>
              </a:rPr>
              <a:t>mười</a:t>
            </a:r>
            <a:r>
              <a:rPr lang="en-US" sz="2600" b="1" dirty="0">
                <a:solidFill>
                  <a:schemeClr val="bg1"/>
                </a:solidFill>
                <a:latin typeface="UTM Neo Sans Intel" pitchFamily="18" charset="0"/>
              </a:rPr>
              <a:t>, </a:t>
            </a:r>
            <a:r>
              <a:rPr lang="en-US" sz="2600" b="1" dirty="0" err="1">
                <a:solidFill>
                  <a:schemeClr val="bg1"/>
                </a:solidFill>
                <a:latin typeface="UTM Neo Sans Intel" pitchFamily="18" charset="0"/>
              </a:rPr>
              <a:t>hàng</a:t>
            </a:r>
            <a:r>
              <a:rPr lang="en-US" sz="2600" b="1" dirty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UTM Neo Sans Intel" pitchFamily="18" charset="0"/>
              </a:rPr>
              <a:t>phần</a:t>
            </a:r>
            <a:r>
              <a:rPr lang="en-US" sz="2600" b="1" dirty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UTM Neo Sans Intel" pitchFamily="18" charset="0"/>
              </a:rPr>
              <a:t>trăm</a:t>
            </a:r>
            <a:r>
              <a:rPr lang="en-US" sz="2600" b="1" dirty="0">
                <a:solidFill>
                  <a:schemeClr val="bg1"/>
                </a:solidFill>
                <a:latin typeface="UTM Neo Sans Intel" pitchFamily="18" charset="0"/>
              </a:rPr>
              <a:t>, </a:t>
            </a:r>
            <a:r>
              <a:rPr lang="en-US" sz="2600" b="1" dirty="0" err="1">
                <a:solidFill>
                  <a:schemeClr val="bg1"/>
                </a:solidFill>
                <a:latin typeface="UTM Neo Sans Intel" pitchFamily="18" charset="0"/>
              </a:rPr>
              <a:t>hàng</a:t>
            </a:r>
            <a:r>
              <a:rPr lang="en-US" sz="2600" b="1" dirty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UTM Neo Sans Intel" pitchFamily="18" charset="0"/>
              </a:rPr>
              <a:t>phần</a:t>
            </a:r>
            <a:r>
              <a:rPr lang="en-US" sz="2600" b="1" dirty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UTM Neo Sans Intel" pitchFamily="18" charset="0"/>
              </a:rPr>
              <a:t>nghìn</a:t>
            </a:r>
            <a:r>
              <a:rPr lang="en-US" sz="2600" b="1" dirty="0">
                <a:solidFill>
                  <a:schemeClr val="bg1"/>
                </a:solidFill>
                <a:latin typeface="UTM Neo Sans Intel" pitchFamily="18" charset="0"/>
              </a:rPr>
              <a:t>,… ; </a:t>
            </a:r>
            <a:r>
              <a:rPr lang="en-US" sz="2600" b="1" dirty="0" err="1">
                <a:solidFill>
                  <a:schemeClr val="bg1"/>
                </a:solidFill>
                <a:latin typeface="UTM Neo Sans Intel" pitchFamily="18" charset="0"/>
              </a:rPr>
              <a:t>đến</a:t>
            </a:r>
            <a:r>
              <a:rPr lang="en-US" sz="2600" b="1" dirty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UTM Neo Sans Intel" pitchFamily="18" charset="0"/>
              </a:rPr>
              <a:t>cùng</a:t>
            </a:r>
            <a:r>
              <a:rPr lang="en-US" sz="2600" b="1" dirty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UTM Neo Sans Intel" pitchFamily="18" charset="0"/>
              </a:rPr>
              <a:t>một</a:t>
            </a:r>
            <a:r>
              <a:rPr lang="en-US" sz="2600" b="1" dirty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UTM Neo Sans Intel" pitchFamily="18" charset="0"/>
              </a:rPr>
              <a:t>hàng</a:t>
            </a:r>
            <a:r>
              <a:rPr lang="en-US" sz="2600" b="1" dirty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UTM Neo Sans Intel" pitchFamily="18" charset="0"/>
              </a:rPr>
              <a:t>nào</a:t>
            </a:r>
            <a:r>
              <a:rPr lang="en-US" sz="2600" b="1" dirty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UTM Neo Sans Intel" pitchFamily="18" charset="0"/>
              </a:rPr>
              <a:t>đó</a:t>
            </a:r>
            <a:r>
              <a:rPr lang="en-US" sz="2600" b="1" dirty="0">
                <a:solidFill>
                  <a:schemeClr val="bg1"/>
                </a:solidFill>
                <a:latin typeface="UTM Neo Sans Intel" pitchFamily="18" charset="0"/>
              </a:rPr>
              <a:t>, </a:t>
            </a:r>
            <a:r>
              <a:rPr lang="en-US" sz="2600" b="1" dirty="0" err="1">
                <a:solidFill>
                  <a:schemeClr val="bg1"/>
                </a:solidFill>
                <a:latin typeface="UTM Neo Sans Intel" pitchFamily="18" charset="0"/>
              </a:rPr>
              <a:t>số</a:t>
            </a:r>
            <a:r>
              <a:rPr lang="en-US" sz="2600" b="1" dirty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UTM Neo Sans Intel" pitchFamily="18" charset="0"/>
              </a:rPr>
              <a:t>thập</a:t>
            </a:r>
            <a:r>
              <a:rPr lang="en-US" sz="2600" b="1" dirty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UTM Neo Sans Intel" pitchFamily="18" charset="0"/>
              </a:rPr>
              <a:t>phân</a:t>
            </a:r>
            <a:r>
              <a:rPr lang="en-US" sz="2600" b="1" dirty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UTM Neo Sans Intel" pitchFamily="18" charset="0"/>
              </a:rPr>
              <a:t>nào</a:t>
            </a:r>
            <a:r>
              <a:rPr lang="en-US" sz="2600" b="1" dirty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UTM Neo Sans Intel" pitchFamily="18" charset="0"/>
              </a:rPr>
              <a:t>có</a:t>
            </a:r>
            <a:r>
              <a:rPr lang="en-US" sz="2600" b="1" dirty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UTM Neo Sans Intel" pitchFamily="18" charset="0"/>
              </a:rPr>
              <a:t>chữ</a:t>
            </a:r>
            <a:r>
              <a:rPr lang="en-US" sz="2600" b="1" dirty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UTM Neo Sans Intel" pitchFamily="18" charset="0"/>
              </a:rPr>
              <a:t>số</a:t>
            </a:r>
            <a:r>
              <a:rPr lang="en-US" sz="2600" b="1" dirty="0">
                <a:solidFill>
                  <a:schemeClr val="bg1"/>
                </a:solidFill>
                <a:latin typeface="UTM Neo Sans Intel" pitchFamily="18" charset="0"/>
              </a:rPr>
              <a:t> ở </a:t>
            </a:r>
            <a:r>
              <a:rPr lang="en-US" sz="2600" b="1" dirty="0" err="1">
                <a:solidFill>
                  <a:schemeClr val="bg1"/>
                </a:solidFill>
                <a:latin typeface="UTM Neo Sans Intel" pitchFamily="18" charset="0"/>
              </a:rPr>
              <a:t>hàng</a:t>
            </a:r>
            <a:r>
              <a:rPr lang="en-US" sz="2600" b="1" dirty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UTM Neo Sans Intel" pitchFamily="18" charset="0"/>
              </a:rPr>
              <a:t>tương</a:t>
            </a:r>
            <a:r>
              <a:rPr lang="en-US" sz="2600" b="1" dirty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UTM Neo Sans Intel" pitchFamily="18" charset="0"/>
              </a:rPr>
              <a:t>ứng</a:t>
            </a:r>
            <a:r>
              <a:rPr lang="en-US" sz="2600" b="1" dirty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UTM Neo Sans Intel" pitchFamily="18" charset="0"/>
              </a:rPr>
              <a:t>lớn</a:t>
            </a:r>
            <a:r>
              <a:rPr lang="en-US" sz="2600" b="1" dirty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UTM Neo Sans Intel" pitchFamily="18" charset="0"/>
              </a:rPr>
              <a:t>hơn</a:t>
            </a:r>
            <a:r>
              <a:rPr lang="en-US" sz="2600" b="1" dirty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UTM Neo Sans Intel" pitchFamily="18" charset="0"/>
              </a:rPr>
              <a:t>thì</a:t>
            </a:r>
            <a:r>
              <a:rPr lang="en-US" sz="2600" b="1" dirty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UTM Neo Sans Intel" pitchFamily="18" charset="0"/>
              </a:rPr>
              <a:t>số</a:t>
            </a:r>
            <a:r>
              <a:rPr lang="en-US" sz="2600" b="1" dirty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UTM Neo Sans Intel" pitchFamily="18" charset="0"/>
              </a:rPr>
              <a:t>đó</a:t>
            </a:r>
            <a:r>
              <a:rPr lang="en-US" sz="2600" b="1" dirty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UTM Neo Sans Intel" pitchFamily="18" charset="0"/>
              </a:rPr>
              <a:t>lớn</a:t>
            </a:r>
            <a:r>
              <a:rPr lang="en-US" sz="2600" b="1" dirty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UTM Neo Sans Intel" pitchFamily="18" charset="0"/>
              </a:rPr>
              <a:t>hơn</a:t>
            </a:r>
            <a:r>
              <a:rPr lang="en-US" sz="2600" b="1" dirty="0" smtClean="0">
                <a:solidFill>
                  <a:schemeClr val="bg1"/>
                </a:solidFill>
                <a:latin typeface="UTM Neo Sans Intel" pitchFamily="18" charset="0"/>
              </a:rPr>
              <a:t>.</a:t>
            </a:r>
            <a:endParaRPr lang="en-US" sz="2600" b="1" dirty="0">
              <a:solidFill>
                <a:schemeClr val="bg1"/>
              </a:solidFill>
              <a:latin typeface="UTM Neo Sans Intel" pitchFamily="18" charset="0"/>
            </a:endParaRPr>
          </a:p>
        </p:txBody>
      </p:sp>
      <p:sp>
        <p:nvSpPr>
          <p:cNvPr id="18" name="文本框 23">
            <a:extLst>
              <a:ext uri="{FF2B5EF4-FFF2-40B4-BE49-F238E27FC236}">
                <a16:creationId xmlns:a16="http://schemas.microsoft.com/office/drawing/2014/main" xmlns="" id="{E0B9E083-F2E1-4D43-B73A-B2BE0AEFC5BB}"/>
              </a:ext>
            </a:extLst>
          </p:cNvPr>
          <p:cNvSpPr txBox="1"/>
          <p:nvPr/>
        </p:nvSpPr>
        <p:spPr>
          <a:xfrm>
            <a:off x="1875956" y="4704492"/>
            <a:ext cx="9522357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Tx/>
              <a:buChar char="-"/>
            </a:pPr>
            <a:r>
              <a:rPr lang="en-US" sz="2600" b="1" dirty="0" err="1">
                <a:solidFill>
                  <a:schemeClr val="bg1"/>
                </a:solidFill>
                <a:latin typeface="UTM Neo Sans Intel" pitchFamily="18" charset="0"/>
              </a:rPr>
              <a:t>Nếu</a:t>
            </a:r>
            <a:r>
              <a:rPr lang="en-US" sz="2600" b="1" dirty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UTM Neo Sans Intel" pitchFamily="18" charset="0"/>
              </a:rPr>
              <a:t>phần</a:t>
            </a:r>
            <a:r>
              <a:rPr lang="en-US" sz="2600" b="1" dirty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UTM Neo Sans Intel" pitchFamily="18" charset="0"/>
              </a:rPr>
              <a:t>nguyên</a:t>
            </a:r>
            <a:r>
              <a:rPr lang="en-US" sz="2600" b="1" dirty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UTM Neo Sans Intel" pitchFamily="18" charset="0"/>
              </a:rPr>
              <a:t>và</a:t>
            </a:r>
            <a:r>
              <a:rPr lang="en-US" sz="2600" b="1" dirty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UTM Neo Sans Intel" pitchFamily="18" charset="0"/>
              </a:rPr>
              <a:t>phần</a:t>
            </a:r>
            <a:r>
              <a:rPr lang="en-US" sz="2600" b="1" dirty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UTM Neo Sans Intel" pitchFamily="18" charset="0"/>
              </a:rPr>
              <a:t>thập</a:t>
            </a:r>
            <a:r>
              <a:rPr lang="en-US" sz="2600" b="1" dirty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UTM Neo Sans Intel" pitchFamily="18" charset="0"/>
              </a:rPr>
              <a:t>phân</a:t>
            </a:r>
            <a:r>
              <a:rPr lang="en-US" sz="2600" b="1" dirty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UTM Neo Sans Intel" pitchFamily="18" charset="0"/>
              </a:rPr>
              <a:t>của</a:t>
            </a:r>
            <a:r>
              <a:rPr lang="en-US" sz="2600" b="1" dirty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UTM Neo Sans Intel" pitchFamily="18" charset="0"/>
              </a:rPr>
              <a:t>hai</a:t>
            </a:r>
            <a:r>
              <a:rPr lang="en-US" sz="2600" b="1" dirty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UTM Neo Sans Intel" pitchFamily="18" charset="0"/>
              </a:rPr>
              <a:t>số</a:t>
            </a:r>
            <a:r>
              <a:rPr lang="en-US" sz="2600" b="1" dirty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UTM Neo Sans Intel" pitchFamily="18" charset="0"/>
              </a:rPr>
              <a:t>đó</a:t>
            </a:r>
            <a:r>
              <a:rPr lang="en-US" sz="2600" b="1" dirty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UTM Neo Sans Intel" pitchFamily="18" charset="0"/>
              </a:rPr>
              <a:t>bằng</a:t>
            </a:r>
            <a:r>
              <a:rPr lang="en-US" sz="2600" b="1" dirty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UTM Neo Sans Intel" pitchFamily="18" charset="0"/>
              </a:rPr>
              <a:t>nhau</a:t>
            </a:r>
            <a:r>
              <a:rPr lang="en-US" sz="2600" b="1" dirty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UTM Neo Sans Intel" pitchFamily="18" charset="0"/>
              </a:rPr>
              <a:t>thì</a:t>
            </a:r>
            <a:r>
              <a:rPr lang="en-US" sz="2600" b="1" dirty="0">
                <a:solidFill>
                  <a:schemeClr val="bg1"/>
                </a:solidFill>
                <a:latin typeface="UTM Neo Sans Intel" pitchFamily="18" charset="0"/>
              </a:rPr>
              <a:t> 2 </a:t>
            </a:r>
            <a:r>
              <a:rPr lang="en-US" sz="2600" b="1" dirty="0" err="1">
                <a:solidFill>
                  <a:schemeClr val="bg1"/>
                </a:solidFill>
                <a:latin typeface="UTM Neo Sans Intel" pitchFamily="18" charset="0"/>
              </a:rPr>
              <a:t>số</a:t>
            </a:r>
            <a:r>
              <a:rPr lang="en-US" sz="2600" b="1" dirty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UTM Neo Sans Intel" pitchFamily="18" charset="0"/>
              </a:rPr>
              <a:t>đó</a:t>
            </a:r>
            <a:r>
              <a:rPr lang="en-US" sz="2600" b="1" dirty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UTM Neo Sans Intel" pitchFamily="18" charset="0"/>
              </a:rPr>
              <a:t>bằng</a:t>
            </a:r>
            <a:r>
              <a:rPr lang="en-US" sz="2600" b="1" dirty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UTM Neo Sans Intel" pitchFamily="18" charset="0"/>
              </a:rPr>
              <a:t>nhau</a:t>
            </a:r>
            <a:r>
              <a:rPr lang="en-US" sz="2600" b="1" dirty="0">
                <a:solidFill>
                  <a:schemeClr val="bg1"/>
                </a:solidFill>
                <a:latin typeface="UTM Neo Sans Intel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5278632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D4EA6DB8-5F3F-4083-964D-5CEDF5E2055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702368"/>
            <a:ext cx="4490520" cy="316605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A682D2C6-605A-4974-BB62-D1D24DE0C78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71" t="13030" r="66558" b="77879"/>
          <a:stretch/>
        </p:blipFill>
        <p:spPr>
          <a:xfrm>
            <a:off x="9420990" y="1256360"/>
            <a:ext cx="579569" cy="62345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D71FD9A6-5567-469E-8E53-17679907088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71" t="13030" r="66558" b="77879"/>
          <a:stretch/>
        </p:blipFill>
        <p:spPr>
          <a:xfrm>
            <a:off x="10679264" y="4973667"/>
            <a:ext cx="579569" cy="62345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CBCB062C-E2BA-4252-92EA-CE456FFE71B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71" t="13030" r="66558" b="77879"/>
          <a:stretch/>
        </p:blipFill>
        <p:spPr>
          <a:xfrm flipH="1">
            <a:off x="3161888" y="4227514"/>
            <a:ext cx="460375" cy="495236"/>
          </a:xfrm>
          <a:prstGeom prst="rect">
            <a:avLst/>
          </a:prstGeom>
        </p:spPr>
      </p:pic>
      <p:sp>
        <p:nvSpPr>
          <p:cNvPr id="13" name="文本框 23">
            <a:extLst>
              <a:ext uri="{FF2B5EF4-FFF2-40B4-BE49-F238E27FC236}">
                <a16:creationId xmlns:a16="http://schemas.microsoft.com/office/drawing/2014/main" xmlns="" id="{E0B9E083-F2E1-4D43-B73A-B2BE0AEFC5BB}"/>
              </a:ext>
            </a:extLst>
          </p:cNvPr>
          <p:cNvSpPr txBox="1"/>
          <p:nvPr/>
        </p:nvSpPr>
        <p:spPr>
          <a:xfrm>
            <a:off x="1390076" y="1010139"/>
            <a:ext cx="145271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600" b="1" u="sng" dirty="0" err="1" smtClean="0">
                <a:solidFill>
                  <a:srgbClr val="FFFF00"/>
                </a:solidFill>
                <a:latin typeface="UTM Neo Sans Intel" pitchFamily="18" charset="0"/>
              </a:rPr>
              <a:t>Ví</a:t>
            </a:r>
            <a:r>
              <a:rPr lang="en-US" sz="2600" b="1" u="sng" dirty="0" smtClean="0">
                <a:solidFill>
                  <a:srgbClr val="FFFF00"/>
                </a:solidFill>
                <a:latin typeface="UTM Neo Sans Intel" pitchFamily="18" charset="0"/>
              </a:rPr>
              <a:t> </a:t>
            </a:r>
            <a:r>
              <a:rPr lang="en-US" sz="2600" b="1" u="sng" dirty="0" err="1" smtClean="0">
                <a:solidFill>
                  <a:srgbClr val="FFFF00"/>
                </a:solidFill>
                <a:latin typeface="UTM Neo Sans Intel" pitchFamily="18" charset="0"/>
              </a:rPr>
              <a:t>dụ</a:t>
            </a:r>
            <a:r>
              <a:rPr lang="en-US" sz="2600" b="1" dirty="0" smtClean="0">
                <a:solidFill>
                  <a:srgbClr val="FFFF00"/>
                </a:solidFill>
                <a:latin typeface="UTM Neo Sans Intel" pitchFamily="18" charset="0"/>
              </a:rPr>
              <a:t>:</a:t>
            </a:r>
          </a:p>
        </p:txBody>
      </p:sp>
      <p:sp>
        <p:nvSpPr>
          <p:cNvPr id="14" name="文本框 23">
            <a:extLst>
              <a:ext uri="{FF2B5EF4-FFF2-40B4-BE49-F238E27FC236}">
                <a16:creationId xmlns:a16="http://schemas.microsoft.com/office/drawing/2014/main" xmlns="" id="{E0B9E083-F2E1-4D43-B73A-B2BE0AEFC5BB}"/>
              </a:ext>
            </a:extLst>
          </p:cNvPr>
          <p:cNvSpPr txBox="1"/>
          <p:nvPr/>
        </p:nvSpPr>
        <p:spPr>
          <a:xfrm>
            <a:off x="1198457" y="2400729"/>
            <a:ext cx="245010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600" b="1" dirty="0">
                <a:solidFill>
                  <a:schemeClr val="bg1"/>
                </a:solidFill>
                <a:latin typeface="UTM Neo Sans Intel" pitchFamily="18" charset="0"/>
              </a:rPr>
              <a:t>78,469 &lt; </a:t>
            </a:r>
            <a:r>
              <a:rPr lang="en-US" sz="2600" b="1" dirty="0" smtClean="0">
                <a:solidFill>
                  <a:schemeClr val="bg1"/>
                </a:solidFill>
                <a:latin typeface="UTM Neo Sans Intel" pitchFamily="18" charset="0"/>
              </a:rPr>
              <a:t>78,5</a:t>
            </a:r>
          </a:p>
        </p:txBody>
      </p:sp>
      <p:sp>
        <p:nvSpPr>
          <p:cNvPr id="15" name="文本框 23">
            <a:extLst>
              <a:ext uri="{FF2B5EF4-FFF2-40B4-BE49-F238E27FC236}">
                <a16:creationId xmlns:a16="http://schemas.microsoft.com/office/drawing/2014/main" xmlns="" id="{E0B9E083-F2E1-4D43-B73A-B2BE0AEFC5BB}"/>
              </a:ext>
            </a:extLst>
          </p:cNvPr>
          <p:cNvSpPr txBox="1"/>
          <p:nvPr/>
        </p:nvSpPr>
        <p:spPr>
          <a:xfrm>
            <a:off x="3840061" y="2377169"/>
            <a:ext cx="637176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600" b="1" dirty="0">
                <a:solidFill>
                  <a:schemeClr val="bg1"/>
                </a:solidFill>
                <a:latin typeface="UTM Neo Sans Intel" pitchFamily="18" charset="0"/>
              </a:rPr>
              <a:t>(</a:t>
            </a:r>
            <a:r>
              <a:rPr lang="en-US" sz="2600" b="1" dirty="0" err="1">
                <a:solidFill>
                  <a:schemeClr val="bg1"/>
                </a:solidFill>
                <a:latin typeface="UTM Neo Sans Intel" pitchFamily="18" charset="0"/>
              </a:rPr>
              <a:t>vì</a:t>
            </a:r>
            <a:r>
              <a:rPr lang="en-US" sz="2600" b="1" dirty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UTM Neo Sans Intel" pitchFamily="18" charset="0"/>
              </a:rPr>
              <a:t>phần</a:t>
            </a:r>
            <a:r>
              <a:rPr lang="en-US" sz="2600" b="1" dirty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UTM Neo Sans Intel" pitchFamily="18" charset="0"/>
              </a:rPr>
              <a:t>nguyên</a:t>
            </a:r>
            <a:r>
              <a:rPr lang="en-US" sz="2600" b="1" dirty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UTM Neo Sans Intel" pitchFamily="18" charset="0"/>
              </a:rPr>
              <a:t>bằng</a:t>
            </a:r>
            <a:r>
              <a:rPr lang="en-US" sz="2600" b="1" dirty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UTM Neo Sans Intel" pitchFamily="18" charset="0"/>
              </a:rPr>
              <a:t>nhau</a:t>
            </a:r>
            <a:r>
              <a:rPr lang="en-US" sz="2600" b="1" dirty="0">
                <a:solidFill>
                  <a:schemeClr val="bg1"/>
                </a:solidFill>
                <a:latin typeface="UTM Neo Sans Intel" pitchFamily="18" charset="0"/>
              </a:rPr>
              <a:t>, ở </a:t>
            </a:r>
            <a:r>
              <a:rPr lang="en-US" sz="2600" b="1" dirty="0" err="1">
                <a:solidFill>
                  <a:schemeClr val="bg1"/>
                </a:solidFill>
                <a:latin typeface="UTM Neo Sans Intel" pitchFamily="18" charset="0"/>
              </a:rPr>
              <a:t>hàng</a:t>
            </a:r>
            <a:r>
              <a:rPr lang="en-US" sz="2600" b="1" dirty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UTM Neo Sans Intel" pitchFamily="18" charset="0"/>
              </a:rPr>
              <a:t>phần</a:t>
            </a:r>
            <a:r>
              <a:rPr lang="en-US" sz="2600" b="1" dirty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UTM Neo Sans Intel" pitchFamily="18" charset="0"/>
              </a:rPr>
              <a:t>mười</a:t>
            </a:r>
            <a:r>
              <a:rPr lang="en-US" sz="2600" b="1" dirty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UTM Neo Sans Intel" pitchFamily="18" charset="0"/>
              </a:rPr>
              <a:t>có</a:t>
            </a:r>
            <a:r>
              <a:rPr lang="en-US" sz="2600" b="1" dirty="0">
                <a:solidFill>
                  <a:schemeClr val="bg1"/>
                </a:solidFill>
                <a:latin typeface="UTM Neo Sans Intel" pitchFamily="18" charset="0"/>
              </a:rPr>
              <a:t> 4&lt;5)</a:t>
            </a:r>
            <a:endParaRPr lang="en-US" sz="2600" b="1" dirty="0" smtClean="0">
              <a:solidFill>
                <a:schemeClr val="bg1"/>
              </a:solidFill>
              <a:latin typeface="UTM Neo Sans Intel" pitchFamily="18" charset="0"/>
            </a:endParaRPr>
          </a:p>
        </p:txBody>
      </p:sp>
      <p:sp>
        <p:nvSpPr>
          <p:cNvPr id="16" name="文本框 23">
            <a:extLst>
              <a:ext uri="{FF2B5EF4-FFF2-40B4-BE49-F238E27FC236}">
                <a16:creationId xmlns:a16="http://schemas.microsoft.com/office/drawing/2014/main" xmlns="" id="{E0B9E083-F2E1-4D43-B73A-B2BE0AEFC5BB}"/>
              </a:ext>
            </a:extLst>
          </p:cNvPr>
          <p:cNvSpPr txBox="1"/>
          <p:nvPr/>
        </p:nvSpPr>
        <p:spPr>
          <a:xfrm>
            <a:off x="3831513" y="3505295"/>
            <a:ext cx="742732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600" b="1" dirty="0" smtClean="0">
                <a:solidFill>
                  <a:schemeClr val="bg1"/>
                </a:solidFill>
                <a:latin typeface="UTM Neo Sans Intel" pitchFamily="18" charset="0"/>
              </a:rPr>
              <a:t>(</a:t>
            </a:r>
            <a:r>
              <a:rPr lang="en-US" sz="2600" b="1" dirty="0" err="1" smtClean="0">
                <a:solidFill>
                  <a:schemeClr val="bg1"/>
                </a:solidFill>
                <a:latin typeface="UTM Neo Sans Intel" pitchFamily="18" charset="0"/>
              </a:rPr>
              <a:t>vì</a:t>
            </a:r>
            <a:r>
              <a:rPr lang="en-US" sz="2600" b="1" dirty="0" smtClean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600" b="1" dirty="0" err="1" smtClean="0">
                <a:solidFill>
                  <a:schemeClr val="bg1"/>
                </a:solidFill>
                <a:latin typeface="UTM Neo Sans Intel" pitchFamily="18" charset="0"/>
              </a:rPr>
              <a:t>phần</a:t>
            </a:r>
            <a:r>
              <a:rPr lang="en-US" sz="2600" b="1" dirty="0" smtClean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600" b="1" dirty="0" err="1" smtClean="0">
                <a:solidFill>
                  <a:schemeClr val="bg1"/>
                </a:solidFill>
                <a:latin typeface="UTM Neo Sans Intel" pitchFamily="18" charset="0"/>
              </a:rPr>
              <a:t>nguyên</a:t>
            </a:r>
            <a:r>
              <a:rPr lang="en-US" sz="2600" b="1" dirty="0" smtClean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600" b="1" dirty="0" err="1" smtClean="0">
                <a:solidFill>
                  <a:schemeClr val="bg1"/>
                </a:solidFill>
                <a:latin typeface="UTM Neo Sans Intel" pitchFamily="18" charset="0"/>
              </a:rPr>
              <a:t>bằng</a:t>
            </a:r>
            <a:r>
              <a:rPr lang="en-US" sz="2600" b="1" dirty="0" smtClean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600" b="1" dirty="0" err="1" smtClean="0">
                <a:solidFill>
                  <a:schemeClr val="bg1"/>
                </a:solidFill>
                <a:latin typeface="UTM Neo Sans Intel" pitchFamily="18" charset="0"/>
              </a:rPr>
              <a:t>nhau</a:t>
            </a:r>
            <a:r>
              <a:rPr lang="en-US" sz="2600" b="1" dirty="0" smtClean="0">
                <a:solidFill>
                  <a:schemeClr val="bg1"/>
                </a:solidFill>
                <a:latin typeface="UTM Neo Sans Intel" pitchFamily="18" charset="0"/>
              </a:rPr>
              <a:t>, </a:t>
            </a:r>
            <a:r>
              <a:rPr lang="en-US" sz="2600" b="1" dirty="0" err="1" smtClean="0">
                <a:solidFill>
                  <a:schemeClr val="bg1"/>
                </a:solidFill>
                <a:latin typeface="UTM Neo Sans Intel" pitchFamily="18" charset="0"/>
              </a:rPr>
              <a:t>hàng</a:t>
            </a:r>
            <a:r>
              <a:rPr lang="en-US" sz="2600" b="1" dirty="0" smtClean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600" b="1" dirty="0" err="1" smtClean="0">
                <a:solidFill>
                  <a:schemeClr val="bg1"/>
                </a:solidFill>
                <a:latin typeface="UTM Neo Sans Intel" pitchFamily="18" charset="0"/>
              </a:rPr>
              <a:t>phần</a:t>
            </a:r>
            <a:r>
              <a:rPr lang="en-US" sz="2600" b="1" dirty="0" smtClean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600" b="1" dirty="0" err="1" smtClean="0">
                <a:solidFill>
                  <a:schemeClr val="bg1"/>
                </a:solidFill>
                <a:latin typeface="UTM Neo Sans Intel" pitchFamily="18" charset="0"/>
              </a:rPr>
              <a:t>mười</a:t>
            </a:r>
            <a:r>
              <a:rPr lang="en-US" sz="2600" b="1" dirty="0" smtClean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600" b="1" dirty="0" err="1" smtClean="0">
                <a:solidFill>
                  <a:schemeClr val="bg1"/>
                </a:solidFill>
                <a:latin typeface="UTM Neo Sans Intel" pitchFamily="18" charset="0"/>
              </a:rPr>
              <a:t>bằng</a:t>
            </a:r>
            <a:r>
              <a:rPr lang="en-US" sz="2600" b="1" dirty="0" smtClean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600" b="1" dirty="0" err="1" smtClean="0">
                <a:solidFill>
                  <a:schemeClr val="bg1"/>
                </a:solidFill>
                <a:latin typeface="UTM Neo Sans Intel" pitchFamily="18" charset="0"/>
              </a:rPr>
              <a:t>nhau</a:t>
            </a:r>
            <a:r>
              <a:rPr lang="en-US" sz="2600" b="1" dirty="0" smtClean="0">
                <a:solidFill>
                  <a:schemeClr val="bg1"/>
                </a:solidFill>
                <a:latin typeface="UTM Neo Sans Intel" pitchFamily="18" charset="0"/>
              </a:rPr>
              <a:t>, ở </a:t>
            </a:r>
            <a:r>
              <a:rPr lang="en-US" sz="2600" b="1" dirty="0" err="1" smtClean="0">
                <a:solidFill>
                  <a:schemeClr val="bg1"/>
                </a:solidFill>
                <a:latin typeface="UTM Neo Sans Intel" pitchFamily="18" charset="0"/>
              </a:rPr>
              <a:t>hàng</a:t>
            </a:r>
            <a:r>
              <a:rPr lang="en-US" sz="2600" b="1" dirty="0" smtClean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600" b="1" dirty="0" err="1" smtClean="0">
                <a:solidFill>
                  <a:schemeClr val="bg1"/>
                </a:solidFill>
                <a:latin typeface="UTM Neo Sans Intel" pitchFamily="18" charset="0"/>
              </a:rPr>
              <a:t>phần</a:t>
            </a:r>
            <a:r>
              <a:rPr lang="en-US" sz="2600" b="1" dirty="0" smtClean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600" b="1" dirty="0" err="1" smtClean="0">
                <a:solidFill>
                  <a:schemeClr val="bg1"/>
                </a:solidFill>
                <a:latin typeface="UTM Neo Sans Intel" pitchFamily="18" charset="0"/>
              </a:rPr>
              <a:t>trăm</a:t>
            </a:r>
            <a:r>
              <a:rPr lang="en-US" sz="2600" b="1" dirty="0" smtClean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600" b="1" dirty="0" err="1" smtClean="0">
                <a:solidFill>
                  <a:schemeClr val="bg1"/>
                </a:solidFill>
                <a:latin typeface="UTM Neo Sans Intel" pitchFamily="18" charset="0"/>
              </a:rPr>
              <a:t>có</a:t>
            </a:r>
            <a:r>
              <a:rPr lang="en-US" sz="2600" b="1" dirty="0" smtClean="0">
                <a:solidFill>
                  <a:schemeClr val="bg1"/>
                </a:solidFill>
                <a:latin typeface="UTM Neo Sans Intel" pitchFamily="18" charset="0"/>
              </a:rPr>
              <a:t> 2&gt;0)</a:t>
            </a:r>
          </a:p>
        </p:txBody>
      </p:sp>
      <p:sp>
        <p:nvSpPr>
          <p:cNvPr id="17" name="文本框 23">
            <a:extLst>
              <a:ext uri="{FF2B5EF4-FFF2-40B4-BE49-F238E27FC236}">
                <a16:creationId xmlns:a16="http://schemas.microsoft.com/office/drawing/2014/main" xmlns="" id="{E0B9E083-F2E1-4D43-B73A-B2BE0AEFC5BB}"/>
              </a:ext>
            </a:extLst>
          </p:cNvPr>
          <p:cNvSpPr txBox="1"/>
          <p:nvPr/>
        </p:nvSpPr>
        <p:spPr>
          <a:xfrm>
            <a:off x="1199963" y="3502033"/>
            <a:ext cx="300387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600" b="1" dirty="0" smtClean="0">
                <a:solidFill>
                  <a:schemeClr val="bg1"/>
                </a:solidFill>
                <a:latin typeface="UTM Neo Sans Intel" pitchFamily="18" charset="0"/>
              </a:rPr>
              <a:t>630,72 &gt; 630,70</a:t>
            </a:r>
          </a:p>
        </p:txBody>
      </p:sp>
      <p:sp>
        <p:nvSpPr>
          <p:cNvPr id="18" name="文本框 23">
            <a:extLst>
              <a:ext uri="{FF2B5EF4-FFF2-40B4-BE49-F238E27FC236}">
                <a16:creationId xmlns:a16="http://schemas.microsoft.com/office/drawing/2014/main" xmlns="" id="{E0B9E083-F2E1-4D43-B73A-B2BE0AEFC5BB}"/>
              </a:ext>
            </a:extLst>
          </p:cNvPr>
          <p:cNvSpPr txBox="1"/>
          <p:nvPr/>
        </p:nvSpPr>
        <p:spPr>
          <a:xfrm>
            <a:off x="1230328" y="1748938"/>
            <a:ext cx="569124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600" b="1" dirty="0">
                <a:solidFill>
                  <a:schemeClr val="bg1"/>
                </a:solidFill>
                <a:latin typeface="UTM Neo Sans Intel" pitchFamily="18" charset="0"/>
              </a:rPr>
              <a:t>2001,2 &gt; 1999,7 (</a:t>
            </a:r>
            <a:r>
              <a:rPr lang="en-US" sz="2600" b="1" dirty="0" err="1">
                <a:solidFill>
                  <a:schemeClr val="bg1"/>
                </a:solidFill>
                <a:latin typeface="UTM Neo Sans Intel" pitchFamily="18" charset="0"/>
              </a:rPr>
              <a:t>vì</a:t>
            </a:r>
            <a:r>
              <a:rPr lang="en-US" sz="2600" b="1" dirty="0">
                <a:solidFill>
                  <a:schemeClr val="bg1"/>
                </a:solidFill>
                <a:latin typeface="UTM Neo Sans Intel" pitchFamily="18" charset="0"/>
              </a:rPr>
              <a:t> 2001 &gt; 1999)</a:t>
            </a:r>
            <a:endParaRPr lang="en-US" sz="2600" b="1" dirty="0" smtClean="0">
              <a:solidFill>
                <a:schemeClr val="bg1"/>
              </a:solidFill>
              <a:latin typeface="UTM Neo Sans Intel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476147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470C40BA-F3CE-4CBD-A38A-DDD32CF5C5F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67203"/>
            <a:ext cx="3049870" cy="1790797"/>
          </a:xfrm>
          <a:prstGeom prst="rect">
            <a:avLst/>
          </a:prstGeom>
        </p:spPr>
      </p:pic>
      <p:sp>
        <p:nvSpPr>
          <p:cNvPr id="15" name="文本框 23">
            <a:extLst>
              <a:ext uri="{FF2B5EF4-FFF2-40B4-BE49-F238E27FC236}">
                <a16:creationId xmlns:a16="http://schemas.microsoft.com/office/drawing/2014/main" xmlns="" id="{E0B9E083-F2E1-4D43-B73A-B2BE0AEFC5BB}"/>
              </a:ext>
            </a:extLst>
          </p:cNvPr>
          <p:cNvSpPr txBox="1"/>
          <p:nvPr/>
        </p:nvSpPr>
        <p:spPr>
          <a:xfrm>
            <a:off x="954009" y="1184102"/>
            <a:ext cx="849479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600" b="1" dirty="0" err="1" smtClean="0">
                <a:solidFill>
                  <a:srgbClr val="FFFF00"/>
                </a:solidFill>
                <a:latin typeface="UTM Neo Sans Intel" pitchFamily="18" charset="0"/>
              </a:rPr>
              <a:t>Muốn</a:t>
            </a:r>
            <a:r>
              <a:rPr lang="en-US" sz="2600" b="1" dirty="0" smtClean="0">
                <a:solidFill>
                  <a:srgbClr val="FFFF00"/>
                </a:solidFill>
                <a:latin typeface="UTM Neo Sans Intel" pitchFamily="18" charset="0"/>
              </a:rPr>
              <a:t> so </a:t>
            </a:r>
            <a:r>
              <a:rPr lang="en-US" sz="2600" b="1" dirty="0" err="1" smtClean="0">
                <a:solidFill>
                  <a:srgbClr val="FFFF00"/>
                </a:solidFill>
                <a:latin typeface="UTM Neo Sans Intel" pitchFamily="18" charset="0"/>
              </a:rPr>
              <a:t>sánh</a:t>
            </a:r>
            <a:r>
              <a:rPr lang="en-US" sz="2600" b="1" dirty="0" smtClean="0">
                <a:solidFill>
                  <a:srgbClr val="FFFF00"/>
                </a:solidFill>
                <a:latin typeface="UTM Neo Sans Intel" pitchFamily="18" charset="0"/>
              </a:rPr>
              <a:t> </a:t>
            </a:r>
            <a:r>
              <a:rPr lang="en-US" sz="2600" b="1" dirty="0" err="1" smtClean="0">
                <a:solidFill>
                  <a:srgbClr val="FFFF00"/>
                </a:solidFill>
                <a:latin typeface="UTM Neo Sans Intel" pitchFamily="18" charset="0"/>
              </a:rPr>
              <a:t>hai</a:t>
            </a:r>
            <a:r>
              <a:rPr lang="en-US" sz="2600" b="1" dirty="0" smtClean="0">
                <a:solidFill>
                  <a:srgbClr val="FFFF00"/>
                </a:solidFill>
                <a:latin typeface="UTM Neo Sans Intel" pitchFamily="18" charset="0"/>
              </a:rPr>
              <a:t> </a:t>
            </a:r>
            <a:r>
              <a:rPr lang="en-US" sz="2600" b="1" dirty="0" err="1" smtClean="0">
                <a:solidFill>
                  <a:srgbClr val="FFFF00"/>
                </a:solidFill>
                <a:latin typeface="UTM Neo Sans Intel" pitchFamily="18" charset="0"/>
              </a:rPr>
              <a:t>số</a:t>
            </a:r>
            <a:r>
              <a:rPr lang="en-US" sz="2600" b="1" dirty="0" smtClean="0">
                <a:solidFill>
                  <a:srgbClr val="FFFF00"/>
                </a:solidFill>
                <a:latin typeface="UTM Neo Sans Intel" pitchFamily="18" charset="0"/>
              </a:rPr>
              <a:t> </a:t>
            </a:r>
            <a:r>
              <a:rPr lang="en-US" sz="2600" b="1" dirty="0" err="1" smtClean="0">
                <a:solidFill>
                  <a:srgbClr val="FFFF00"/>
                </a:solidFill>
                <a:latin typeface="UTM Neo Sans Intel" pitchFamily="18" charset="0"/>
              </a:rPr>
              <a:t>thập</a:t>
            </a:r>
            <a:r>
              <a:rPr lang="en-US" sz="2600" b="1" dirty="0" smtClean="0">
                <a:solidFill>
                  <a:srgbClr val="FFFF00"/>
                </a:solidFill>
                <a:latin typeface="UTM Neo Sans Intel" pitchFamily="18" charset="0"/>
              </a:rPr>
              <a:t> </a:t>
            </a:r>
            <a:r>
              <a:rPr lang="en-US" sz="2600" b="1" dirty="0" err="1" smtClean="0">
                <a:solidFill>
                  <a:srgbClr val="FFFF00"/>
                </a:solidFill>
                <a:latin typeface="UTM Neo Sans Intel" pitchFamily="18" charset="0"/>
              </a:rPr>
              <a:t>phân</a:t>
            </a:r>
            <a:r>
              <a:rPr lang="en-US" sz="2600" b="1" dirty="0" smtClean="0">
                <a:solidFill>
                  <a:srgbClr val="FFFF00"/>
                </a:solidFill>
                <a:latin typeface="UTM Neo Sans Intel" pitchFamily="18" charset="0"/>
              </a:rPr>
              <a:t> ta </a:t>
            </a:r>
            <a:r>
              <a:rPr lang="en-US" sz="2600" b="1" dirty="0" err="1" smtClean="0">
                <a:solidFill>
                  <a:srgbClr val="FFFF00"/>
                </a:solidFill>
                <a:latin typeface="UTM Neo Sans Intel" pitchFamily="18" charset="0"/>
              </a:rPr>
              <a:t>có</a:t>
            </a:r>
            <a:r>
              <a:rPr lang="en-US" sz="2600" b="1" dirty="0" smtClean="0">
                <a:solidFill>
                  <a:srgbClr val="FFFF00"/>
                </a:solidFill>
                <a:latin typeface="UTM Neo Sans Intel" pitchFamily="18" charset="0"/>
              </a:rPr>
              <a:t> </a:t>
            </a:r>
            <a:r>
              <a:rPr lang="en-US" sz="2600" b="1" dirty="0" err="1" smtClean="0">
                <a:solidFill>
                  <a:srgbClr val="FFFF00"/>
                </a:solidFill>
                <a:latin typeface="UTM Neo Sans Intel" pitchFamily="18" charset="0"/>
              </a:rPr>
              <a:t>thể</a:t>
            </a:r>
            <a:r>
              <a:rPr lang="en-US" sz="2600" b="1" dirty="0" smtClean="0">
                <a:solidFill>
                  <a:srgbClr val="FFFF00"/>
                </a:solidFill>
                <a:latin typeface="UTM Neo Sans Intel" pitchFamily="18" charset="0"/>
              </a:rPr>
              <a:t> </a:t>
            </a:r>
            <a:r>
              <a:rPr lang="en-US" sz="2600" b="1" dirty="0" err="1" smtClean="0">
                <a:solidFill>
                  <a:srgbClr val="FFFF00"/>
                </a:solidFill>
                <a:latin typeface="UTM Neo Sans Intel" pitchFamily="18" charset="0"/>
              </a:rPr>
              <a:t>làm</a:t>
            </a:r>
            <a:r>
              <a:rPr lang="en-US" sz="2600" b="1" dirty="0" smtClean="0">
                <a:solidFill>
                  <a:srgbClr val="FFFF00"/>
                </a:solidFill>
                <a:latin typeface="UTM Neo Sans Intel" pitchFamily="18" charset="0"/>
              </a:rPr>
              <a:t> </a:t>
            </a:r>
            <a:r>
              <a:rPr lang="en-US" sz="2600" b="1" dirty="0" err="1" smtClean="0">
                <a:solidFill>
                  <a:srgbClr val="FFFF00"/>
                </a:solidFill>
                <a:latin typeface="UTM Neo Sans Intel" pitchFamily="18" charset="0"/>
              </a:rPr>
              <a:t>như</a:t>
            </a:r>
            <a:r>
              <a:rPr lang="en-US" sz="2600" b="1" dirty="0" smtClean="0">
                <a:solidFill>
                  <a:srgbClr val="FFFF00"/>
                </a:solidFill>
                <a:latin typeface="UTM Neo Sans Intel" pitchFamily="18" charset="0"/>
              </a:rPr>
              <a:t> </a:t>
            </a:r>
            <a:r>
              <a:rPr lang="en-US" sz="2600" b="1" dirty="0" err="1" smtClean="0">
                <a:solidFill>
                  <a:srgbClr val="FFFF00"/>
                </a:solidFill>
                <a:latin typeface="UTM Neo Sans Intel" pitchFamily="18" charset="0"/>
              </a:rPr>
              <a:t>sau</a:t>
            </a:r>
            <a:r>
              <a:rPr lang="en-US" sz="2600" b="1" dirty="0" smtClean="0">
                <a:solidFill>
                  <a:srgbClr val="FFFF00"/>
                </a:solidFill>
                <a:latin typeface="UTM Neo Sans Intel" pitchFamily="18" charset="0"/>
              </a:rPr>
              <a:t>:</a:t>
            </a:r>
          </a:p>
        </p:txBody>
      </p:sp>
      <p:sp>
        <p:nvSpPr>
          <p:cNvPr id="16" name="文本框 23">
            <a:extLst>
              <a:ext uri="{FF2B5EF4-FFF2-40B4-BE49-F238E27FC236}">
                <a16:creationId xmlns:a16="http://schemas.microsoft.com/office/drawing/2014/main" xmlns="" id="{E0B9E083-F2E1-4D43-B73A-B2BE0AEFC5BB}"/>
              </a:ext>
            </a:extLst>
          </p:cNvPr>
          <p:cNvSpPr txBox="1"/>
          <p:nvPr/>
        </p:nvSpPr>
        <p:spPr>
          <a:xfrm>
            <a:off x="593371" y="1857659"/>
            <a:ext cx="1080494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Tx/>
              <a:buChar char="-"/>
            </a:pPr>
            <a:r>
              <a:rPr lang="en-US" sz="2600" b="1" dirty="0">
                <a:solidFill>
                  <a:schemeClr val="bg1"/>
                </a:solidFill>
                <a:latin typeface="UTM Neo Sans Intel" pitchFamily="18" charset="0"/>
              </a:rPr>
              <a:t>So </a:t>
            </a:r>
            <a:r>
              <a:rPr lang="en-US" sz="2600" b="1" dirty="0" err="1">
                <a:solidFill>
                  <a:schemeClr val="bg1"/>
                </a:solidFill>
                <a:latin typeface="UTM Neo Sans Intel" pitchFamily="18" charset="0"/>
              </a:rPr>
              <a:t>sánh</a:t>
            </a:r>
            <a:r>
              <a:rPr lang="en-US" sz="2600" b="1" dirty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UTM Neo Sans Intel" pitchFamily="18" charset="0"/>
              </a:rPr>
              <a:t>các</a:t>
            </a:r>
            <a:r>
              <a:rPr lang="en-US" sz="2600" b="1" dirty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UTM Neo Sans Intel" pitchFamily="18" charset="0"/>
              </a:rPr>
              <a:t>phần</a:t>
            </a:r>
            <a:r>
              <a:rPr lang="en-US" sz="2600" b="1" dirty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UTM Neo Sans Intel" pitchFamily="18" charset="0"/>
              </a:rPr>
              <a:t>nguyên</a:t>
            </a:r>
            <a:r>
              <a:rPr lang="en-US" sz="2600" b="1" dirty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UTM Neo Sans Intel" pitchFamily="18" charset="0"/>
              </a:rPr>
              <a:t>của</a:t>
            </a:r>
            <a:r>
              <a:rPr lang="en-US" sz="2600" b="1" dirty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UTM Neo Sans Intel" pitchFamily="18" charset="0"/>
              </a:rPr>
              <a:t>hai</a:t>
            </a:r>
            <a:r>
              <a:rPr lang="en-US" sz="2600" b="1" dirty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UTM Neo Sans Intel" pitchFamily="18" charset="0"/>
              </a:rPr>
              <a:t>số</a:t>
            </a:r>
            <a:r>
              <a:rPr lang="en-US" sz="2600" b="1" dirty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UTM Neo Sans Intel" pitchFamily="18" charset="0"/>
              </a:rPr>
              <a:t>đó</a:t>
            </a:r>
            <a:r>
              <a:rPr lang="en-US" sz="2600" b="1" dirty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UTM Neo Sans Intel" pitchFamily="18" charset="0"/>
              </a:rPr>
              <a:t>như</a:t>
            </a:r>
            <a:r>
              <a:rPr lang="en-US" sz="2600" b="1" dirty="0">
                <a:solidFill>
                  <a:schemeClr val="bg1"/>
                </a:solidFill>
                <a:latin typeface="UTM Neo Sans Intel" pitchFamily="18" charset="0"/>
              </a:rPr>
              <a:t> so </a:t>
            </a:r>
            <a:r>
              <a:rPr lang="en-US" sz="2600" b="1" dirty="0" err="1">
                <a:solidFill>
                  <a:schemeClr val="bg1"/>
                </a:solidFill>
                <a:latin typeface="UTM Neo Sans Intel" pitchFamily="18" charset="0"/>
              </a:rPr>
              <a:t>sánh</a:t>
            </a:r>
            <a:r>
              <a:rPr lang="en-US" sz="2600" b="1" dirty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UTM Neo Sans Intel" pitchFamily="18" charset="0"/>
              </a:rPr>
              <a:t>hai</a:t>
            </a:r>
            <a:r>
              <a:rPr lang="en-US" sz="2600" b="1" dirty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UTM Neo Sans Intel" pitchFamily="18" charset="0"/>
              </a:rPr>
              <a:t>số</a:t>
            </a:r>
            <a:r>
              <a:rPr lang="en-US" sz="2600" b="1" dirty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UTM Neo Sans Intel" pitchFamily="18" charset="0"/>
              </a:rPr>
              <a:t>tự</a:t>
            </a:r>
            <a:r>
              <a:rPr lang="en-US" sz="2600" b="1" dirty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UTM Neo Sans Intel" pitchFamily="18" charset="0"/>
              </a:rPr>
              <a:t>nhiên</a:t>
            </a:r>
            <a:r>
              <a:rPr lang="en-US" sz="2600" b="1" dirty="0">
                <a:solidFill>
                  <a:schemeClr val="bg1"/>
                </a:solidFill>
                <a:latin typeface="UTM Neo Sans Intel" pitchFamily="18" charset="0"/>
              </a:rPr>
              <a:t>, </a:t>
            </a:r>
            <a:r>
              <a:rPr lang="en-US" sz="2600" b="1" dirty="0" err="1">
                <a:solidFill>
                  <a:schemeClr val="bg1"/>
                </a:solidFill>
                <a:latin typeface="UTM Neo Sans Intel" pitchFamily="18" charset="0"/>
              </a:rPr>
              <a:t>số</a:t>
            </a:r>
            <a:r>
              <a:rPr lang="en-US" sz="2600" b="1" dirty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UTM Neo Sans Intel" pitchFamily="18" charset="0"/>
              </a:rPr>
              <a:t>thập</a:t>
            </a:r>
            <a:r>
              <a:rPr lang="en-US" sz="2600" b="1" dirty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UTM Neo Sans Intel" pitchFamily="18" charset="0"/>
              </a:rPr>
              <a:t>phân</a:t>
            </a:r>
            <a:r>
              <a:rPr lang="en-US" sz="2600" b="1" dirty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UTM Neo Sans Intel" pitchFamily="18" charset="0"/>
              </a:rPr>
              <a:t>nào</a:t>
            </a:r>
            <a:r>
              <a:rPr lang="en-US" sz="2600" b="1" dirty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UTM Neo Sans Intel" pitchFamily="18" charset="0"/>
              </a:rPr>
              <a:t>có</a:t>
            </a:r>
            <a:r>
              <a:rPr lang="en-US" sz="2600" b="1" dirty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UTM Neo Sans Intel" pitchFamily="18" charset="0"/>
              </a:rPr>
              <a:t>phần</a:t>
            </a:r>
            <a:r>
              <a:rPr lang="en-US" sz="2600" b="1" dirty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UTM Neo Sans Intel" pitchFamily="18" charset="0"/>
              </a:rPr>
              <a:t>nguyên</a:t>
            </a:r>
            <a:r>
              <a:rPr lang="en-US" sz="2600" b="1" dirty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UTM Neo Sans Intel" pitchFamily="18" charset="0"/>
              </a:rPr>
              <a:t>lớn</a:t>
            </a:r>
            <a:r>
              <a:rPr lang="en-US" sz="2600" b="1" dirty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UTM Neo Sans Intel" pitchFamily="18" charset="0"/>
              </a:rPr>
              <a:t>hơn</a:t>
            </a:r>
            <a:r>
              <a:rPr lang="en-US" sz="2600" b="1" dirty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UTM Neo Sans Intel" pitchFamily="18" charset="0"/>
              </a:rPr>
              <a:t>thì</a:t>
            </a:r>
            <a:r>
              <a:rPr lang="en-US" sz="2600" b="1" dirty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UTM Neo Sans Intel" pitchFamily="18" charset="0"/>
              </a:rPr>
              <a:t>số</a:t>
            </a:r>
            <a:r>
              <a:rPr lang="en-US" sz="2600" b="1" dirty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UTM Neo Sans Intel" pitchFamily="18" charset="0"/>
              </a:rPr>
              <a:t>đó</a:t>
            </a:r>
            <a:r>
              <a:rPr lang="en-US" sz="2600" b="1" dirty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UTM Neo Sans Intel" pitchFamily="18" charset="0"/>
              </a:rPr>
              <a:t>lớn</a:t>
            </a:r>
            <a:r>
              <a:rPr lang="en-US" sz="2600" b="1" dirty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UTM Neo Sans Intel" pitchFamily="18" charset="0"/>
              </a:rPr>
              <a:t>hơn</a:t>
            </a:r>
            <a:r>
              <a:rPr lang="en-US" sz="2600" b="1" dirty="0" smtClean="0">
                <a:solidFill>
                  <a:schemeClr val="bg1"/>
                </a:solidFill>
                <a:latin typeface="UTM Neo Sans Intel" pitchFamily="18" charset="0"/>
              </a:rPr>
              <a:t>.</a:t>
            </a:r>
            <a:endParaRPr lang="en-US" sz="2600" b="1" dirty="0">
              <a:solidFill>
                <a:schemeClr val="bg1"/>
              </a:solidFill>
              <a:latin typeface="UTM Neo Sans Intel" pitchFamily="18" charset="0"/>
            </a:endParaRPr>
          </a:p>
        </p:txBody>
      </p:sp>
      <p:sp>
        <p:nvSpPr>
          <p:cNvPr id="17" name="文本框 23">
            <a:extLst>
              <a:ext uri="{FF2B5EF4-FFF2-40B4-BE49-F238E27FC236}">
                <a16:creationId xmlns:a16="http://schemas.microsoft.com/office/drawing/2014/main" xmlns="" id="{E0B9E083-F2E1-4D43-B73A-B2BE0AEFC5BB}"/>
              </a:ext>
            </a:extLst>
          </p:cNvPr>
          <p:cNvSpPr txBox="1"/>
          <p:nvPr/>
        </p:nvSpPr>
        <p:spPr>
          <a:xfrm>
            <a:off x="1107910" y="2866873"/>
            <a:ext cx="10299449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Tx/>
              <a:buChar char="-"/>
            </a:pPr>
            <a:r>
              <a:rPr lang="en-US" sz="2600" b="1" dirty="0" err="1">
                <a:solidFill>
                  <a:schemeClr val="bg1"/>
                </a:solidFill>
                <a:latin typeface="UTM Neo Sans Intel" pitchFamily="18" charset="0"/>
              </a:rPr>
              <a:t>Nếu</a:t>
            </a:r>
            <a:r>
              <a:rPr lang="en-US" sz="2600" b="1" dirty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UTM Neo Sans Intel" pitchFamily="18" charset="0"/>
              </a:rPr>
              <a:t>phần</a:t>
            </a:r>
            <a:r>
              <a:rPr lang="en-US" sz="2600" b="1" dirty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UTM Neo Sans Intel" pitchFamily="18" charset="0"/>
              </a:rPr>
              <a:t>nguyên</a:t>
            </a:r>
            <a:r>
              <a:rPr lang="en-US" sz="2600" b="1" dirty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UTM Neo Sans Intel" pitchFamily="18" charset="0"/>
              </a:rPr>
              <a:t>của</a:t>
            </a:r>
            <a:r>
              <a:rPr lang="en-US" sz="2600" b="1" dirty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UTM Neo Sans Intel" pitchFamily="18" charset="0"/>
              </a:rPr>
              <a:t>hai</a:t>
            </a:r>
            <a:r>
              <a:rPr lang="en-US" sz="2600" b="1" dirty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UTM Neo Sans Intel" pitchFamily="18" charset="0"/>
              </a:rPr>
              <a:t>số</a:t>
            </a:r>
            <a:r>
              <a:rPr lang="en-US" sz="2600" b="1" dirty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UTM Neo Sans Intel" pitchFamily="18" charset="0"/>
              </a:rPr>
              <a:t>đó</a:t>
            </a:r>
            <a:r>
              <a:rPr lang="en-US" sz="2600" b="1" dirty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UTM Neo Sans Intel" pitchFamily="18" charset="0"/>
              </a:rPr>
              <a:t>bằng</a:t>
            </a:r>
            <a:r>
              <a:rPr lang="en-US" sz="2600" b="1" dirty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UTM Neo Sans Intel" pitchFamily="18" charset="0"/>
              </a:rPr>
              <a:t>nhau</a:t>
            </a:r>
            <a:r>
              <a:rPr lang="en-US" sz="2600" b="1" dirty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UTM Neo Sans Intel" pitchFamily="18" charset="0"/>
              </a:rPr>
              <a:t>thì</a:t>
            </a:r>
            <a:r>
              <a:rPr lang="en-US" sz="2600" b="1" dirty="0">
                <a:solidFill>
                  <a:schemeClr val="bg1"/>
                </a:solidFill>
                <a:latin typeface="UTM Neo Sans Intel" pitchFamily="18" charset="0"/>
              </a:rPr>
              <a:t> so </a:t>
            </a:r>
            <a:r>
              <a:rPr lang="en-US" sz="2600" b="1" dirty="0" err="1">
                <a:solidFill>
                  <a:schemeClr val="bg1"/>
                </a:solidFill>
                <a:latin typeface="UTM Neo Sans Intel" pitchFamily="18" charset="0"/>
              </a:rPr>
              <a:t>sánh</a:t>
            </a:r>
            <a:r>
              <a:rPr lang="en-US" sz="2600" b="1" dirty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UTM Neo Sans Intel" pitchFamily="18" charset="0"/>
              </a:rPr>
              <a:t>phần</a:t>
            </a:r>
            <a:r>
              <a:rPr lang="en-US" sz="2600" b="1" dirty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UTM Neo Sans Intel" pitchFamily="18" charset="0"/>
              </a:rPr>
              <a:t>thập</a:t>
            </a:r>
            <a:r>
              <a:rPr lang="en-US" sz="2600" b="1" dirty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UTM Neo Sans Intel" pitchFamily="18" charset="0"/>
              </a:rPr>
              <a:t>phân</a:t>
            </a:r>
            <a:r>
              <a:rPr lang="en-US" sz="2600" b="1" dirty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UTM Neo Sans Intel" pitchFamily="18" charset="0"/>
              </a:rPr>
              <a:t>lần</a:t>
            </a:r>
            <a:r>
              <a:rPr lang="en-US" sz="2600" b="1" dirty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UTM Neo Sans Intel" pitchFamily="18" charset="0"/>
              </a:rPr>
              <a:t>lượt</a:t>
            </a:r>
            <a:r>
              <a:rPr lang="en-US" sz="2600" b="1" dirty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UTM Neo Sans Intel" pitchFamily="18" charset="0"/>
              </a:rPr>
              <a:t>từ</a:t>
            </a:r>
            <a:r>
              <a:rPr lang="en-US" sz="2600" b="1" dirty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UTM Neo Sans Intel" pitchFamily="18" charset="0"/>
              </a:rPr>
              <a:t>hàng</a:t>
            </a:r>
            <a:r>
              <a:rPr lang="en-US" sz="2600" b="1" dirty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UTM Neo Sans Intel" pitchFamily="18" charset="0"/>
              </a:rPr>
              <a:t>phần</a:t>
            </a:r>
            <a:r>
              <a:rPr lang="en-US" sz="2600" b="1" dirty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UTM Neo Sans Intel" pitchFamily="18" charset="0"/>
              </a:rPr>
              <a:t>mười</a:t>
            </a:r>
            <a:r>
              <a:rPr lang="en-US" sz="2600" b="1" dirty="0">
                <a:solidFill>
                  <a:schemeClr val="bg1"/>
                </a:solidFill>
                <a:latin typeface="UTM Neo Sans Intel" pitchFamily="18" charset="0"/>
              </a:rPr>
              <a:t>, </a:t>
            </a:r>
            <a:r>
              <a:rPr lang="en-US" sz="2600" b="1" dirty="0" err="1">
                <a:solidFill>
                  <a:schemeClr val="bg1"/>
                </a:solidFill>
                <a:latin typeface="UTM Neo Sans Intel" pitchFamily="18" charset="0"/>
              </a:rPr>
              <a:t>hàng</a:t>
            </a:r>
            <a:r>
              <a:rPr lang="en-US" sz="2600" b="1" dirty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UTM Neo Sans Intel" pitchFamily="18" charset="0"/>
              </a:rPr>
              <a:t>phần</a:t>
            </a:r>
            <a:r>
              <a:rPr lang="en-US" sz="2600" b="1" dirty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UTM Neo Sans Intel" pitchFamily="18" charset="0"/>
              </a:rPr>
              <a:t>trăm</a:t>
            </a:r>
            <a:r>
              <a:rPr lang="en-US" sz="2600" b="1" dirty="0">
                <a:solidFill>
                  <a:schemeClr val="bg1"/>
                </a:solidFill>
                <a:latin typeface="UTM Neo Sans Intel" pitchFamily="18" charset="0"/>
              </a:rPr>
              <a:t>, </a:t>
            </a:r>
            <a:r>
              <a:rPr lang="en-US" sz="2600" b="1" dirty="0" err="1">
                <a:solidFill>
                  <a:schemeClr val="bg1"/>
                </a:solidFill>
                <a:latin typeface="UTM Neo Sans Intel" pitchFamily="18" charset="0"/>
              </a:rPr>
              <a:t>hàng</a:t>
            </a:r>
            <a:r>
              <a:rPr lang="en-US" sz="2600" b="1" dirty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UTM Neo Sans Intel" pitchFamily="18" charset="0"/>
              </a:rPr>
              <a:t>phần</a:t>
            </a:r>
            <a:r>
              <a:rPr lang="en-US" sz="2600" b="1" dirty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UTM Neo Sans Intel" pitchFamily="18" charset="0"/>
              </a:rPr>
              <a:t>nghìn</a:t>
            </a:r>
            <a:r>
              <a:rPr lang="en-US" sz="2600" b="1" dirty="0">
                <a:solidFill>
                  <a:schemeClr val="bg1"/>
                </a:solidFill>
                <a:latin typeface="UTM Neo Sans Intel" pitchFamily="18" charset="0"/>
              </a:rPr>
              <a:t>,… ; </a:t>
            </a:r>
            <a:r>
              <a:rPr lang="en-US" sz="2600" b="1" dirty="0" err="1">
                <a:solidFill>
                  <a:schemeClr val="bg1"/>
                </a:solidFill>
                <a:latin typeface="UTM Neo Sans Intel" pitchFamily="18" charset="0"/>
              </a:rPr>
              <a:t>đến</a:t>
            </a:r>
            <a:r>
              <a:rPr lang="en-US" sz="2600" b="1" dirty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UTM Neo Sans Intel" pitchFamily="18" charset="0"/>
              </a:rPr>
              <a:t>cùng</a:t>
            </a:r>
            <a:r>
              <a:rPr lang="en-US" sz="2600" b="1" dirty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UTM Neo Sans Intel" pitchFamily="18" charset="0"/>
              </a:rPr>
              <a:t>một</a:t>
            </a:r>
            <a:r>
              <a:rPr lang="en-US" sz="2600" b="1" dirty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UTM Neo Sans Intel" pitchFamily="18" charset="0"/>
              </a:rPr>
              <a:t>hàng</a:t>
            </a:r>
            <a:r>
              <a:rPr lang="en-US" sz="2600" b="1" dirty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UTM Neo Sans Intel" pitchFamily="18" charset="0"/>
              </a:rPr>
              <a:t>nào</a:t>
            </a:r>
            <a:r>
              <a:rPr lang="en-US" sz="2600" b="1" dirty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UTM Neo Sans Intel" pitchFamily="18" charset="0"/>
              </a:rPr>
              <a:t>đó</a:t>
            </a:r>
            <a:r>
              <a:rPr lang="en-US" sz="2600" b="1" dirty="0">
                <a:solidFill>
                  <a:schemeClr val="bg1"/>
                </a:solidFill>
                <a:latin typeface="UTM Neo Sans Intel" pitchFamily="18" charset="0"/>
              </a:rPr>
              <a:t>, </a:t>
            </a:r>
            <a:r>
              <a:rPr lang="en-US" sz="2600" b="1" dirty="0" err="1">
                <a:solidFill>
                  <a:schemeClr val="bg1"/>
                </a:solidFill>
                <a:latin typeface="UTM Neo Sans Intel" pitchFamily="18" charset="0"/>
              </a:rPr>
              <a:t>số</a:t>
            </a:r>
            <a:r>
              <a:rPr lang="en-US" sz="2600" b="1" dirty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UTM Neo Sans Intel" pitchFamily="18" charset="0"/>
              </a:rPr>
              <a:t>thập</a:t>
            </a:r>
            <a:r>
              <a:rPr lang="en-US" sz="2600" b="1" dirty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UTM Neo Sans Intel" pitchFamily="18" charset="0"/>
              </a:rPr>
              <a:t>phân</a:t>
            </a:r>
            <a:r>
              <a:rPr lang="en-US" sz="2600" b="1" dirty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UTM Neo Sans Intel" pitchFamily="18" charset="0"/>
              </a:rPr>
              <a:t>nào</a:t>
            </a:r>
            <a:r>
              <a:rPr lang="en-US" sz="2600" b="1" dirty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UTM Neo Sans Intel" pitchFamily="18" charset="0"/>
              </a:rPr>
              <a:t>có</a:t>
            </a:r>
            <a:r>
              <a:rPr lang="en-US" sz="2600" b="1" dirty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UTM Neo Sans Intel" pitchFamily="18" charset="0"/>
              </a:rPr>
              <a:t>chữ</a:t>
            </a:r>
            <a:r>
              <a:rPr lang="en-US" sz="2600" b="1" dirty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UTM Neo Sans Intel" pitchFamily="18" charset="0"/>
              </a:rPr>
              <a:t>số</a:t>
            </a:r>
            <a:r>
              <a:rPr lang="en-US" sz="2600" b="1" dirty="0">
                <a:solidFill>
                  <a:schemeClr val="bg1"/>
                </a:solidFill>
                <a:latin typeface="UTM Neo Sans Intel" pitchFamily="18" charset="0"/>
              </a:rPr>
              <a:t> ở </a:t>
            </a:r>
            <a:r>
              <a:rPr lang="en-US" sz="2600" b="1" dirty="0" err="1">
                <a:solidFill>
                  <a:schemeClr val="bg1"/>
                </a:solidFill>
                <a:latin typeface="UTM Neo Sans Intel" pitchFamily="18" charset="0"/>
              </a:rPr>
              <a:t>hàng</a:t>
            </a:r>
            <a:r>
              <a:rPr lang="en-US" sz="2600" b="1" dirty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UTM Neo Sans Intel" pitchFamily="18" charset="0"/>
              </a:rPr>
              <a:t>tương</a:t>
            </a:r>
            <a:r>
              <a:rPr lang="en-US" sz="2600" b="1" dirty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UTM Neo Sans Intel" pitchFamily="18" charset="0"/>
              </a:rPr>
              <a:t>ứng</a:t>
            </a:r>
            <a:r>
              <a:rPr lang="en-US" sz="2600" b="1" dirty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UTM Neo Sans Intel" pitchFamily="18" charset="0"/>
              </a:rPr>
              <a:t>lớn</a:t>
            </a:r>
            <a:r>
              <a:rPr lang="en-US" sz="2600" b="1" dirty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UTM Neo Sans Intel" pitchFamily="18" charset="0"/>
              </a:rPr>
              <a:t>hơn</a:t>
            </a:r>
            <a:r>
              <a:rPr lang="en-US" sz="2600" b="1" dirty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UTM Neo Sans Intel" pitchFamily="18" charset="0"/>
              </a:rPr>
              <a:t>thì</a:t>
            </a:r>
            <a:r>
              <a:rPr lang="en-US" sz="2600" b="1" dirty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UTM Neo Sans Intel" pitchFamily="18" charset="0"/>
              </a:rPr>
              <a:t>số</a:t>
            </a:r>
            <a:r>
              <a:rPr lang="en-US" sz="2600" b="1" dirty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UTM Neo Sans Intel" pitchFamily="18" charset="0"/>
              </a:rPr>
              <a:t>đó</a:t>
            </a:r>
            <a:r>
              <a:rPr lang="en-US" sz="2600" b="1" dirty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UTM Neo Sans Intel" pitchFamily="18" charset="0"/>
              </a:rPr>
              <a:t>lớn</a:t>
            </a:r>
            <a:r>
              <a:rPr lang="en-US" sz="2600" b="1" dirty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UTM Neo Sans Intel" pitchFamily="18" charset="0"/>
              </a:rPr>
              <a:t>hơn</a:t>
            </a:r>
            <a:r>
              <a:rPr lang="en-US" sz="2600" b="1" dirty="0" smtClean="0">
                <a:solidFill>
                  <a:schemeClr val="bg1"/>
                </a:solidFill>
                <a:latin typeface="UTM Neo Sans Intel" pitchFamily="18" charset="0"/>
              </a:rPr>
              <a:t>.</a:t>
            </a:r>
            <a:endParaRPr lang="en-US" sz="2600" b="1" dirty="0">
              <a:solidFill>
                <a:schemeClr val="bg1"/>
              </a:solidFill>
              <a:latin typeface="UTM Neo Sans Intel" pitchFamily="18" charset="0"/>
            </a:endParaRPr>
          </a:p>
        </p:txBody>
      </p:sp>
      <p:sp>
        <p:nvSpPr>
          <p:cNvPr id="18" name="文本框 23">
            <a:extLst>
              <a:ext uri="{FF2B5EF4-FFF2-40B4-BE49-F238E27FC236}">
                <a16:creationId xmlns:a16="http://schemas.microsoft.com/office/drawing/2014/main" xmlns="" id="{E0B9E083-F2E1-4D43-B73A-B2BE0AEFC5BB}"/>
              </a:ext>
            </a:extLst>
          </p:cNvPr>
          <p:cNvSpPr txBox="1"/>
          <p:nvPr/>
        </p:nvSpPr>
        <p:spPr>
          <a:xfrm>
            <a:off x="1875956" y="4704492"/>
            <a:ext cx="9522357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Tx/>
              <a:buChar char="-"/>
            </a:pPr>
            <a:r>
              <a:rPr lang="en-US" sz="2600" b="1" dirty="0" err="1">
                <a:solidFill>
                  <a:schemeClr val="bg1"/>
                </a:solidFill>
                <a:latin typeface="UTM Neo Sans Intel" pitchFamily="18" charset="0"/>
              </a:rPr>
              <a:t>Nếu</a:t>
            </a:r>
            <a:r>
              <a:rPr lang="en-US" sz="2600" b="1" dirty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UTM Neo Sans Intel" pitchFamily="18" charset="0"/>
              </a:rPr>
              <a:t>phần</a:t>
            </a:r>
            <a:r>
              <a:rPr lang="en-US" sz="2600" b="1" dirty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UTM Neo Sans Intel" pitchFamily="18" charset="0"/>
              </a:rPr>
              <a:t>nguyên</a:t>
            </a:r>
            <a:r>
              <a:rPr lang="en-US" sz="2600" b="1" dirty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UTM Neo Sans Intel" pitchFamily="18" charset="0"/>
              </a:rPr>
              <a:t>và</a:t>
            </a:r>
            <a:r>
              <a:rPr lang="en-US" sz="2600" b="1" dirty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UTM Neo Sans Intel" pitchFamily="18" charset="0"/>
              </a:rPr>
              <a:t>phần</a:t>
            </a:r>
            <a:r>
              <a:rPr lang="en-US" sz="2600" b="1" dirty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UTM Neo Sans Intel" pitchFamily="18" charset="0"/>
              </a:rPr>
              <a:t>thập</a:t>
            </a:r>
            <a:r>
              <a:rPr lang="en-US" sz="2600" b="1" dirty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UTM Neo Sans Intel" pitchFamily="18" charset="0"/>
              </a:rPr>
              <a:t>phân</a:t>
            </a:r>
            <a:r>
              <a:rPr lang="en-US" sz="2600" b="1" dirty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UTM Neo Sans Intel" pitchFamily="18" charset="0"/>
              </a:rPr>
              <a:t>của</a:t>
            </a:r>
            <a:r>
              <a:rPr lang="en-US" sz="2600" b="1" dirty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UTM Neo Sans Intel" pitchFamily="18" charset="0"/>
              </a:rPr>
              <a:t>hai</a:t>
            </a:r>
            <a:r>
              <a:rPr lang="en-US" sz="2600" b="1" dirty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UTM Neo Sans Intel" pitchFamily="18" charset="0"/>
              </a:rPr>
              <a:t>số</a:t>
            </a:r>
            <a:r>
              <a:rPr lang="en-US" sz="2600" b="1" dirty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UTM Neo Sans Intel" pitchFamily="18" charset="0"/>
              </a:rPr>
              <a:t>đó</a:t>
            </a:r>
            <a:r>
              <a:rPr lang="en-US" sz="2600" b="1" dirty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UTM Neo Sans Intel" pitchFamily="18" charset="0"/>
              </a:rPr>
              <a:t>bằng</a:t>
            </a:r>
            <a:r>
              <a:rPr lang="en-US" sz="2600" b="1" dirty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UTM Neo Sans Intel" pitchFamily="18" charset="0"/>
              </a:rPr>
              <a:t>nhau</a:t>
            </a:r>
            <a:r>
              <a:rPr lang="en-US" sz="2600" b="1" dirty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UTM Neo Sans Intel" pitchFamily="18" charset="0"/>
              </a:rPr>
              <a:t>thì</a:t>
            </a:r>
            <a:r>
              <a:rPr lang="en-US" sz="2600" b="1" dirty="0">
                <a:solidFill>
                  <a:schemeClr val="bg1"/>
                </a:solidFill>
                <a:latin typeface="UTM Neo Sans Intel" pitchFamily="18" charset="0"/>
              </a:rPr>
              <a:t> 2 </a:t>
            </a:r>
            <a:r>
              <a:rPr lang="en-US" sz="2600" b="1" dirty="0" err="1">
                <a:solidFill>
                  <a:schemeClr val="bg1"/>
                </a:solidFill>
                <a:latin typeface="UTM Neo Sans Intel" pitchFamily="18" charset="0"/>
              </a:rPr>
              <a:t>số</a:t>
            </a:r>
            <a:r>
              <a:rPr lang="en-US" sz="2600" b="1" dirty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UTM Neo Sans Intel" pitchFamily="18" charset="0"/>
              </a:rPr>
              <a:t>đó</a:t>
            </a:r>
            <a:r>
              <a:rPr lang="en-US" sz="2600" b="1" dirty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UTM Neo Sans Intel" pitchFamily="18" charset="0"/>
              </a:rPr>
              <a:t>bằng</a:t>
            </a:r>
            <a:r>
              <a:rPr lang="en-US" sz="2600" b="1" dirty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UTM Neo Sans Intel" pitchFamily="18" charset="0"/>
              </a:rPr>
              <a:t>nhau</a:t>
            </a:r>
            <a:r>
              <a:rPr lang="en-US" sz="2600" b="1" dirty="0">
                <a:solidFill>
                  <a:schemeClr val="bg1"/>
                </a:solidFill>
                <a:latin typeface="UTM Neo Sans Intel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3651333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>
            <a:extLst>
              <a:ext uri="{FF2B5EF4-FFF2-40B4-BE49-F238E27FC236}">
                <a16:creationId xmlns:a16="http://schemas.microsoft.com/office/drawing/2014/main" xmlns="" id="{F323FC6A-16C9-45BD-84D9-569DDFE6F57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416"/>
          <a:stretch/>
        </p:blipFill>
        <p:spPr>
          <a:xfrm rot="5400000">
            <a:off x="2663422" y="-2663423"/>
            <a:ext cx="6865153" cy="12192001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xmlns="" id="{BB3DF418-A999-4706-ADCA-1A6D2A6E968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2" t="78444" r="38630"/>
          <a:stretch/>
        </p:blipFill>
        <p:spPr>
          <a:xfrm>
            <a:off x="1786585" y="1788311"/>
            <a:ext cx="8982797" cy="3426338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xmlns="" id="{2FC8854C-FA94-4A76-ACF1-0710A3687B63}"/>
              </a:ext>
            </a:extLst>
          </p:cNvPr>
          <p:cNvGrpSpPr/>
          <p:nvPr/>
        </p:nvGrpSpPr>
        <p:grpSpPr>
          <a:xfrm>
            <a:off x="1" y="-2"/>
            <a:ext cx="12192000" cy="1444337"/>
            <a:chOff x="0" y="-1"/>
            <a:chExt cx="12192001" cy="1012724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xmlns="" id="{BE3C9884-253A-4F4C-9ED7-270E7F3556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>
              <a:off x="0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" name="图片 3">
              <a:extLst>
                <a:ext uri="{FF2B5EF4-FFF2-40B4-BE49-F238E27FC236}">
                  <a16:creationId xmlns:a16="http://schemas.microsoft.com/office/drawing/2014/main" xmlns="" id="{3C70079D-E4CD-4A05-B02A-21F38EAEA4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 flipH="1">
              <a:off x="5058697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xmlns="" id="{958FF58C-1E3F-4984-8521-84750D5DE6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1015" b="85233"/>
            <a:stretch/>
          </p:blipFill>
          <p:spPr>
            <a:xfrm>
              <a:off x="10191137" y="-1"/>
              <a:ext cx="2000864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6" name="组合 5">
            <a:extLst>
              <a:ext uri="{FF2B5EF4-FFF2-40B4-BE49-F238E27FC236}">
                <a16:creationId xmlns:a16="http://schemas.microsoft.com/office/drawing/2014/main" xmlns="" id="{3F9F4EB1-3543-4B09-B3CE-10D018A7BE33}"/>
              </a:ext>
            </a:extLst>
          </p:cNvPr>
          <p:cNvGrpSpPr/>
          <p:nvPr/>
        </p:nvGrpSpPr>
        <p:grpSpPr>
          <a:xfrm flipV="1">
            <a:off x="0" y="5413663"/>
            <a:ext cx="12192000" cy="1444337"/>
            <a:chOff x="0" y="-1"/>
            <a:chExt cx="12192001" cy="1012724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xmlns="" id="{B1900B3F-6C00-4CC0-B69B-833FC76B03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>
              <a:off x="0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xmlns="" id="{D09F842E-D75D-4182-8BAB-7CAF961863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 flipH="1">
              <a:off x="5058697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xmlns="" id="{B7064546-CE52-4ACD-BD49-0D5DC4982B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1015" b="85233"/>
            <a:stretch/>
          </p:blipFill>
          <p:spPr>
            <a:xfrm>
              <a:off x="10191137" y="-1"/>
              <a:ext cx="2000864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4B89F5A8-3F6F-44D7-B2BF-19497AC0AF3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29" t="10530" r="45608" b="78939"/>
          <a:stretch/>
        </p:blipFill>
        <p:spPr>
          <a:xfrm>
            <a:off x="371883" y="2779312"/>
            <a:ext cx="904009" cy="722168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838D0D97-EC52-4A84-879F-47A5E41E70D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29" t="10530" r="45608" b="78939"/>
          <a:stretch/>
        </p:blipFill>
        <p:spPr>
          <a:xfrm>
            <a:off x="10769382" y="2872947"/>
            <a:ext cx="904009" cy="722168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04D31F51-7897-4677-A4DB-C78BA547894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10" t="13839" r="16909" b="68434"/>
          <a:stretch/>
        </p:blipFill>
        <p:spPr>
          <a:xfrm rot="1121413">
            <a:off x="716778" y="101587"/>
            <a:ext cx="1582317" cy="1948749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689C7D57-C85E-49A5-94CC-9EAA126A752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61" r="84605" b="75454"/>
          <a:stretch/>
        </p:blipFill>
        <p:spPr>
          <a:xfrm>
            <a:off x="9212651" y="4007045"/>
            <a:ext cx="2460740" cy="2033366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F9FB091C-980B-4DF5-B3D2-0463CBF855A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72" t="26060" r="100" b="62879"/>
          <a:stretch/>
        </p:blipFill>
        <p:spPr>
          <a:xfrm flipH="1">
            <a:off x="676389" y="4716808"/>
            <a:ext cx="1565534" cy="1393709"/>
          </a:xfrm>
          <a:prstGeom prst="rect">
            <a:avLst/>
          </a:prstGeom>
        </p:spPr>
      </p:pic>
      <p:sp>
        <p:nvSpPr>
          <p:cNvPr id="19" name="文本框 18">
            <a:extLst>
              <a:ext uri="{FF2B5EF4-FFF2-40B4-BE49-F238E27FC236}">
                <a16:creationId xmlns:a16="http://schemas.microsoft.com/office/drawing/2014/main" xmlns="" id="{B9FE0712-30C7-41A3-876E-E643942FFD06}"/>
              </a:ext>
            </a:extLst>
          </p:cNvPr>
          <p:cNvSpPr txBox="1"/>
          <p:nvPr/>
        </p:nvSpPr>
        <p:spPr>
          <a:xfrm>
            <a:off x="3902370" y="2752942"/>
            <a:ext cx="5544742" cy="110799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altLang="zh-CN" sz="6600" b="1" dirty="0" smtClean="0">
                <a:ln w="7620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UTM Soraya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lang="en-US" altLang="zh-CN" sz="6600" b="1" dirty="0" err="1" smtClean="0">
                <a:ln w="7620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UTM Soraya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Luyện</a:t>
            </a:r>
            <a:r>
              <a:rPr lang="en-US" altLang="zh-CN" sz="6600" b="1" dirty="0" smtClean="0">
                <a:ln w="7620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UTM Soraya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lang="en-US" altLang="zh-CN" sz="6600" b="1" dirty="0" err="1" smtClean="0">
                <a:ln w="7620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UTM Soraya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tập</a:t>
            </a:r>
            <a:endParaRPr lang="zh-CN" altLang="en-US" sz="6600" b="1" dirty="0">
              <a:ln w="7620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UTM Soraya" pitchFamily="18" charset="0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pic>
        <p:nvPicPr>
          <p:cNvPr id="21" name="图片 20">
            <a:extLst>
              <a:ext uri="{FF2B5EF4-FFF2-40B4-BE49-F238E27FC236}">
                <a16:creationId xmlns:a16="http://schemas.microsoft.com/office/drawing/2014/main" xmlns="" id="{E963B295-EC47-47A3-ACCA-7471E69FBC7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84" t="41971" r="44170" b="50000"/>
          <a:stretch/>
        </p:blipFill>
        <p:spPr>
          <a:xfrm>
            <a:off x="2394558" y="4475316"/>
            <a:ext cx="4280183" cy="141781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xmlns="" id="{002FDF3C-691C-4714-BF75-99B98A83C91C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5080AB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 rot="1501345" flipH="1" flipV="1">
            <a:off x="8142254" y="3722785"/>
            <a:ext cx="800468" cy="886855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xmlns="" id="{ACCAAE1D-E3C4-4E71-AAE9-0FDD488F5567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5080AB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 rot="1501345">
            <a:off x="3129722" y="2047225"/>
            <a:ext cx="800468" cy="886855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xmlns="" id="{7C33EED8-49DD-4596-AD05-DC307330D27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26" t="63081" r="15319" b="23737"/>
          <a:stretch/>
        </p:blipFill>
        <p:spPr>
          <a:xfrm>
            <a:off x="9006446" y="537994"/>
            <a:ext cx="1919200" cy="2011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432923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组合 4">
            <a:extLst>
              <a:ext uri="{FF2B5EF4-FFF2-40B4-BE49-F238E27FC236}">
                <a16:creationId xmlns:a16="http://schemas.microsoft.com/office/drawing/2014/main" xmlns="" id="{2383EDB5-2155-47D0-A518-7F3AEC2A6D9C}"/>
              </a:ext>
            </a:extLst>
          </p:cNvPr>
          <p:cNvGrpSpPr/>
          <p:nvPr/>
        </p:nvGrpSpPr>
        <p:grpSpPr>
          <a:xfrm>
            <a:off x="8276161" y="4583939"/>
            <a:ext cx="3000359" cy="1674931"/>
            <a:chOff x="1547445" y="1852246"/>
            <a:chExt cx="3892062" cy="2547214"/>
          </a:xfrm>
        </p:grpSpPr>
        <p:sp>
          <p:nvSpPr>
            <p:cNvPr id="45" name="矩形: 圆角 2">
              <a:extLst>
                <a:ext uri="{FF2B5EF4-FFF2-40B4-BE49-F238E27FC236}">
                  <a16:creationId xmlns:a16="http://schemas.microsoft.com/office/drawing/2014/main" xmlns="" id="{3E7EE163-53A8-4197-9ECE-64C43A301367}"/>
                </a:ext>
              </a:extLst>
            </p:cNvPr>
            <p:cNvSpPr/>
            <p:nvPr/>
          </p:nvSpPr>
          <p:spPr>
            <a:xfrm>
              <a:off x="1547445" y="1852246"/>
              <a:ext cx="3892061" cy="254721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46" name="矩形: 圆角 3">
              <a:extLst>
                <a:ext uri="{FF2B5EF4-FFF2-40B4-BE49-F238E27FC236}">
                  <a16:creationId xmlns:a16="http://schemas.microsoft.com/office/drawing/2014/main" xmlns="" id="{97B90322-68AD-433F-915C-28EB9F9716DE}"/>
                </a:ext>
              </a:extLst>
            </p:cNvPr>
            <p:cNvSpPr/>
            <p:nvPr/>
          </p:nvSpPr>
          <p:spPr>
            <a:xfrm>
              <a:off x="1547446" y="1852246"/>
              <a:ext cx="3892061" cy="2547214"/>
            </a:xfrm>
            <a:prstGeom prst="roundRect">
              <a:avLst/>
            </a:prstGeom>
            <a:noFill/>
            <a:ln w="76200">
              <a:solidFill>
                <a:srgbClr val="5080AB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sp>
        <p:nvSpPr>
          <p:cNvPr id="47" name="Rectangle 46"/>
          <p:cNvSpPr/>
          <p:nvPr/>
        </p:nvSpPr>
        <p:spPr>
          <a:xfrm>
            <a:off x="8446290" y="5150230"/>
            <a:ext cx="268138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err="1">
                <a:solidFill>
                  <a:schemeClr val="accent6">
                    <a:lumMod val="75000"/>
                  </a:schemeClr>
                </a:solidFill>
                <a:latin typeface="UTM Neo Sans Intel" pitchFamily="18" charset="0"/>
              </a:rPr>
              <a:t>Phần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UTM Neo Sans Intel" pitchFamily="18" charset="0"/>
              </a:rPr>
              <a:t> </a:t>
            </a:r>
            <a:r>
              <a:rPr lang="en-US" b="1" dirty="0" err="1" smtClean="0">
                <a:solidFill>
                  <a:schemeClr val="accent6">
                    <a:lumMod val="75000"/>
                  </a:schemeClr>
                </a:solidFill>
                <a:latin typeface="UTM Neo Sans Intel" pitchFamily="18" charset="0"/>
              </a:rPr>
              <a:t>nguyên</a:t>
            </a: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  <a:latin typeface="UTM Neo Sans Intel" pitchFamily="18" charset="0"/>
              </a:rPr>
              <a:t>: 0 = 0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grpSp>
        <p:nvGrpSpPr>
          <p:cNvPr id="40" name="组合 4">
            <a:extLst>
              <a:ext uri="{FF2B5EF4-FFF2-40B4-BE49-F238E27FC236}">
                <a16:creationId xmlns:a16="http://schemas.microsoft.com/office/drawing/2014/main" xmlns="" id="{2383EDB5-2155-47D0-A518-7F3AEC2A6D9C}"/>
              </a:ext>
            </a:extLst>
          </p:cNvPr>
          <p:cNvGrpSpPr/>
          <p:nvPr/>
        </p:nvGrpSpPr>
        <p:grpSpPr>
          <a:xfrm>
            <a:off x="4626192" y="4596425"/>
            <a:ext cx="3000359" cy="1674931"/>
            <a:chOff x="1547445" y="1852246"/>
            <a:chExt cx="3892062" cy="2547214"/>
          </a:xfrm>
        </p:grpSpPr>
        <p:sp>
          <p:nvSpPr>
            <p:cNvPr id="41" name="矩形: 圆角 2">
              <a:extLst>
                <a:ext uri="{FF2B5EF4-FFF2-40B4-BE49-F238E27FC236}">
                  <a16:creationId xmlns:a16="http://schemas.microsoft.com/office/drawing/2014/main" xmlns="" id="{3E7EE163-53A8-4197-9ECE-64C43A301367}"/>
                </a:ext>
              </a:extLst>
            </p:cNvPr>
            <p:cNvSpPr/>
            <p:nvPr/>
          </p:nvSpPr>
          <p:spPr>
            <a:xfrm>
              <a:off x="1547445" y="1852246"/>
              <a:ext cx="3892061" cy="254721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42" name="矩形: 圆角 3">
              <a:extLst>
                <a:ext uri="{FF2B5EF4-FFF2-40B4-BE49-F238E27FC236}">
                  <a16:creationId xmlns:a16="http://schemas.microsoft.com/office/drawing/2014/main" xmlns="" id="{97B90322-68AD-433F-915C-28EB9F9716DE}"/>
                </a:ext>
              </a:extLst>
            </p:cNvPr>
            <p:cNvSpPr/>
            <p:nvPr/>
          </p:nvSpPr>
          <p:spPr>
            <a:xfrm>
              <a:off x="1547446" y="1852246"/>
              <a:ext cx="3892061" cy="2547214"/>
            </a:xfrm>
            <a:prstGeom prst="roundRect">
              <a:avLst/>
            </a:prstGeom>
            <a:noFill/>
            <a:ln w="76200">
              <a:solidFill>
                <a:srgbClr val="5080AB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sp>
        <p:nvSpPr>
          <p:cNvPr id="43" name="Rectangle 42"/>
          <p:cNvSpPr/>
          <p:nvPr/>
        </p:nvSpPr>
        <p:spPr>
          <a:xfrm>
            <a:off x="4796321" y="5162308"/>
            <a:ext cx="268138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err="1">
                <a:solidFill>
                  <a:schemeClr val="accent6">
                    <a:lumMod val="75000"/>
                  </a:schemeClr>
                </a:solidFill>
                <a:latin typeface="UTM Neo Sans Intel" pitchFamily="18" charset="0"/>
              </a:rPr>
              <a:t>Phần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UTM Neo Sans Intel" pitchFamily="18" charset="0"/>
              </a:rPr>
              <a:t> </a:t>
            </a:r>
            <a:r>
              <a:rPr lang="en-US" b="1" dirty="0" err="1" smtClean="0">
                <a:solidFill>
                  <a:schemeClr val="accent6">
                    <a:lumMod val="75000"/>
                  </a:schemeClr>
                </a:solidFill>
                <a:latin typeface="UTM Neo Sans Intel" pitchFamily="18" charset="0"/>
              </a:rPr>
              <a:t>nguyên</a:t>
            </a: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  <a:latin typeface="UTM Neo Sans Intel" pitchFamily="18" charset="0"/>
              </a:rPr>
              <a:t>: 96 = 96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grpSp>
        <p:nvGrpSpPr>
          <p:cNvPr id="29" name="组合 4">
            <a:extLst>
              <a:ext uri="{FF2B5EF4-FFF2-40B4-BE49-F238E27FC236}">
                <a16:creationId xmlns:a16="http://schemas.microsoft.com/office/drawing/2014/main" xmlns="" id="{2383EDB5-2155-47D0-A518-7F3AEC2A6D9C}"/>
              </a:ext>
            </a:extLst>
          </p:cNvPr>
          <p:cNvGrpSpPr/>
          <p:nvPr/>
        </p:nvGrpSpPr>
        <p:grpSpPr>
          <a:xfrm>
            <a:off x="869893" y="4608911"/>
            <a:ext cx="3000359" cy="1674931"/>
            <a:chOff x="1547445" y="1852246"/>
            <a:chExt cx="3892062" cy="2547214"/>
          </a:xfrm>
        </p:grpSpPr>
        <p:sp>
          <p:nvSpPr>
            <p:cNvPr id="31" name="矩形: 圆角 2">
              <a:extLst>
                <a:ext uri="{FF2B5EF4-FFF2-40B4-BE49-F238E27FC236}">
                  <a16:creationId xmlns:a16="http://schemas.microsoft.com/office/drawing/2014/main" xmlns="" id="{3E7EE163-53A8-4197-9ECE-64C43A301367}"/>
                </a:ext>
              </a:extLst>
            </p:cNvPr>
            <p:cNvSpPr/>
            <p:nvPr/>
          </p:nvSpPr>
          <p:spPr>
            <a:xfrm>
              <a:off x="1547445" y="1852246"/>
              <a:ext cx="3892061" cy="254721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32" name="矩形: 圆角 3">
              <a:extLst>
                <a:ext uri="{FF2B5EF4-FFF2-40B4-BE49-F238E27FC236}">
                  <a16:creationId xmlns:a16="http://schemas.microsoft.com/office/drawing/2014/main" xmlns="" id="{97B90322-68AD-433F-915C-28EB9F9716DE}"/>
                </a:ext>
              </a:extLst>
            </p:cNvPr>
            <p:cNvSpPr/>
            <p:nvPr/>
          </p:nvSpPr>
          <p:spPr>
            <a:xfrm>
              <a:off x="1547446" y="1852246"/>
              <a:ext cx="3892061" cy="2547214"/>
            </a:xfrm>
            <a:prstGeom prst="roundRect">
              <a:avLst/>
            </a:prstGeom>
            <a:noFill/>
            <a:ln w="76200">
              <a:solidFill>
                <a:srgbClr val="5080AB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22" name="组合 21">
            <a:extLst>
              <a:ext uri="{FF2B5EF4-FFF2-40B4-BE49-F238E27FC236}">
                <a16:creationId xmlns:a16="http://schemas.microsoft.com/office/drawing/2014/main" xmlns="" id="{29E4F2AC-E3C2-46C1-ABA0-DB30B75C6BC9}"/>
              </a:ext>
            </a:extLst>
          </p:cNvPr>
          <p:cNvGrpSpPr/>
          <p:nvPr/>
        </p:nvGrpSpPr>
        <p:grpSpPr>
          <a:xfrm>
            <a:off x="41603" y="1796345"/>
            <a:ext cx="4891997" cy="3690381"/>
            <a:chOff x="-330552" y="2051537"/>
            <a:chExt cx="4891997" cy="3690381"/>
          </a:xfrm>
        </p:grpSpPr>
        <p:grpSp>
          <p:nvGrpSpPr>
            <p:cNvPr id="5" name="组合 4">
              <a:extLst>
                <a:ext uri="{FF2B5EF4-FFF2-40B4-BE49-F238E27FC236}">
                  <a16:creationId xmlns:a16="http://schemas.microsoft.com/office/drawing/2014/main" xmlns="" id="{AEBEE8A5-3137-4B6A-8A38-C0D09EBBF51D}"/>
                </a:ext>
              </a:extLst>
            </p:cNvPr>
            <p:cNvGrpSpPr/>
            <p:nvPr/>
          </p:nvGrpSpPr>
          <p:grpSpPr>
            <a:xfrm>
              <a:off x="-330552" y="2051537"/>
              <a:ext cx="4891997" cy="3690381"/>
              <a:chOff x="220433" y="1169920"/>
              <a:chExt cx="6309321" cy="4759569"/>
            </a:xfrm>
          </p:grpSpPr>
          <p:pic>
            <p:nvPicPr>
              <p:cNvPr id="4" name="图片 3">
                <a:extLst>
                  <a:ext uri="{FF2B5EF4-FFF2-40B4-BE49-F238E27FC236}">
                    <a16:creationId xmlns:a16="http://schemas.microsoft.com/office/drawing/2014/main" xmlns="" id="{130FD49C-0534-4D05-8FA0-9791289DC01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572" t="78444" r="38630"/>
              <a:stretch/>
            </p:blipFill>
            <p:spPr>
              <a:xfrm>
                <a:off x="220433" y="1169920"/>
                <a:ext cx="6309321" cy="4759569"/>
              </a:xfrm>
              <a:prstGeom prst="rect">
                <a:avLst/>
              </a:prstGeom>
            </p:spPr>
          </p:pic>
          <p:pic>
            <p:nvPicPr>
              <p:cNvPr id="3" name="图片 2">
                <a:extLst>
                  <a:ext uri="{FF2B5EF4-FFF2-40B4-BE49-F238E27FC236}">
                    <a16:creationId xmlns:a16="http://schemas.microsoft.com/office/drawing/2014/main" xmlns="" id="{9F42CFCD-EFFD-4A80-95F0-22DA2E71C84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518139" y="1588478"/>
                <a:ext cx="937103" cy="1301313"/>
              </a:xfrm>
              <a:prstGeom prst="rect">
                <a:avLst/>
              </a:prstGeom>
            </p:spPr>
          </p:pic>
        </p:grp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xmlns="" id="{26BE9FA2-F04E-4A33-A50A-E1766877BDD8}"/>
                </a:ext>
              </a:extLst>
            </p:cNvPr>
            <p:cNvSpPr/>
            <p:nvPr/>
          </p:nvSpPr>
          <p:spPr>
            <a:xfrm>
              <a:off x="476472" y="3521868"/>
              <a:ext cx="3068469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kumimoji="1" lang="en-US" altLang="zh-CN" sz="2800" b="1" dirty="0" smtClean="0">
                  <a:solidFill>
                    <a:srgbClr val="5080AB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Neo Sans Intel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a) 48,97      51,02</a:t>
              </a:r>
              <a:endParaRPr lang="zh-CN" altLang="en-US" sz="2800" b="1" dirty="0">
                <a:solidFill>
                  <a:srgbClr val="5080A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24" name="组合 23">
            <a:extLst>
              <a:ext uri="{FF2B5EF4-FFF2-40B4-BE49-F238E27FC236}">
                <a16:creationId xmlns:a16="http://schemas.microsoft.com/office/drawing/2014/main" xmlns="" id="{BACDC59B-384E-4DD9-AF95-119B53198FA7}"/>
              </a:ext>
            </a:extLst>
          </p:cNvPr>
          <p:cNvGrpSpPr/>
          <p:nvPr/>
        </p:nvGrpSpPr>
        <p:grpSpPr>
          <a:xfrm>
            <a:off x="7415413" y="1825276"/>
            <a:ext cx="4891997" cy="3690381"/>
            <a:chOff x="7928778" y="2051537"/>
            <a:chExt cx="4891997" cy="3690381"/>
          </a:xfrm>
        </p:grpSpPr>
        <p:grpSp>
          <p:nvGrpSpPr>
            <p:cNvPr id="9" name="组合 8">
              <a:extLst>
                <a:ext uri="{FF2B5EF4-FFF2-40B4-BE49-F238E27FC236}">
                  <a16:creationId xmlns:a16="http://schemas.microsoft.com/office/drawing/2014/main" xmlns="" id="{5B87390D-27D2-42CE-8D88-3B7C6F0BFBB5}"/>
                </a:ext>
              </a:extLst>
            </p:cNvPr>
            <p:cNvGrpSpPr/>
            <p:nvPr/>
          </p:nvGrpSpPr>
          <p:grpSpPr>
            <a:xfrm>
              <a:off x="7928778" y="2051537"/>
              <a:ext cx="4891997" cy="3690381"/>
              <a:chOff x="220433" y="1169920"/>
              <a:chExt cx="6309321" cy="4759569"/>
            </a:xfrm>
          </p:grpSpPr>
          <p:pic>
            <p:nvPicPr>
              <p:cNvPr id="10" name="图片 9">
                <a:extLst>
                  <a:ext uri="{FF2B5EF4-FFF2-40B4-BE49-F238E27FC236}">
                    <a16:creationId xmlns:a16="http://schemas.microsoft.com/office/drawing/2014/main" xmlns="" id="{B087FFD5-BE3C-4EAB-A179-A1987B92A72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572" t="78444" r="38630"/>
              <a:stretch/>
            </p:blipFill>
            <p:spPr>
              <a:xfrm>
                <a:off x="220433" y="1169920"/>
                <a:ext cx="6309321" cy="4759569"/>
              </a:xfrm>
              <a:prstGeom prst="rect">
                <a:avLst/>
              </a:prstGeom>
            </p:spPr>
          </p:pic>
          <p:pic>
            <p:nvPicPr>
              <p:cNvPr id="11" name="图片 10">
                <a:extLst>
                  <a:ext uri="{FF2B5EF4-FFF2-40B4-BE49-F238E27FC236}">
                    <a16:creationId xmlns:a16="http://schemas.microsoft.com/office/drawing/2014/main" xmlns="" id="{25E0BD02-B4D4-4F3C-B209-5CC158FBD12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518139" y="1588478"/>
                <a:ext cx="937103" cy="1301313"/>
              </a:xfrm>
              <a:prstGeom prst="rect">
                <a:avLst/>
              </a:prstGeom>
            </p:spPr>
          </p:pic>
        </p:grpSp>
        <p:sp>
          <p:nvSpPr>
            <p:cNvPr id="18" name="矩形 17">
              <a:extLst>
                <a:ext uri="{FF2B5EF4-FFF2-40B4-BE49-F238E27FC236}">
                  <a16:creationId xmlns:a16="http://schemas.microsoft.com/office/drawing/2014/main" xmlns="" id="{CB2EFC6F-0733-434A-804F-C8F11C9B6BDF}"/>
                </a:ext>
              </a:extLst>
            </p:cNvPr>
            <p:cNvSpPr/>
            <p:nvPr/>
          </p:nvSpPr>
          <p:spPr>
            <a:xfrm>
              <a:off x="9119669" y="3439294"/>
              <a:ext cx="2646878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kumimoji="1" lang="en-US" altLang="zh-CN" sz="2800" b="1" dirty="0" smtClean="0">
                  <a:solidFill>
                    <a:srgbClr val="5080AB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Neo Sans Intel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c) 0,7        0,65</a:t>
              </a:r>
              <a:endParaRPr lang="zh-CN" altLang="en-US" sz="2800" b="1" dirty="0">
                <a:solidFill>
                  <a:srgbClr val="5080A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23" name="组合 22">
            <a:extLst>
              <a:ext uri="{FF2B5EF4-FFF2-40B4-BE49-F238E27FC236}">
                <a16:creationId xmlns:a16="http://schemas.microsoft.com/office/drawing/2014/main" xmlns="" id="{44759298-2F1E-487D-9D20-153D7DD1C58B}"/>
              </a:ext>
            </a:extLst>
          </p:cNvPr>
          <p:cNvGrpSpPr/>
          <p:nvPr/>
        </p:nvGrpSpPr>
        <p:grpSpPr>
          <a:xfrm>
            <a:off x="3753303" y="1816289"/>
            <a:ext cx="4891997" cy="3690381"/>
            <a:chOff x="3809746" y="2051537"/>
            <a:chExt cx="4891997" cy="3690381"/>
          </a:xfrm>
        </p:grpSpPr>
        <p:grpSp>
          <p:nvGrpSpPr>
            <p:cNvPr id="6" name="组合 5">
              <a:extLst>
                <a:ext uri="{FF2B5EF4-FFF2-40B4-BE49-F238E27FC236}">
                  <a16:creationId xmlns:a16="http://schemas.microsoft.com/office/drawing/2014/main" xmlns="" id="{C6BD1E5E-3930-473F-87F0-E48E58F99B3D}"/>
                </a:ext>
              </a:extLst>
            </p:cNvPr>
            <p:cNvGrpSpPr/>
            <p:nvPr/>
          </p:nvGrpSpPr>
          <p:grpSpPr>
            <a:xfrm>
              <a:off x="3809746" y="2051537"/>
              <a:ext cx="4891997" cy="3690381"/>
              <a:chOff x="234147" y="1169920"/>
              <a:chExt cx="6309321" cy="4759569"/>
            </a:xfrm>
          </p:grpSpPr>
          <p:pic>
            <p:nvPicPr>
              <p:cNvPr id="7" name="图片 6">
                <a:extLst>
                  <a:ext uri="{FF2B5EF4-FFF2-40B4-BE49-F238E27FC236}">
                    <a16:creationId xmlns:a16="http://schemas.microsoft.com/office/drawing/2014/main" xmlns="" id="{209C09A6-577A-4209-8007-40168F56A45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572" t="78444" r="38630"/>
              <a:stretch/>
            </p:blipFill>
            <p:spPr>
              <a:xfrm>
                <a:off x="234147" y="1169920"/>
                <a:ext cx="6309321" cy="4759569"/>
              </a:xfrm>
              <a:prstGeom prst="rect">
                <a:avLst/>
              </a:prstGeom>
            </p:spPr>
          </p:pic>
          <p:pic>
            <p:nvPicPr>
              <p:cNvPr id="8" name="图片 7">
                <a:extLst>
                  <a:ext uri="{FF2B5EF4-FFF2-40B4-BE49-F238E27FC236}">
                    <a16:creationId xmlns:a16="http://schemas.microsoft.com/office/drawing/2014/main" xmlns="" id="{4FF37A8F-35D8-48F6-BF17-6567E986E90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518139" y="1588478"/>
                <a:ext cx="937103" cy="1301313"/>
              </a:xfrm>
              <a:prstGeom prst="rect">
                <a:avLst/>
              </a:prstGeom>
            </p:spPr>
          </p:pic>
        </p:grpSp>
        <p:sp>
          <p:nvSpPr>
            <p:cNvPr id="21" name="矩形 20">
              <a:extLst>
                <a:ext uri="{FF2B5EF4-FFF2-40B4-BE49-F238E27FC236}">
                  <a16:creationId xmlns:a16="http://schemas.microsoft.com/office/drawing/2014/main" xmlns="" id="{A0835E04-9F05-4FEF-A599-F2B4598FD4C3}"/>
                </a:ext>
              </a:extLst>
            </p:cNvPr>
            <p:cNvSpPr/>
            <p:nvPr/>
          </p:nvSpPr>
          <p:spPr>
            <a:xfrm>
              <a:off x="4671572" y="3492459"/>
              <a:ext cx="3038011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kumimoji="1" lang="en-US" altLang="zh-CN" sz="2800" b="1" dirty="0" smtClean="0">
                  <a:solidFill>
                    <a:srgbClr val="5080AB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Neo Sans Intel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b) 96,4       96,38</a:t>
              </a:r>
              <a:endParaRPr lang="zh-CN" altLang="en-US" sz="2800" b="1" dirty="0">
                <a:solidFill>
                  <a:srgbClr val="5080A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sp>
        <p:nvSpPr>
          <p:cNvPr id="25" name="文本框 17">
            <a:extLst>
              <a:ext uri="{FF2B5EF4-FFF2-40B4-BE49-F238E27FC236}">
                <a16:creationId xmlns:a16="http://schemas.microsoft.com/office/drawing/2014/main" xmlns="" id="{9DDDA73B-B024-4526-A0B0-515B054BF6D5}"/>
              </a:ext>
            </a:extLst>
          </p:cNvPr>
          <p:cNvSpPr txBox="1"/>
          <p:nvPr/>
        </p:nvSpPr>
        <p:spPr>
          <a:xfrm flipH="1">
            <a:off x="8042443" y="525800"/>
            <a:ext cx="36091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spc="300" dirty="0" err="1" smtClean="0">
                <a:ln w="28575">
                  <a:solidFill>
                    <a:srgbClr val="5080AB">
                      <a:alpha val="98000"/>
                    </a:srgb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UTM Habano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Bài</a:t>
            </a:r>
            <a:r>
              <a:rPr lang="en-US" altLang="zh-CN" sz="2800" b="1" spc="300" dirty="0" smtClean="0">
                <a:ln w="28575">
                  <a:solidFill>
                    <a:srgbClr val="5080AB">
                      <a:alpha val="98000"/>
                    </a:srgb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UTM Habano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lang="en-US" altLang="zh-CN" sz="2800" b="1" spc="300" dirty="0" err="1" smtClean="0">
                <a:ln w="28575">
                  <a:solidFill>
                    <a:srgbClr val="5080AB">
                      <a:alpha val="98000"/>
                    </a:srgb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UTM Habano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tập</a:t>
            </a:r>
            <a:r>
              <a:rPr lang="en-US" altLang="zh-CN" sz="2800" b="1" spc="300" dirty="0" smtClean="0">
                <a:ln w="28575">
                  <a:solidFill>
                    <a:srgbClr val="5080AB">
                      <a:alpha val="98000"/>
                    </a:srgb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UTM Habano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1:</a:t>
            </a:r>
            <a:endParaRPr lang="zh-CN" altLang="en-US" sz="2800" b="1" spc="300" dirty="0">
              <a:ln w="28575">
                <a:solidFill>
                  <a:srgbClr val="5080AB">
                    <a:alpha val="98000"/>
                  </a:srgbClr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5080AB"/>
                </a:outerShdw>
              </a:effectLst>
              <a:latin typeface="UTM Habano" pitchFamily="18" charset="0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sp>
        <p:nvSpPr>
          <p:cNvPr id="26" name="矩形 5">
            <a:extLst>
              <a:ext uri="{FF2B5EF4-FFF2-40B4-BE49-F238E27FC236}">
                <a16:creationId xmlns:a16="http://schemas.microsoft.com/office/drawing/2014/main" xmlns="" id="{691E91EB-C2B1-41B3-A482-B695A1825E2F}"/>
              </a:ext>
            </a:extLst>
          </p:cNvPr>
          <p:cNvSpPr/>
          <p:nvPr/>
        </p:nvSpPr>
        <p:spPr>
          <a:xfrm>
            <a:off x="1323680" y="998416"/>
            <a:ext cx="605486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1/ So </a:t>
            </a:r>
            <a:r>
              <a:rPr lang="en-US" altLang="zh-CN" sz="36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sánh</a:t>
            </a:r>
            <a:r>
              <a:rPr lang="en-US" altLang="zh-CN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lang="en-US" altLang="zh-CN" sz="36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hai</a:t>
            </a:r>
            <a:r>
              <a:rPr lang="en-US" altLang="zh-CN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lang="en-US" altLang="zh-CN" sz="36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số</a:t>
            </a:r>
            <a:r>
              <a:rPr lang="en-US" altLang="zh-CN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lang="en-US" altLang="zh-CN" sz="36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thập</a:t>
            </a:r>
            <a:r>
              <a:rPr lang="en-US" altLang="zh-CN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lang="en-US" altLang="zh-CN" sz="36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phân</a:t>
            </a:r>
            <a:r>
              <a:rPr lang="en-US" altLang="zh-CN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:</a:t>
            </a:r>
            <a:endParaRPr lang="zh-CN" altLang="en-US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Neo Sans Intel" pitchFamily="18" charset="0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040022" y="5398087"/>
            <a:ext cx="268138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err="1">
                <a:solidFill>
                  <a:schemeClr val="accent6">
                    <a:lumMod val="75000"/>
                  </a:schemeClr>
                </a:solidFill>
                <a:latin typeface="UTM Neo Sans Intel" pitchFamily="18" charset="0"/>
              </a:rPr>
              <a:t>Phần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UTM Neo Sans Intel" pitchFamily="18" charset="0"/>
              </a:rPr>
              <a:t> </a:t>
            </a:r>
            <a:r>
              <a:rPr lang="en-US" b="1" dirty="0" err="1" smtClean="0">
                <a:solidFill>
                  <a:schemeClr val="accent6">
                    <a:lumMod val="75000"/>
                  </a:schemeClr>
                </a:solidFill>
                <a:latin typeface="UTM Neo Sans Intel" pitchFamily="18" charset="0"/>
              </a:rPr>
              <a:t>nguyên</a:t>
            </a: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  <a:latin typeface="UTM Neo Sans Intel" pitchFamily="18" charset="0"/>
              </a:rPr>
              <a:t>: 48 &lt; 51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4" name="矩形 13">
            <a:extLst>
              <a:ext uri="{FF2B5EF4-FFF2-40B4-BE49-F238E27FC236}">
                <a16:creationId xmlns:a16="http://schemas.microsoft.com/office/drawing/2014/main" xmlns="" id="{26BE9FA2-F04E-4A33-A50A-E1766877BDD8}"/>
              </a:ext>
            </a:extLst>
          </p:cNvPr>
          <p:cNvSpPr/>
          <p:nvPr/>
        </p:nvSpPr>
        <p:spPr>
          <a:xfrm>
            <a:off x="2276537" y="3262962"/>
            <a:ext cx="57099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2800" b="1" dirty="0" err="1" smtClean="0">
                <a:solidFill>
                  <a:srgbClr val="5080A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và</a:t>
            </a:r>
            <a:endParaRPr lang="zh-CN" altLang="en-US" sz="2800" b="1" dirty="0">
              <a:solidFill>
                <a:srgbClr val="5080A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Neo Sans Intel" pitchFamily="18" charset="0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sp>
        <p:nvSpPr>
          <p:cNvPr id="35" name="矩形 13">
            <a:extLst>
              <a:ext uri="{FF2B5EF4-FFF2-40B4-BE49-F238E27FC236}">
                <a16:creationId xmlns:a16="http://schemas.microsoft.com/office/drawing/2014/main" xmlns="" id="{26BE9FA2-F04E-4A33-A50A-E1766877BDD8}"/>
              </a:ext>
            </a:extLst>
          </p:cNvPr>
          <p:cNvSpPr/>
          <p:nvPr/>
        </p:nvSpPr>
        <p:spPr>
          <a:xfrm>
            <a:off x="5883816" y="3245410"/>
            <a:ext cx="57099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2800" b="1" dirty="0" err="1" smtClean="0">
                <a:solidFill>
                  <a:srgbClr val="5080A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và</a:t>
            </a:r>
            <a:endParaRPr lang="zh-CN" altLang="en-US" sz="2800" b="1" dirty="0">
              <a:solidFill>
                <a:srgbClr val="5080A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Neo Sans Intel" pitchFamily="18" charset="0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sp>
        <p:nvSpPr>
          <p:cNvPr id="36" name="矩形 13">
            <a:extLst>
              <a:ext uri="{FF2B5EF4-FFF2-40B4-BE49-F238E27FC236}">
                <a16:creationId xmlns:a16="http://schemas.microsoft.com/office/drawing/2014/main" xmlns="" id="{26BE9FA2-F04E-4A33-A50A-E1766877BDD8}"/>
              </a:ext>
            </a:extLst>
          </p:cNvPr>
          <p:cNvSpPr/>
          <p:nvPr/>
        </p:nvSpPr>
        <p:spPr>
          <a:xfrm>
            <a:off x="9661223" y="3195959"/>
            <a:ext cx="57099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2800" b="1" dirty="0" err="1" smtClean="0">
                <a:solidFill>
                  <a:srgbClr val="5080A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và</a:t>
            </a:r>
            <a:endParaRPr lang="zh-CN" altLang="en-US" sz="2800" b="1" dirty="0">
              <a:solidFill>
                <a:srgbClr val="5080A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Neo Sans Intel" pitchFamily="18" charset="0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sp>
        <p:nvSpPr>
          <p:cNvPr id="37" name="矩形 13">
            <a:extLst>
              <a:ext uri="{FF2B5EF4-FFF2-40B4-BE49-F238E27FC236}">
                <a16:creationId xmlns:a16="http://schemas.microsoft.com/office/drawing/2014/main" xmlns="" id="{26BE9FA2-F04E-4A33-A50A-E1766877BDD8}"/>
              </a:ext>
            </a:extLst>
          </p:cNvPr>
          <p:cNvSpPr/>
          <p:nvPr/>
        </p:nvSpPr>
        <p:spPr>
          <a:xfrm>
            <a:off x="2324627" y="3129864"/>
            <a:ext cx="52290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4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&lt;</a:t>
            </a:r>
            <a:endParaRPr lang="zh-CN" altLang="en-US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Neo Sans Intel" pitchFamily="18" charset="0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sp>
        <p:nvSpPr>
          <p:cNvPr id="38" name="矩形 13">
            <a:extLst>
              <a:ext uri="{FF2B5EF4-FFF2-40B4-BE49-F238E27FC236}">
                <a16:creationId xmlns:a16="http://schemas.microsoft.com/office/drawing/2014/main" xmlns="" id="{26BE9FA2-F04E-4A33-A50A-E1766877BDD8}"/>
              </a:ext>
            </a:extLst>
          </p:cNvPr>
          <p:cNvSpPr/>
          <p:nvPr/>
        </p:nvSpPr>
        <p:spPr>
          <a:xfrm>
            <a:off x="5924345" y="3125412"/>
            <a:ext cx="52290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4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&gt;</a:t>
            </a:r>
            <a:endParaRPr lang="zh-CN" altLang="en-US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Neo Sans Intel" pitchFamily="18" charset="0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sp>
        <p:nvSpPr>
          <p:cNvPr id="39" name="矩形 13">
            <a:extLst>
              <a:ext uri="{FF2B5EF4-FFF2-40B4-BE49-F238E27FC236}">
                <a16:creationId xmlns:a16="http://schemas.microsoft.com/office/drawing/2014/main" xmlns="" id="{26BE9FA2-F04E-4A33-A50A-E1766877BDD8}"/>
              </a:ext>
            </a:extLst>
          </p:cNvPr>
          <p:cNvSpPr/>
          <p:nvPr/>
        </p:nvSpPr>
        <p:spPr>
          <a:xfrm>
            <a:off x="9700408" y="3071153"/>
            <a:ext cx="52290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4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&gt;</a:t>
            </a:r>
            <a:endParaRPr lang="zh-CN" altLang="en-US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Neo Sans Intel" pitchFamily="18" charset="0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4802572" y="5567411"/>
            <a:ext cx="268138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err="1">
                <a:solidFill>
                  <a:schemeClr val="accent6">
                    <a:lumMod val="75000"/>
                  </a:schemeClr>
                </a:solidFill>
                <a:latin typeface="UTM Neo Sans Intel" pitchFamily="18" charset="0"/>
              </a:rPr>
              <a:t>Phần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UTM Neo Sans Intel" pitchFamily="18" charset="0"/>
              </a:rPr>
              <a:t> </a:t>
            </a:r>
            <a:r>
              <a:rPr lang="en-US" b="1" dirty="0" err="1" smtClean="0">
                <a:solidFill>
                  <a:schemeClr val="accent6">
                    <a:lumMod val="75000"/>
                  </a:schemeClr>
                </a:solidFill>
                <a:latin typeface="UTM Neo Sans Intel" pitchFamily="18" charset="0"/>
              </a:rPr>
              <a:t>thập</a:t>
            </a: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  <a:latin typeface="UTM Neo Sans Intel" pitchFamily="18" charset="0"/>
              </a:rPr>
              <a:t> </a:t>
            </a:r>
            <a:r>
              <a:rPr lang="en-US" b="1" dirty="0" err="1" smtClean="0">
                <a:solidFill>
                  <a:schemeClr val="accent6">
                    <a:lumMod val="75000"/>
                  </a:schemeClr>
                </a:solidFill>
                <a:latin typeface="UTM Neo Sans Intel" pitchFamily="18" charset="0"/>
              </a:rPr>
              <a:t>phân</a:t>
            </a: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  <a:latin typeface="UTM Neo Sans Intel" pitchFamily="18" charset="0"/>
              </a:rPr>
              <a:t> </a:t>
            </a:r>
            <a:r>
              <a:rPr lang="en-US" b="1" dirty="0" err="1" smtClean="0">
                <a:solidFill>
                  <a:schemeClr val="accent6">
                    <a:lumMod val="75000"/>
                  </a:schemeClr>
                </a:solidFill>
                <a:latin typeface="UTM Neo Sans Intel" pitchFamily="18" charset="0"/>
              </a:rPr>
              <a:t>có</a:t>
            </a: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  <a:latin typeface="UTM Neo Sans Intel" pitchFamily="18" charset="0"/>
              </a:rPr>
              <a:t> </a:t>
            </a:r>
            <a:r>
              <a:rPr lang="en-US" b="1" dirty="0" err="1" smtClean="0">
                <a:solidFill>
                  <a:schemeClr val="accent6">
                    <a:lumMod val="75000"/>
                  </a:schemeClr>
                </a:solidFill>
                <a:latin typeface="UTM Neo Sans Intel" pitchFamily="18" charset="0"/>
              </a:rPr>
              <a:t>hàng</a:t>
            </a: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  <a:latin typeface="UTM Neo Sans Intel" pitchFamily="18" charset="0"/>
              </a:rPr>
              <a:t> </a:t>
            </a:r>
            <a:r>
              <a:rPr lang="en-US" b="1" dirty="0" err="1" smtClean="0">
                <a:solidFill>
                  <a:schemeClr val="accent6">
                    <a:lumMod val="75000"/>
                  </a:schemeClr>
                </a:solidFill>
                <a:latin typeface="UTM Neo Sans Intel" pitchFamily="18" charset="0"/>
              </a:rPr>
              <a:t>phần</a:t>
            </a: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  <a:latin typeface="UTM Neo Sans Intel" pitchFamily="18" charset="0"/>
              </a:rPr>
              <a:t> </a:t>
            </a:r>
            <a:r>
              <a:rPr lang="en-US" b="1" dirty="0" err="1" smtClean="0">
                <a:solidFill>
                  <a:schemeClr val="accent6">
                    <a:lumMod val="75000"/>
                  </a:schemeClr>
                </a:solidFill>
                <a:latin typeface="UTM Neo Sans Intel" pitchFamily="18" charset="0"/>
              </a:rPr>
              <a:t>mười</a:t>
            </a: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  <a:latin typeface="UTM Neo Sans Intel" pitchFamily="18" charset="0"/>
              </a:rPr>
              <a:t>:  4 &gt; 3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8428562" y="5566295"/>
            <a:ext cx="268138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err="1">
                <a:solidFill>
                  <a:schemeClr val="accent6">
                    <a:lumMod val="75000"/>
                  </a:schemeClr>
                </a:solidFill>
                <a:latin typeface="UTM Neo Sans Intel" pitchFamily="18" charset="0"/>
              </a:rPr>
              <a:t>Phần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UTM Neo Sans Intel" pitchFamily="18" charset="0"/>
              </a:rPr>
              <a:t> </a:t>
            </a:r>
            <a:r>
              <a:rPr lang="en-US" b="1" dirty="0" err="1" smtClean="0">
                <a:solidFill>
                  <a:schemeClr val="accent6">
                    <a:lumMod val="75000"/>
                  </a:schemeClr>
                </a:solidFill>
                <a:latin typeface="UTM Neo Sans Intel" pitchFamily="18" charset="0"/>
              </a:rPr>
              <a:t>thập</a:t>
            </a: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  <a:latin typeface="UTM Neo Sans Intel" pitchFamily="18" charset="0"/>
              </a:rPr>
              <a:t> </a:t>
            </a:r>
            <a:r>
              <a:rPr lang="en-US" b="1" dirty="0" err="1" smtClean="0">
                <a:solidFill>
                  <a:schemeClr val="accent6">
                    <a:lumMod val="75000"/>
                  </a:schemeClr>
                </a:solidFill>
                <a:latin typeface="UTM Neo Sans Intel" pitchFamily="18" charset="0"/>
              </a:rPr>
              <a:t>phân</a:t>
            </a: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  <a:latin typeface="UTM Neo Sans Intel" pitchFamily="18" charset="0"/>
              </a:rPr>
              <a:t> </a:t>
            </a:r>
            <a:r>
              <a:rPr lang="en-US" b="1" dirty="0" err="1" smtClean="0">
                <a:solidFill>
                  <a:schemeClr val="accent6">
                    <a:lumMod val="75000"/>
                  </a:schemeClr>
                </a:solidFill>
                <a:latin typeface="UTM Neo Sans Intel" pitchFamily="18" charset="0"/>
              </a:rPr>
              <a:t>có</a:t>
            </a: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  <a:latin typeface="UTM Neo Sans Intel" pitchFamily="18" charset="0"/>
              </a:rPr>
              <a:t> </a:t>
            </a:r>
            <a:r>
              <a:rPr lang="en-US" b="1" dirty="0" err="1" smtClean="0">
                <a:solidFill>
                  <a:schemeClr val="accent6">
                    <a:lumMod val="75000"/>
                  </a:schemeClr>
                </a:solidFill>
                <a:latin typeface="UTM Neo Sans Intel" pitchFamily="18" charset="0"/>
              </a:rPr>
              <a:t>hàng</a:t>
            </a: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  <a:latin typeface="UTM Neo Sans Intel" pitchFamily="18" charset="0"/>
              </a:rPr>
              <a:t> </a:t>
            </a:r>
            <a:r>
              <a:rPr lang="en-US" b="1" dirty="0" err="1" smtClean="0">
                <a:solidFill>
                  <a:schemeClr val="accent6">
                    <a:lumMod val="75000"/>
                  </a:schemeClr>
                </a:solidFill>
                <a:latin typeface="UTM Neo Sans Intel" pitchFamily="18" charset="0"/>
              </a:rPr>
              <a:t>phần</a:t>
            </a: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  <a:latin typeface="UTM Neo Sans Intel" pitchFamily="18" charset="0"/>
              </a:rPr>
              <a:t> </a:t>
            </a:r>
            <a:r>
              <a:rPr lang="en-US" b="1" dirty="0" err="1" smtClean="0">
                <a:solidFill>
                  <a:schemeClr val="accent6">
                    <a:lumMod val="75000"/>
                  </a:schemeClr>
                </a:solidFill>
                <a:latin typeface="UTM Neo Sans Intel" pitchFamily="18" charset="0"/>
              </a:rPr>
              <a:t>mười</a:t>
            </a: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  <a:latin typeface="UTM Neo Sans Intel" pitchFamily="18" charset="0"/>
              </a:rPr>
              <a:t>: 7 &gt; 6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427879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0"/>
                            </p:stCondLst>
                            <p:childTnLst>
                              <p:par>
                                <p:cTn id="8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500"/>
                            </p:stCondLst>
                            <p:childTnLst>
                              <p:par>
                                <p:cTn id="10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  <p:bldP spid="43" grpId="0"/>
      <p:bldP spid="25" grpId="0"/>
      <p:bldP spid="26" grpId="0"/>
      <p:bldP spid="15" grpId="0"/>
      <p:bldP spid="34" grpId="0"/>
      <p:bldP spid="34" grpId="1"/>
      <p:bldP spid="35" grpId="0"/>
      <p:bldP spid="35" grpId="1"/>
      <p:bldP spid="36" grpId="0"/>
      <p:bldP spid="36" grpId="1"/>
      <p:bldP spid="37" grpId="0"/>
      <p:bldP spid="38" grpId="0"/>
      <p:bldP spid="39" grpId="0"/>
      <p:bldP spid="48" grpId="0"/>
      <p:bldP spid="4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图片 50">
            <a:extLst>
              <a:ext uri="{FF2B5EF4-FFF2-40B4-BE49-F238E27FC236}">
                <a16:creationId xmlns:a16="http://schemas.microsoft.com/office/drawing/2014/main" xmlns="" id="{22B2F22C-9E86-4045-92BD-444EF48F6D1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416"/>
          <a:stretch/>
        </p:blipFill>
        <p:spPr>
          <a:xfrm rot="5400000">
            <a:off x="2663422" y="-2663423"/>
            <a:ext cx="6865153" cy="12192001"/>
          </a:xfrm>
          <a:prstGeom prst="rect">
            <a:avLst/>
          </a:prstGeom>
        </p:spPr>
      </p:pic>
      <p:grpSp>
        <p:nvGrpSpPr>
          <p:cNvPr id="16" name="组合 15">
            <a:extLst>
              <a:ext uri="{FF2B5EF4-FFF2-40B4-BE49-F238E27FC236}">
                <a16:creationId xmlns:a16="http://schemas.microsoft.com/office/drawing/2014/main" xmlns="" id="{DC2B26D1-8DA1-4773-9633-0AF188D5F67D}"/>
              </a:ext>
            </a:extLst>
          </p:cNvPr>
          <p:cNvGrpSpPr/>
          <p:nvPr/>
        </p:nvGrpSpPr>
        <p:grpSpPr>
          <a:xfrm>
            <a:off x="1" y="-2"/>
            <a:ext cx="12192000" cy="1444337"/>
            <a:chOff x="0" y="-1"/>
            <a:chExt cx="12192001" cy="1012724"/>
          </a:xfrm>
        </p:grpSpPr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xmlns="" id="{A0CD24C8-C896-41B3-B6AB-653534E9722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>
              <a:off x="0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xmlns="" id="{94799420-A0AB-4EFA-8433-E71A818E37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 flipH="1">
              <a:off x="5058697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xmlns="" id="{4A223A69-ACD4-410C-A846-D465E50FB48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1015" b="85233"/>
            <a:stretch/>
          </p:blipFill>
          <p:spPr>
            <a:xfrm>
              <a:off x="10191137" y="-1"/>
              <a:ext cx="2000864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20" name="组合 19">
            <a:extLst>
              <a:ext uri="{FF2B5EF4-FFF2-40B4-BE49-F238E27FC236}">
                <a16:creationId xmlns:a16="http://schemas.microsoft.com/office/drawing/2014/main" xmlns="" id="{23DC7184-BD96-4875-B4A2-92D21F0EF473}"/>
              </a:ext>
            </a:extLst>
          </p:cNvPr>
          <p:cNvGrpSpPr/>
          <p:nvPr/>
        </p:nvGrpSpPr>
        <p:grpSpPr>
          <a:xfrm flipV="1">
            <a:off x="0" y="5413663"/>
            <a:ext cx="12192000" cy="1444337"/>
            <a:chOff x="0" y="-1"/>
            <a:chExt cx="12192001" cy="1012724"/>
          </a:xfrm>
        </p:grpSpPr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xmlns="" id="{F5192247-FFEC-46A7-BA58-CACA35B153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>
              <a:off x="0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xmlns="" id="{E99E17C1-550E-41D8-A08D-BCACE46741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 flipH="1">
              <a:off x="5058697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xmlns="" id="{79860F2B-5C9C-4A3D-AAB5-B2225F2CCE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1015" b="85233"/>
            <a:stretch/>
          </p:blipFill>
          <p:spPr>
            <a:xfrm>
              <a:off x="10191137" y="-1"/>
              <a:ext cx="2000864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24" name="文本框 23">
            <a:extLst>
              <a:ext uri="{FF2B5EF4-FFF2-40B4-BE49-F238E27FC236}">
                <a16:creationId xmlns:a16="http://schemas.microsoft.com/office/drawing/2014/main" xmlns="" id="{35622098-8EE0-4F3E-B6A8-87D449D871C8}"/>
              </a:ext>
            </a:extLst>
          </p:cNvPr>
          <p:cNvSpPr txBox="1"/>
          <p:nvPr/>
        </p:nvSpPr>
        <p:spPr>
          <a:xfrm rot="302894">
            <a:off x="1121411" y="2141022"/>
            <a:ext cx="203971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b="1" dirty="0" err="1" smtClean="0">
                <a:ln w="31750">
                  <a:solidFill>
                    <a:srgbClr val="5080AB">
                      <a:alpha val="94000"/>
                    </a:srgbClr>
                  </a:solidFill>
                </a:ln>
                <a:solidFill>
                  <a:schemeClr val="bg1"/>
                </a:solidFill>
                <a:effectLst>
                  <a:outerShdw blurRad="38100" dist="38100" dir="2700000" sx="101000" sy="101000" algn="tl">
                    <a:srgbClr val="5080AB"/>
                  </a:outerShdw>
                </a:effectLst>
                <a:latin typeface="UTM Showcard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Mục</a:t>
            </a:r>
            <a:r>
              <a:rPr lang="en-US" altLang="zh-CN" sz="6000" b="1" dirty="0" smtClean="0">
                <a:ln w="31750">
                  <a:solidFill>
                    <a:srgbClr val="5080AB">
                      <a:alpha val="94000"/>
                    </a:srgbClr>
                  </a:solidFill>
                </a:ln>
                <a:solidFill>
                  <a:schemeClr val="bg1"/>
                </a:solidFill>
                <a:effectLst>
                  <a:outerShdw blurRad="38100" dist="38100" dir="2700000" sx="101000" sy="101000" algn="tl">
                    <a:srgbClr val="5080AB"/>
                  </a:outerShdw>
                </a:effectLst>
                <a:latin typeface="UTM Showcard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lang="en-US" altLang="zh-CN" sz="6000" b="1" dirty="0" err="1" smtClean="0">
                <a:ln w="31750">
                  <a:solidFill>
                    <a:srgbClr val="5080AB">
                      <a:alpha val="94000"/>
                    </a:srgbClr>
                  </a:solidFill>
                </a:ln>
                <a:solidFill>
                  <a:schemeClr val="bg1"/>
                </a:solidFill>
                <a:effectLst>
                  <a:outerShdw blurRad="38100" dist="38100" dir="2700000" sx="101000" sy="101000" algn="tl">
                    <a:srgbClr val="5080AB"/>
                  </a:outerShdw>
                </a:effectLst>
                <a:latin typeface="UTM Showcard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tiêu</a:t>
            </a:r>
            <a:endParaRPr lang="zh-CN" altLang="en-US" sz="6000" b="1" dirty="0">
              <a:ln w="31750">
                <a:solidFill>
                  <a:srgbClr val="5080AB">
                    <a:alpha val="94000"/>
                  </a:srgbClr>
                </a:solidFill>
              </a:ln>
              <a:solidFill>
                <a:schemeClr val="bg1"/>
              </a:solidFill>
              <a:effectLst>
                <a:outerShdw blurRad="38100" dist="38100" dir="2700000" sx="101000" sy="101000" algn="tl">
                  <a:srgbClr val="5080AB"/>
                </a:outerShdw>
              </a:effectLst>
              <a:latin typeface="UTM Showcard" pitchFamily="18" charset="0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pic>
        <p:nvPicPr>
          <p:cNvPr id="25" name="图片 24">
            <a:extLst>
              <a:ext uri="{FF2B5EF4-FFF2-40B4-BE49-F238E27FC236}">
                <a16:creationId xmlns:a16="http://schemas.microsoft.com/office/drawing/2014/main" xmlns="" id="{26AC8F34-E457-4D20-BF25-C0576684D17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26" t="63081" r="15319" b="23737"/>
          <a:stretch/>
        </p:blipFill>
        <p:spPr>
          <a:xfrm>
            <a:off x="2098889" y="3666014"/>
            <a:ext cx="1151715" cy="1207221"/>
          </a:xfrm>
          <a:prstGeom prst="rect">
            <a:avLst/>
          </a:prstGeom>
        </p:spPr>
      </p:pic>
      <p:pic>
        <p:nvPicPr>
          <p:cNvPr id="50" name="图片 49">
            <a:extLst>
              <a:ext uri="{FF2B5EF4-FFF2-40B4-BE49-F238E27FC236}">
                <a16:creationId xmlns:a16="http://schemas.microsoft.com/office/drawing/2014/main" xmlns="" id="{47D40FF0-49DC-4089-A2A6-1923467B147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84" t="41971" r="44170" b="50000"/>
          <a:stretch/>
        </p:blipFill>
        <p:spPr>
          <a:xfrm>
            <a:off x="785907" y="4582851"/>
            <a:ext cx="4280183" cy="1417810"/>
          </a:xfrm>
          <a:prstGeom prst="rect">
            <a:avLst/>
          </a:prstGeom>
        </p:spPr>
      </p:pic>
      <p:grpSp>
        <p:nvGrpSpPr>
          <p:cNvPr id="29" name="组合 28">
            <a:extLst>
              <a:ext uri="{FF2B5EF4-FFF2-40B4-BE49-F238E27FC236}">
                <a16:creationId xmlns:a16="http://schemas.microsoft.com/office/drawing/2014/main" xmlns="" id="{6B3DCF04-7404-47EE-B07E-DD30E88B513E}"/>
              </a:ext>
            </a:extLst>
          </p:cNvPr>
          <p:cNvGrpSpPr/>
          <p:nvPr/>
        </p:nvGrpSpPr>
        <p:grpSpPr>
          <a:xfrm>
            <a:off x="2969754" y="1780373"/>
            <a:ext cx="7791168" cy="1244045"/>
            <a:chOff x="3398087" y="1863334"/>
            <a:chExt cx="7791168" cy="1244045"/>
          </a:xfrm>
        </p:grpSpPr>
        <p:sp>
          <p:nvSpPr>
            <p:cNvPr id="26" name="矩形: 圆角 25">
              <a:extLst>
                <a:ext uri="{FF2B5EF4-FFF2-40B4-BE49-F238E27FC236}">
                  <a16:creationId xmlns:a16="http://schemas.microsoft.com/office/drawing/2014/main" xmlns="" id="{9B716CB5-A177-4022-80CA-B72C2D74A1EF}"/>
                </a:ext>
              </a:extLst>
            </p:cNvPr>
            <p:cNvSpPr/>
            <p:nvPr/>
          </p:nvSpPr>
          <p:spPr>
            <a:xfrm>
              <a:off x="3822937" y="2346157"/>
              <a:ext cx="7143298" cy="761222"/>
            </a:xfrm>
            <a:prstGeom prst="roundRect">
              <a:avLst/>
            </a:prstGeom>
            <a:noFill/>
            <a:ln w="38100">
              <a:solidFill>
                <a:schemeClr val="bg1"/>
              </a:solidFill>
            </a:ln>
            <a:effectLst>
              <a:outerShdw blurRad="76200" dist="50800" dir="600000" sx="101000" sy="101000" algn="ctr" rotWithShape="0">
                <a:srgbClr val="5080AB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7" name="文本框 26">
              <a:extLst>
                <a:ext uri="{FF2B5EF4-FFF2-40B4-BE49-F238E27FC236}">
                  <a16:creationId xmlns:a16="http://schemas.microsoft.com/office/drawing/2014/main" xmlns="" id="{329AF141-9BE2-4FFE-A4BC-BB3AC4FA1A56}"/>
                </a:ext>
              </a:extLst>
            </p:cNvPr>
            <p:cNvSpPr txBox="1"/>
            <p:nvPr/>
          </p:nvSpPr>
          <p:spPr>
            <a:xfrm>
              <a:off x="4241603" y="2394698"/>
              <a:ext cx="694765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20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UTM Neo Sans Intel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So </a:t>
              </a:r>
              <a:r>
                <a:rPr lang="en-US" altLang="zh-CN" sz="3200" dirty="0" err="1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UTM Neo Sans Intel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sánh</a:t>
              </a:r>
              <a:r>
                <a:rPr lang="en-US" altLang="zh-CN" sz="320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UTM Neo Sans Intel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 </a:t>
              </a:r>
              <a:r>
                <a:rPr lang="en-US" altLang="zh-CN" sz="3200" dirty="0" err="1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UTM Neo Sans Intel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hai</a:t>
              </a:r>
              <a:r>
                <a:rPr lang="en-US" altLang="zh-CN" sz="320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UTM Neo Sans Intel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 </a:t>
              </a:r>
              <a:r>
                <a:rPr lang="en-US" altLang="zh-CN" sz="3200" dirty="0" err="1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UTM Neo Sans Intel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số</a:t>
              </a:r>
              <a:r>
                <a:rPr lang="en-US" altLang="zh-CN" sz="320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UTM Neo Sans Intel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 </a:t>
              </a:r>
              <a:r>
                <a:rPr lang="en-US" altLang="zh-CN" sz="3200" dirty="0" err="1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UTM Neo Sans Intel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thập</a:t>
              </a:r>
              <a:r>
                <a:rPr lang="en-US" altLang="zh-CN" sz="320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UTM Neo Sans Intel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 </a:t>
              </a:r>
              <a:r>
                <a:rPr lang="en-US" altLang="zh-CN" sz="3200" dirty="0" err="1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UTM Neo Sans Intel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phân</a:t>
              </a:r>
              <a:endParaRPr lang="zh-CN" alt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UTM Neo Sans Intel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pic>
          <p:nvPicPr>
            <p:cNvPr id="28" name="图片 27">
              <a:extLst>
                <a:ext uri="{FF2B5EF4-FFF2-40B4-BE49-F238E27FC236}">
                  <a16:creationId xmlns:a16="http://schemas.microsoft.com/office/drawing/2014/main" xmlns="" id="{B97D7582-CA0E-4C95-84C1-03F77E39E42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061" r="84605" b="75454"/>
            <a:stretch/>
          </p:blipFill>
          <p:spPr>
            <a:xfrm>
              <a:off x="3398087" y="1863334"/>
              <a:ext cx="1084876" cy="896458"/>
            </a:xfrm>
            <a:prstGeom prst="rect">
              <a:avLst/>
            </a:prstGeom>
          </p:spPr>
        </p:pic>
      </p:grpSp>
      <p:grpSp>
        <p:nvGrpSpPr>
          <p:cNvPr id="42" name="组合 41">
            <a:extLst>
              <a:ext uri="{FF2B5EF4-FFF2-40B4-BE49-F238E27FC236}">
                <a16:creationId xmlns:a16="http://schemas.microsoft.com/office/drawing/2014/main" xmlns="" id="{B92EFFDC-D824-471B-BA54-F89C860E093B}"/>
              </a:ext>
            </a:extLst>
          </p:cNvPr>
          <p:cNvGrpSpPr/>
          <p:nvPr/>
        </p:nvGrpSpPr>
        <p:grpSpPr>
          <a:xfrm>
            <a:off x="2976353" y="3183464"/>
            <a:ext cx="7628454" cy="1796063"/>
            <a:chOff x="3398087" y="1863334"/>
            <a:chExt cx="7628454" cy="1796063"/>
          </a:xfrm>
        </p:grpSpPr>
        <p:sp>
          <p:nvSpPr>
            <p:cNvPr id="43" name="矩形: 圆角 42">
              <a:extLst>
                <a:ext uri="{FF2B5EF4-FFF2-40B4-BE49-F238E27FC236}">
                  <a16:creationId xmlns:a16="http://schemas.microsoft.com/office/drawing/2014/main" xmlns="" id="{2851F0CC-AF4C-4CA2-8429-D4863DB9E5F3}"/>
                </a:ext>
              </a:extLst>
            </p:cNvPr>
            <p:cNvSpPr/>
            <p:nvPr/>
          </p:nvSpPr>
          <p:spPr>
            <a:xfrm>
              <a:off x="3822936" y="2346156"/>
              <a:ext cx="7136699" cy="1313241"/>
            </a:xfrm>
            <a:prstGeom prst="roundRect">
              <a:avLst/>
            </a:prstGeom>
            <a:noFill/>
            <a:ln w="38100">
              <a:solidFill>
                <a:schemeClr val="bg1"/>
              </a:solidFill>
            </a:ln>
            <a:effectLst>
              <a:outerShdw blurRad="76200" dist="50800" dir="600000" sx="101000" sy="101000" algn="ctr" rotWithShape="0">
                <a:srgbClr val="5080AB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44" name="文本框 43">
              <a:extLst>
                <a:ext uri="{FF2B5EF4-FFF2-40B4-BE49-F238E27FC236}">
                  <a16:creationId xmlns:a16="http://schemas.microsoft.com/office/drawing/2014/main" xmlns="" id="{8F4918A1-91BA-41BE-AB6A-089828587D81}"/>
                </a:ext>
              </a:extLst>
            </p:cNvPr>
            <p:cNvSpPr txBox="1"/>
            <p:nvPr/>
          </p:nvSpPr>
          <p:spPr>
            <a:xfrm>
              <a:off x="4235004" y="2464167"/>
              <a:ext cx="6791537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200" dirty="0" err="1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UTM Neo Sans Intel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Sắp</a:t>
              </a:r>
              <a:r>
                <a:rPr lang="en-US" altLang="zh-CN" sz="320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UTM Neo Sans Intel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 </a:t>
              </a:r>
              <a:r>
                <a:rPr lang="en-US" altLang="zh-CN" sz="3200" dirty="0" err="1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UTM Neo Sans Intel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xếp</a:t>
              </a:r>
              <a:r>
                <a:rPr lang="en-US" altLang="zh-CN" sz="320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UTM Neo Sans Intel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 </a:t>
              </a:r>
              <a:r>
                <a:rPr lang="en-US" altLang="zh-CN" sz="3200" dirty="0" err="1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UTM Neo Sans Intel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các</a:t>
              </a:r>
              <a:r>
                <a:rPr lang="en-US" altLang="zh-CN" sz="320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UTM Neo Sans Intel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 </a:t>
              </a:r>
              <a:r>
                <a:rPr lang="en-US" altLang="zh-CN" sz="3200" dirty="0" err="1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UTM Neo Sans Intel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số</a:t>
              </a:r>
              <a:r>
                <a:rPr lang="en-US" altLang="zh-CN" sz="320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UTM Neo Sans Intel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 </a:t>
              </a:r>
              <a:r>
                <a:rPr lang="en-US" altLang="zh-CN" sz="3200" dirty="0" err="1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UTM Neo Sans Intel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thập</a:t>
              </a:r>
              <a:r>
                <a:rPr lang="en-US" altLang="zh-CN" sz="320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UTM Neo Sans Intel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 </a:t>
              </a:r>
              <a:r>
                <a:rPr lang="en-US" altLang="zh-CN" sz="3200" dirty="0" err="1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UTM Neo Sans Intel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phân</a:t>
              </a:r>
              <a:r>
                <a:rPr lang="en-US" altLang="zh-CN" sz="320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UTM Neo Sans Intel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 </a:t>
              </a:r>
              <a:r>
                <a:rPr lang="en-US" altLang="zh-CN" sz="3200" dirty="0" err="1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UTM Neo Sans Intel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theo</a:t>
              </a:r>
              <a:r>
                <a:rPr lang="en-US" altLang="zh-CN" sz="320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UTM Neo Sans Intel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 </a:t>
              </a:r>
              <a:r>
                <a:rPr lang="en-US" altLang="zh-CN" sz="3200" dirty="0" err="1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UTM Neo Sans Intel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thứ</a:t>
              </a:r>
              <a:r>
                <a:rPr lang="en-US" altLang="zh-CN" sz="320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UTM Neo Sans Intel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 </a:t>
              </a:r>
              <a:r>
                <a:rPr lang="en-US" altLang="zh-CN" sz="3200" dirty="0" err="1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UTM Neo Sans Intel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tự</a:t>
              </a:r>
              <a:r>
                <a:rPr lang="en-US" altLang="zh-CN" sz="320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UTM Neo Sans Intel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 </a:t>
              </a:r>
              <a:r>
                <a:rPr lang="en-US" altLang="zh-CN" sz="3200" dirty="0" err="1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UTM Neo Sans Intel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từ</a:t>
              </a:r>
              <a:r>
                <a:rPr lang="en-US" altLang="zh-CN" sz="320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UTM Neo Sans Intel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 </a:t>
              </a:r>
              <a:r>
                <a:rPr lang="en-US" altLang="zh-CN" sz="3200" dirty="0" err="1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UTM Neo Sans Intel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bé</a:t>
              </a:r>
              <a:r>
                <a:rPr lang="en-US" altLang="zh-CN" sz="320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UTM Neo Sans Intel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 </a:t>
              </a:r>
              <a:r>
                <a:rPr lang="en-US" altLang="zh-CN" sz="3200" dirty="0" err="1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UTM Neo Sans Intel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đến</a:t>
              </a:r>
              <a:r>
                <a:rPr lang="en-US" altLang="zh-CN" sz="320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UTM Neo Sans Intel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 </a:t>
              </a:r>
              <a:r>
                <a:rPr lang="en-US" altLang="zh-CN" sz="3200" dirty="0" err="1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UTM Neo Sans Intel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lớn</a:t>
              </a:r>
              <a:r>
                <a:rPr lang="en-US" altLang="zh-CN" sz="320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UTM Neo Sans Intel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 </a:t>
              </a:r>
              <a:r>
                <a:rPr lang="en-US" altLang="zh-CN" sz="3200" dirty="0" err="1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UTM Neo Sans Intel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và</a:t>
              </a:r>
              <a:r>
                <a:rPr lang="en-US" altLang="zh-CN" sz="320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UTM Neo Sans Intel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 </a:t>
              </a:r>
              <a:r>
                <a:rPr lang="en-US" altLang="zh-CN" sz="3200" dirty="0" err="1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UTM Neo Sans Intel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ngược</a:t>
              </a:r>
              <a:r>
                <a:rPr lang="en-US" altLang="zh-CN" sz="320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UTM Neo Sans Intel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 </a:t>
              </a:r>
              <a:r>
                <a:rPr lang="en-US" altLang="zh-CN" sz="3200" dirty="0" err="1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UTM Neo Sans Intel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lại</a:t>
              </a:r>
              <a:r>
                <a:rPr lang="en-US" altLang="zh-CN" sz="320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UTM Neo Sans Intel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.</a:t>
              </a:r>
              <a:endParaRPr lang="zh-CN" alt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UTM Neo Sans Intel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pic>
          <p:nvPicPr>
            <p:cNvPr id="45" name="图片 44">
              <a:extLst>
                <a:ext uri="{FF2B5EF4-FFF2-40B4-BE49-F238E27FC236}">
                  <a16:creationId xmlns:a16="http://schemas.microsoft.com/office/drawing/2014/main" xmlns="" id="{2C74BF32-F895-4329-A687-0C53F9EF7E8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061" r="84605" b="75454"/>
            <a:stretch/>
          </p:blipFill>
          <p:spPr>
            <a:xfrm>
              <a:off x="3398087" y="1863334"/>
              <a:ext cx="1084876" cy="89645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1191789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>
            <a:extLst>
              <a:ext uri="{FF2B5EF4-FFF2-40B4-BE49-F238E27FC236}">
                <a16:creationId xmlns:a16="http://schemas.microsoft.com/office/drawing/2014/main" xmlns="" id="{5EB47434-136A-453E-A936-3ECA4FC07365}"/>
              </a:ext>
            </a:extLst>
          </p:cNvPr>
          <p:cNvGrpSpPr/>
          <p:nvPr/>
        </p:nvGrpSpPr>
        <p:grpSpPr>
          <a:xfrm>
            <a:off x="7627996" y="1289537"/>
            <a:ext cx="3559993" cy="4484751"/>
            <a:chOff x="3985497" y="1142327"/>
            <a:chExt cx="3559993" cy="4484751"/>
          </a:xfrm>
        </p:grpSpPr>
        <p:grpSp>
          <p:nvGrpSpPr>
            <p:cNvPr id="5" name="组合 4">
              <a:extLst>
                <a:ext uri="{FF2B5EF4-FFF2-40B4-BE49-F238E27FC236}">
                  <a16:creationId xmlns:a16="http://schemas.microsoft.com/office/drawing/2014/main" xmlns="" id="{5D30704A-F01E-47C8-90E6-D59998EB132E}"/>
                </a:ext>
              </a:extLst>
            </p:cNvPr>
            <p:cNvGrpSpPr/>
            <p:nvPr/>
          </p:nvGrpSpPr>
          <p:grpSpPr>
            <a:xfrm>
              <a:off x="3985497" y="1142327"/>
              <a:ext cx="3427299" cy="4484751"/>
              <a:chOff x="1498225" y="1725045"/>
              <a:chExt cx="2776380" cy="3643597"/>
            </a:xfrm>
          </p:grpSpPr>
          <p:sp>
            <p:nvSpPr>
              <p:cNvPr id="4" name="矩形: 圆角 3">
                <a:extLst>
                  <a:ext uri="{FF2B5EF4-FFF2-40B4-BE49-F238E27FC236}">
                    <a16:creationId xmlns:a16="http://schemas.microsoft.com/office/drawing/2014/main" xmlns="" id="{90ECC852-48F9-4885-9EBA-FEB1E3F3386D}"/>
                  </a:ext>
                </a:extLst>
              </p:cNvPr>
              <p:cNvSpPr/>
              <p:nvPr/>
            </p:nvSpPr>
            <p:spPr>
              <a:xfrm>
                <a:off x="1672081" y="2374958"/>
                <a:ext cx="2602524" cy="2993684"/>
              </a:xfrm>
              <a:prstGeom prst="roundRect">
                <a:avLst/>
              </a:prstGeom>
              <a:solidFill>
                <a:schemeClr val="bg1"/>
              </a:solidFill>
              <a:ln w="76200">
                <a:solidFill>
                  <a:srgbClr val="5080AB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pic>
            <p:nvPicPr>
              <p:cNvPr id="3" name="图片 2">
                <a:extLst>
                  <a:ext uri="{FF2B5EF4-FFF2-40B4-BE49-F238E27FC236}">
                    <a16:creationId xmlns:a16="http://schemas.microsoft.com/office/drawing/2014/main" xmlns="" id="{FB88D8C1-806A-4083-87F1-5012BAF62F0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8343264" flipH="1">
                <a:off x="1527057" y="1696213"/>
                <a:ext cx="1467539" cy="1525204"/>
              </a:xfrm>
              <a:prstGeom prst="rect">
                <a:avLst/>
              </a:prstGeom>
            </p:spPr>
          </p:pic>
        </p:grpSp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xmlns="" id="{FD481310-1362-46EC-89A1-71CE658CF301}"/>
                </a:ext>
              </a:extLst>
            </p:cNvPr>
            <p:cNvSpPr txBox="1"/>
            <p:nvPr/>
          </p:nvSpPr>
          <p:spPr>
            <a:xfrm>
              <a:off x="4599055" y="2428488"/>
              <a:ext cx="2946435" cy="31700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kumimoji="1" lang="en-US" altLang="zh-CN" sz="2000" b="1" i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Neo Sans Intel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So </a:t>
              </a:r>
              <a:r>
                <a:rPr kumimoji="1" lang="en-US" altLang="zh-CN" sz="2000" b="1" i="1" dirty="0" err="1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Neo Sans Intel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sánh</a:t>
              </a:r>
              <a:r>
                <a:rPr kumimoji="1" lang="en-US" altLang="zh-CN" sz="2000" b="1" i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Neo Sans Intel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 </a:t>
              </a:r>
              <a:r>
                <a:rPr kumimoji="1" lang="en-US" altLang="zh-CN" sz="2000" b="1" i="1" dirty="0" err="1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Neo Sans Intel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phần</a:t>
              </a:r>
              <a:r>
                <a:rPr kumimoji="1" lang="en-US" altLang="zh-CN" sz="2000" b="1" i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Neo Sans Intel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 </a:t>
              </a:r>
              <a:r>
                <a:rPr kumimoji="1" lang="en-US" altLang="zh-CN" sz="2000" b="1" i="1" dirty="0" err="1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Neo Sans Intel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nguyên</a:t>
              </a:r>
              <a:r>
                <a:rPr kumimoji="1" lang="en-US" altLang="zh-CN" sz="2000" b="1" i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Neo Sans Intel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:</a:t>
              </a:r>
            </a:p>
            <a:p>
              <a:pPr>
                <a:lnSpc>
                  <a:spcPct val="150000"/>
                </a:lnSpc>
              </a:pPr>
              <a:r>
                <a:rPr kumimoji="1" lang="en-US" altLang="zh-CN" sz="2000" b="1" dirty="0" smtClean="0">
                  <a:solidFill>
                    <a:srgbClr val="FF0000"/>
                  </a:solidFill>
                  <a:latin typeface="UTM Neo Sans Intel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6</a:t>
              </a:r>
              <a:r>
                <a:rPr kumimoji="1" lang="en-US" altLang="zh-CN" sz="2000" b="1" dirty="0" smtClean="0">
                  <a:latin typeface="UTM Neo Sans Intel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,375</a:t>
              </a:r>
            </a:p>
            <a:p>
              <a:pPr>
                <a:lnSpc>
                  <a:spcPct val="150000"/>
                </a:lnSpc>
              </a:pPr>
              <a:r>
                <a:rPr kumimoji="1" lang="en-US" altLang="zh-CN" sz="2000" b="1" dirty="0" smtClean="0">
                  <a:solidFill>
                    <a:srgbClr val="FF0000"/>
                  </a:solidFill>
                  <a:latin typeface="UTM Neo Sans Intel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9</a:t>
              </a:r>
              <a:r>
                <a:rPr kumimoji="1" lang="en-US" altLang="zh-CN" sz="2000" b="1" dirty="0" smtClean="0">
                  <a:latin typeface="UTM Neo Sans Intel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,01 </a:t>
              </a:r>
            </a:p>
            <a:p>
              <a:pPr>
                <a:lnSpc>
                  <a:spcPct val="150000"/>
                </a:lnSpc>
              </a:pPr>
              <a:r>
                <a:rPr kumimoji="1" lang="en-US" altLang="zh-CN" sz="2000" b="1" dirty="0" smtClean="0">
                  <a:solidFill>
                    <a:srgbClr val="FF0000"/>
                  </a:solidFill>
                  <a:latin typeface="UTM Neo Sans Intel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8</a:t>
              </a:r>
              <a:r>
                <a:rPr kumimoji="1" lang="en-US" altLang="zh-CN" sz="2000" b="1" dirty="0" smtClean="0">
                  <a:latin typeface="UTM Neo Sans Intel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,72</a:t>
              </a:r>
            </a:p>
            <a:p>
              <a:pPr>
                <a:lnSpc>
                  <a:spcPct val="150000"/>
                </a:lnSpc>
              </a:pPr>
              <a:r>
                <a:rPr kumimoji="1" lang="en-US" altLang="zh-CN" sz="2000" b="1" dirty="0" smtClean="0">
                  <a:solidFill>
                    <a:srgbClr val="FF0000"/>
                  </a:solidFill>
                  <a:latin typeface="UTM Neo Sans Intel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6</a:t>
              </a:r>
              <a:r>
                <a:rPr kumimoji="1" lang="en-US" altLang="zh-CN" sz="2000" b="1" dirty="0" smtClean="0">
                  <a:latin typeface="UTM Neo Sans Intel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,735 </a:t>
              </a:r>
            </a:p>
            <a:p>
              <a:pPr>
                <a:lnSpc>
                  <a:spcPct val="150000"/>
                </a:lnSpc>
              </a:pPr>
              <a:r>
                <a:rPr kumimoji="1" lang="en-US" altLang="zh-CN" sz="2000" b="1" dirty="0" smtClean="0">
                  <a:solidFill>
                    <a:srgbClr val="FF0000"/>
                  </a:solidFill>
                  <a:latin typeface="UTM Neo Sans Intel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7</a:t>
              </a:r>
              <a:r>
                <a:rPr kumimoji="1" lang="en-US" altLang="zh-CN" sz="2000" b="1" dirty="0" smtClean="0">
                  <a:latin typeface="UTM Neo Sans Intel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,19</a:t>
              </a:r>
              <a:endParaRPr kumimoji="1" lang="zh-CN" altLang="en-US" sz="2000" b="1" dirty="0">
                <a:latin typeface="UTM Neo Sans Intel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  <a:p>
              <a:endParaRPr kumimoji="1" lang="zh-CN" altLang="en-US" sz="2000" dirty="0">
                <a:latin typeface="UTM Neo Sans Intel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A070C519-EE2D-4C09-B356-D553ED6856D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4551" y="2522068"/>
            <a:ext cx="6430789" cy="4534046"/>
          </a:xfrm>
          <a:prstGeom prst="rect">
            <a:avLst/>
          </a:prstGeom>
        </p:spPr>
      </p:pic>
      <p:grpSp>
        <p:nvGrpSpPr>
          <p:cNvPr id="11" name="组合 10">
            <a:extLst>
              <a:ext uri="{FF2B5EF4-FFF2-40B4-BE49-F238E27FC236}">
                <a16:creationId xmlns:a16="http://schemas.microsoft.com/office/drawing/2014/main" xmlns="" id="{4CEE2C57-F6B6-45C1-9377-13C2FFF22FD1}"/>
              </a:ext>
            </a:extLst>
          </p:cNvPr>
          <p:cNvGrpSpPr/>
          <p:nvPr/>
        </p:nvGrpSpPr>
        <p:grpSpPr>
          <a:xfrm>
            <a:off x="1122655" y="1252580"/>
            <a:ext cx="6509641" cy="1506915"/>
            <a:chOff x="5060815" y="927950"/>
            <a:chExt cx="6509641" cy="1506915"/>
          </a:xfrm>
        </p:grpSpPr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xmlns="" id="{5C374A37-DF8F-4F9F-B8A8-47630B1869E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60815" y="1129977"/>
              <a:ext cx="866249" cy="571484"/>
            </a:xfrm>
            <a:prstGeom prst="rect">
              <a:avLst/>
            </a:prstGeom>
          </p:spPr>
        </p:pic>
        <p:grpSp>
          <p:nvGrpSpPr>
            <p:cNvPr id="13" name="组合 12">
              <a:extLst>
                <a:ext uri="{FF2B5EF4-FFF2-40B4-BE49-F238E27FC236}">
                  <a16:creationId xmlns:a16="http://schemas.microsoft.com/office/drawing/2014/main" xmlns="" id="{F3023F0E-3676-47D0-99E5-C9286FB5F011}"/>
                </a:ext>
              </a:extLst>
            </p:cNvPr>
            <p:cNvGrpSpPr/>
            <p:nvPr/>
          </p:nvGrpSpPr>
          <p:grpSpPr>
            <a:xfrm>
              <a:off x="6074763" y="927950"/>
              <a:ext cx="5495693" cy="1506915"/>
              <a:chOff x="4186315" y="1377119"/>
              <a:chExt cx="5495693" cy="1506915"/>
            </a:xfrm>
          </p:grpSpPr>
          <p:sp>
            <p:nvSpPr>
              <p:cNvPr id="14" name="文本框 13">
                <a:extLst>
                  <a:ext uri="{FF2B5EF4-FFF2-40B4-BE49-F238E27FC236}">
                    <a16:creationId xmlns:a16="http://schemas.microsoft.com/office/drawing/2014/main" xmlns="" id="{C41367C5-C9C8-4E28-95AC-F0DE31D4FC2C}"/>
                  </a:ext>
                </a:extLst>
              </p:cNvPr>
              <p:cNvSpPr txBox="1"/>
              <p:nvPr/>
            </p:nvSpPr>
            <p:spPr>
              <a:xfrm>
                <a:off x="4186315" y="2422369"/>
                <a:ext cx="5495693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zh-CN" sz="2400" b="1" dirty="0" smtClean="0">
                    <a:solidFill>
                      <a:srgbClr val="FFFF00"/>
                    </a:solidFill>
                    <a:latin typeface="UTM Neo Sans Intel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6,375 ; 9,01 ; 8,72 ; 6,735 ; 7,19</a:t>
                </a:r>
                <a:endParaRPr kumimoji="1" lang="zh-CN" altLang="en-US" sz="2400" b="1" dirty="0">
                  <a:solidFill>
                    <a:srgbClr val="FFFF00"/>
                  </a:solidFill>
                  <a:latin typeface="UTM Neo Sans Intel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15" name="矩形 14">
                <a:extLst>
                  <a:ext uri="{FF2B5EF4-FFF2-40B4-BE49-F238E27FC236}">
                    <a16:creationId xmlns:a16="http://schemas.microsoft.com/office/drawing/2014/main" xmlns="" id="{05FDB445-5CD3-4BA9-83F4-64F8E05F2E67}"/>
                  </a:ext>
                </a:extLst>
              </p:cNvPr>
              <p:cNvSpPr/>
              <p:nvPr/>
            </p:nvSpPr>
            <p:spPr>
              <a:xfrm>
                <a:off x="4262276" y="1377119"/>
                <a:ext cx="4581641" cy="95410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zh-CN" sz="28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Neo Sans Intel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2/ </a:t>
                </a:r>
                <a:r>
                  <a:rPr lang="en-US" altLang="zh-CN" sz="2800" b="1" dirty="0" err="1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Neo Sans Intel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Viết</a:t>
                </a:r>
                <a:r>
                  <a:rPr lang="en-US" altLang="zh-CN" sz="28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Neo Sans Intel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 </a:t>
                </a:r>
                <a:r>
                  <a:rPr lang="en-US" altLang="zh-CN" sz="2800" b="1" dirty="0" err="1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Neo Sans Intel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các</a:t>
                </a:r>
                <a:r>
                  <a:rPr lang="en-US" altLang="zh-CN" sz="28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Neo Sans Intel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 </a:t>
                </a:r>
                <a:r>
                  <a:rPr lang="en-US" altLang="zh-CN" sz="2800" b="1" dirty="0" err="1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Neo Sans Intel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số</a:t>
                </a:r>
                <a:r>
                  <a:rPr lang="en-US" altLang="zh-CN" sz="28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Neo Sans Intel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 </a:t>
                </a:r>
                <a:r>
                  <a:rPr lang="en-US" altLang="zh-CN" sz="2800" b="1" dirty="0" err="1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Neo Sans Intel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sau</a:t>
                </a:r>
                <a:r>
                  <a:rPr lang="en-US" altLang="zh-CN" sz="28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Neo Sans Intel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 </a:t>
                </a:r>
                <a:r>
                  <a:rPr lang="en-US" altLang="zh-CN" sz="2800" b="1" dirty="0" err="1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Neo Sans Intel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theo</a:t>
                </a:r>
                <a:r>
                  <a:rPr lang="en-US" altLang="zh-CN" sz="28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Neo Sans Intel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 </a:t>
                </a:r>
                <a:r>
                  <a:rPr lang="en-US" altLang="zh-CN" sz="2800" b="1" dirty="0" err="1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Neo Sans Intel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thứ</a:t>
                </a:r>
                <a:r>
                  <a:rPr lang="en-US" altLang="zh-CN" sz="28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Neo Sans Intel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 </a:t>
                </a:r>
                <a:r>
                  <a:rPr lang="en-US" altLang="zh-CN" sz="2800" b="1" dirty="0" err="1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Neo Sans Intel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tự</a:t>
                </a:r>
                <a:r>
                  <a:rPr lang="en-US" altLang="zh-CN" sz="28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Neo Sans Intel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 </a:t>
                </a:r>
                <a:r>
                  <a:rPr lang="en-US" altLang="zh-CN" sz="2800" b="1" dirty="0" err="1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Neo Sans Intel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từ</a:t>
                </a:r>
                <a:r>
                  <a:rPr lang="en-US" altLang="zh-CN" sz="28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Neo Sans Intel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 </a:t>
                </a:r>
                <a:r>
                  <a:rPr lang="en-US" altLang="zh-CN" sz="2800" b="1" dirty="0" err="1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Neo Sans Intel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bé</a:t>
                </a:r>
                <a:r>
                  <a:rPr lang="en-US" altLang="zh-CN" sz="28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Neo Sans Intel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 </a:t>
                </a:r>
                <a:r>
                  <a:rPr lang="en-US" altLang="zh-CN" sz="2800" b="1" dirty="0" err="1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Neo Sans Intel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đến</a:t>
                </a:r>
                <a:r>
                  <a:rPr lang="en-US" altLang="zh-CN" sz="28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Neo Sans Intel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 </a:t>
                </a:r>
                <a:r>
                  <a:rPr lang="en-US" altLang="zh-CN" sz="2800" b="1" dirty="0" err="1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Neo Sans Intel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lớn</a:t>
                </a:r>
                <a:r>
                  <a:rPr lang="en-US" altLang="zh-CN" sz="28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Neo Sans Intel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:</a:t>
                </a:r>
                <a:endParaRPr lang="zh-CN" altLang="en-US" sz="2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Neo Sans Intel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</p:grpSp>
      </p:grpSp>
      <p:cxnSp>
        <p:nvCxnSpPr>
          <p:cNvPr id="16" name="Straight Arrow Connector 15"/>
          <p:cNvCxnSpPr/>
          <p:nvPr/>
        </p:nvCxnSpPr>
        <p:spPr>
          <a:xfrm>
            <a:off x="9133367" y="3349256"/>
            <a:ext cx="538872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V="1">
            <a:off x="9133367" y="3795823"/>
            <a:ext cx="623936" cy="83997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9664995" y="3043436"/>
            <a:ext cx="877163" cy="4840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zh-CN" sz="2000" b="1" dirty="0">
                <a:solidFill>
                  <a:srgbClr val="FF0000"/>
                </a:solidFill>
                <a:latin typeface="UTM Neo Sans Intel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6</a:t>
            </a:r>
            <a:r>
              <a:rPr kumimoji="1" lang="en-US" altLang="zh-CN" sz="2000" b="1" dirty="0">
                <a:latin typeface="UTM Neo Sans Intel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,</a:t>
            </a:r>
            <a:r>
              <a:rPr kumimoji="1" lang="en-US" altLang="zh-CN" sz="2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UTM Neo Sans Intel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3</a:t>
            </a:r>
            <a:r>
              <a:rPr kumimoji="1" lang="en-US" altLang="zh-CN" sz="2000" b="1" dirty="0">
                <a:latin typeface="UTM Neo Sans Intel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75</a:t>
            </a:r>
            <a:endParaRPr kumimoji="1" lang="en-US" altLang="zh-CN" b="1" dirty="0">
              <a:latin typeface="UTM Neo Sans Intel" pitchFamily="18" charset="0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9672239" y="3413054"/>
            <a:ext cx="877163" cy="4840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zh-CN" sz="2000" b="1" dirty="0" smtClean="0">
                <a:solidFill>
                  <a:srgbClr val="FF0000"/>
                </a:solidFill>
                <a:latin typeface="UTM Neo Sans Intel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6</a:t>
            </a:r>
            <a:r>
              <a:rPr kumimoji="1" lang="en-US" altLang="zh-CN" sz="2000" b="1" dirty="0" smtClean="0">
                <a:latin typeface="UTM Neo Sans Intel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,</a:t>
            </a:r>
            <a:r>
              <a:rPr kumimoji="1" lang="en-US" altLang="zh-CN" sz="20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UTM Neo Sans Intel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7</a:t>
            </a:r>
            <a:r>
              <a:rPr kumimoji="1" lang="en-US" altLang="zh-CN" sz="2000" b="1" dirty="0" smtClean="0">
                <a:latin typeface="UTM Neo Sans Intel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35</a:t>
            </a:r>
            <a:endParaRPr kumimoji="1" lang="en-US" altLang="zh-CN" b="1" dirty="0">
              <a:latin typeface="UTM Neo Sans Intel" pitchFamily="18" charset="0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sp>
        <p:nvSpPr>
          <p:cNvPr id="27" name="Oval 26"/>
          <p:cNvSpPr/>
          <p:nvPr/>
        </p:nvSpPr>
        <p:spPr>
          <a:xfrm>
            <a:off x="7959573" y="3136605"/>
            <a:ext cx="350875" cy="35087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</a:p>
        </p:txBody>
      </p:sp>
      <p:sp>
        <p:nvSpPr>
          <p:cNvPr id="28" name="Oval 27"/>
          <p:cNvSpPr/>
          <p:nvPr/>
        </p:nvSpPr>
        <p:spPr>
          <a:xfrm>
            <a:off x="7959573" y="4507093"/>
            <a:ext cx="350875" cy="35087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</a:p>
        </p:txBody>
      </p:sp>
      <p:sp>
        <p:nvSpPr>
          <p:cNvPr id="29" name="Oval 28"/>
          <p:cNvSpPr/>
          <p:nvPr/>
        </p:nvSpPr>
        <p:spPr>
          <a:xfrm>
            <a:off x="7964439" y="4967836"/>
            <a:ext cx="350875" cy="35087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endParaRPr lang="en-US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0" name="Oval 29"/>
          <p:cNvSpPr/>
          <p:nvPr/>
        </p:nvSpPr>
        <p:spPr>
          <a:xfrm>
            <a:off x="7958672" y="4051004"/>
            <a:ext cx="350875" cy="35087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</a:p>
        </p:txBody>
      </p:sp>
      <p:sp>
        <p:nvSpPr>
          <p:cNvPr id="31" name="Oval 30"/>
          <p:cNvSpPr/>
          <p:nvPr/>
        </p:nvSpPr>
        <p:spPr>
          <a:xfrm>
            <a:off x="7952905" y="3602278"/>
            <a:ext cx="350875" cy="35087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  <a:endParaRPr lang="en-US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2" name="Oval 31"/>
          <p:cNvSpPr/>
          <p:nvPr/>
        </p:nvSpPr>
        <p:spPr>
          <a:xfrm>
            <a:off x="10521102" y="3131285"/>
            <a:ext cx="350875" cy="35087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endParaRPr lang="en-US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3" name="Oval 32"/>
          <p:cNvSpPr/>
          <p:nvPr/>
        </p:nvSpPr>
        <p:spPr>
          <a:xfrm>
            <a:off x="10521101" y="3515736"/>
            <a:ext cx="350875" cy="35087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endParaRPr lang="en-US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5" name="文本框 13">
            <a:extLst>
              <a:ext uri="{FF2B5EF4-FFF2-40B4-BE49-F238E27FC236}">
                <a16:creationId xmlns:a16="http://schemas.microsoft.com/office/drawing/2014/main" xmlns="" id="{C41367C5-C9C8-4E28-95AC-F0DE31D4FC2C}"/>
              </a:ext>
            </a:extLst>
          </p:cNvPr>
          <p:cNvSpPr txBox="1"/>
          <p:nvPr/>
        </p:nvSpPr>
        <p:spPr>
          <a:xfrm>
            <a:off x="1976730" y="3053718"/>
            <a:ext cx="5141572" cy="461665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</a:pPr>
            <a:r>
              <a:rPr kumimoji="1" lang="en-US" altLang="zh-CN" sz="2400" b="1" dirty="0" smtClean="0">
                <a:latin typeface="Arial Black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→</a:t>
            </a:r>
            <a:r>
              <a:rPr kumimoji="1" lang="en-US" altLang="zh-CN" sz="2400" b="1" dirty="0" smtClean="0">
                <a:latin typeface="UTM Neo Sans Intel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6,375 ; 6,735 ; 7,19 ; 8,72 ; 9,01</a:t>
            </a:r>
            <a:endParaRPr kumimoji="1" lang="zh-CN" altLang="en-US" sz="2400" b="1" dirty="0">
              <a:latin typeface="UTM Neo Sans Intel" pitchFamily="18" charset="0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sp>
        <p:nvSpPr>
          <p:cNvPr id="36" name="文本框 17">
            <a:extLst>
              <a:ext uri="{FF2B5EF4-FFF2-40B4-BE49-F238E27FC236}">
                <a16:creationId xmlns:a16="http://schemas.microsoft.com/office/drawing/2014/main" xmlns="" id="{9DDDA73B-B024-4526-A0B0-515B054BF6D5}"/>
              </a:ext>
            </a:extLst>
          </p:cNvPr>
          <p:cNvSpPr txBox="1"/>
          <p:nvPr/>
        </p:nvSpPr>
        <p:spPr>
          <a:xfrm flipH="1">
            <a:off x="8042443" y="525800"/>
            <a:ext cx="36091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spc="300" dirty="0" err="1" smtClean="0">
                <a:ln w="28575">
                  <a:solidFill>
                    <a:srgbClr val="5080AB">
                      <a:alpha val="98000"/>
                    </a:srgb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UTM Habano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Bài</a:t>
            </a:r>
            <a:r>
              <a:rPr lang="en-US" altLang="zh-CN" sz="2800" b="1" spc="300" dirty="0" smtClean="0">
                <a:ln w="28575">
                  <a:solidFill>
                    <a:srgbClr val="5080AB">
                      <a:alpha val="98000"/>
                    </a:srgb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UTM Habano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lang="en-US" altLang="zh-CN" sz="2800" b="1" spc="300" dirty="0" err="1" smtClean="0">
                <a:ln w="28575">
                  <a:solidFill>
                    <a:srgbClr val="5080AB">
                      <a:alpha val="98000"/>
                    </a:srgb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UTM Habano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tập</a:t>
            </a:r>
            <a:r>
              <a:rPr lang="en-US" altLang="zh-CN" sz="2800" b="1" spc="300" dirty="0" smtClean="0">
                <a:ln w="28575">
                  <a:solidFill>
                    <a:srgbClr val="5080AB">
                      <a:alpha val="98000"/>
                    </a:srgb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UTM Habano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2:</a:t>
            </a:r>
            <a:endParaRPr lang="zh-CN" altLang="en-US" sz="2800" b="1" spc="300" dirty="0">
              <a:ln w="28575">
                <a:solidFill>
                  <a:srgbClr val="5080AB">
                    <a:alpha val="98000"/>
                  </a:srgbClr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5080AB"/>
                </a:outerShdw>
              </a:effectLst>
              <a:latin typeface="UTM Habano" pitchFamily="18" charset="0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8756221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2" grpId="0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5" grpId="0" animBg="1"/>
      <p:bldP spid="3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>
            <a:extLst>
              <a:ext uri="{FF2B5EF4-FFF2-40B4-BE49-F238E27FC236}">
                <a16:creationId xmlns:a16="http://schemas.microsoft.com/office/drawing/2014/main" xmlns="" id="{F323FC6A-16C9-45BD-84D9-569DDFE6F57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416"/>
          <a:stretch/>
        </p:blipFill>
        <p:spPr>
          <a:xfrm rot="5400000">
            <a:off x="2663422" y="-2663423"/>
            <a:ext cx="6865153" cy="12192001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xmlns="" id="{BB3DF418-A999-4706-ADCA-1A6D2A6E968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2" t="78444" r="38630"/>
          <a:stretch/>
        </p:blipFill>
        <p:spPr>
          <a:xfrm>
            <a:off x="1786585" y="1788311"/>
            <a:ext cx="8982797" cy="3426338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xmlns="" id="{2FC8854C-FA94-4A76-ACF1-0710A3687B63}"/>
              </a:ext>
            </a:extLst>
          </p:cNvPr>
          <p:cNvGrpSpPr/>
          <p:nvPr/>
        </p:nvGrpSpPr>
        <p:grpSpPr>
          <a:xfrm>
            <a:off x="1" y="-2"/>
            <a:ext cx="12192000" cy="1444337"/>
            <a:chOff x="0" y="-1"/>
            <a:chExt cx="12192001" cy="1012724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xmlns="" id="{BE3C9884-253A-4F4C-9ED7-270E7F3556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>
              <a:off x="0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" name="图片 3">
              <a:extLst>
                <a:ext uri="{FF2B5EF4-FFF2-40B4-BE49-F238E27FC236}">
                  <a16:creationId xmlns:a16="http://schemas.microsoft.com/office/drawing/2014/main" xmlns="" id="{3C70079D-E4CD-4A05-B02A-21F38EAEA4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 flipH="1">
              <a:off x="5058697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xmlns="" id="{958FF58C-1E3F-4984-8521-84750D5DE6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1015" b="85233"/>
            <a:stretch/>
          </p:blipFill>
          <p:spPr>
            <a:xfrm>
              <a:off x="10191137" y="-1"/>
              <a:ext cx="2000864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6" name="组合 5">
            <a:extLst>
              <a:ext uri="{FF2B5EF4-FFF2-40B4-BE49-F238E27FC236}">
                <a16:creationId xmlns:a16="http://schemas.microsoft.com/office/drawing/2014/main" xmlns="" id="{3F9F4EB1-3543-4B09-B3CE-10D018A7BE33}"/>
              </a:ext>
            </a:extLst>
          </p:cNvPr>
          <p:cNvGrpSpPr/>
          <p:nvPr/>
        </p:nvGrpSpPr>
        <p:grpSpPr>
          <a:xfrm flipV="1">
            <a:off x="0" y="5413663"/>
            <a:ext cx="12192000" cy="1444337"/>
            <a:chOff x="0" y="-1"/>
            <a:chExt cx="12192001" cy="1012724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xmlns="" id="{B1900B3F-6C00-4CC0-B69B-833FC76B03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>
              <a:off x="0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xmlns="" id="{D09F842E-D75D-4182-8BAB-7CAF961863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 flipH="1">
              <a:off x="5058697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xmlns="" id="{B7064546-CE52-4ACD-BD49-0D5DC4982B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1015" b="85233"/>
            <a:stretch/>
          </p:blipFill>
          <p:spPr>
            <a:xfrm>
              <a:off x="10191137" y="-1"/>
              <a:ext cx="2000864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4B89F5A8-3F6F-44D7-B2BF-19497AC0AF3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29" t="10530" r="45608" b="78939"/>
          <a:stretch/>
        </p:blipFill>
        <p:spPr>
          <a:xfrm>
            <a:off x="371883" y="2779312"/>
            <a:ext cx="904009" cy="722168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838D0D97-EC52-4A84-879F-47A5E41E70D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29" t="10530" r="45608" b="78939"/>
          <a:stretch/>
        </p:blipFill>
        <p:spPr>
          <a:xfrm>
            <a:off x="10769382" y="2872947"/>
            <a:ext cx="904009" cy="722168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04D31F51-7897-4677-A4DB-C78BA547894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10" t="13839" r="16909" b="68434"/>
          <a:stretch/>
        </p:blipFill>
        <p:spPr>
          <a:xfrm rot="1121413">
            <a:off x="716778" y="101587"/>
            <a:ext cx="1582317" cy="1948749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689C7D57-C85E-49A5-94CC-9EAA126A752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61" r="84605" b="75454"/>
          <a:stretch/>
        </p:blipFill>
        <p:spPr>
          <a:xfrm>
            <a:off x="9212651" y="4007045"/>
            <a:ext cx="2460740" cy="2033366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F9FB091C-980B-4DF5-B3D2-0463CBF855A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72" t="26060" r="100" b="62879"/>
          <a:stretch/>
        </p:blipFill>
        <p:spPr>
          <a:xfrm flipH="1">
            <a:off x="676389" y="4716808"/>
            <a:ext cx="1565534" cy="1393709"/>
          </a:xfrm>
          <a:prstGeom prst="rect">
            <a:avLst/>
          </a:prstGeom>
        </p:spPr>
      </p:pic>
      <p:sp>
        <p:nvSpPr>
          <p:cNvPr id="19" name="文本框 18">
            <a:extLst>
              <a:ext uri="{FF2B5EF4-FFF2-40B4-BE49-F238E27FC236}">
                <a16:creationId xmlns:a16="http://schemas.microsoft.com/office/drawing/2014/main" xmlns="" id="{B9FE0712-30C7-41A3-876E-E643942FFD06}"/>
              </a:ext>
            </a:extLst>
          </p:cNvPr>
          <p:cNvSpPr txBox="1"/>
          <p:nvPr/>
        </p:nvSpPr>
        <p:spPr>
          <a:xfrm>
            <a:off x="3902370" y="2752942"/>
            <a:ext cx="5544742" cy="110799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altLang="zh-CN" sz="6600" b="1" dirty="0" smtClean="0">
                <a:ln w="7620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UTM Soraya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lang="en-US" altLang="zh-CN" sz="6600" b="1" dirty="0" err="1" smtClean="0">
                <a:ln w="7620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UTM Soraya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Củng</a:t>
            </a:r>
            <a:r>
              <a:rPr lang="en-US" altLang="zh-CN" sz="6600" b="1" dirty="0" smtClean="0">
                <a:ln w="7620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UTM Soraya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lang="en-US" altLang="zh-CN" sz="6600" b="1" dirty="0" err="1" smtClean="0">
                <a:ln w="7620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UTM Soraya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cố</a:t>
            </a:r>
            <a:endParaRPr lang="zh-CN" altLang="en-US" sz="6600" b="1" dirty="0">
              <a:ln w="7620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UTM Soraya" pitchFamily="18" charset="0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pic>
        <p:nvPicPr>
          <p:cNvPr id="21" name="图片 20">
            <a:extLst>
              <a:ext uri="{FF2B5EF4-FFF2-40B4-BE49-F238E27FC236}">
                <a16:creationId xmlns:a16="http://schemas.microsoft.com/office/drawing/2014/main" xmlns="" id="{E963B295-EC47-47A3-ACCA-7471E69FBC7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84" t="41971" r="44170" b="50000"/>
          <a:stretch/>
        </p:blipFill>
        <p:spPr>
          <a:xfrm>
            <a:off x="2394558" y="4475316"/>
            <a:ext cx="4280183" cy="141781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xmlns="" id="{002FDF3C-691C-4714-BF75-99B98A83C91C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5080AB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 rot="1501345" flipH="1" flipV="1">
            <a:off x="8142254" y="3722785"/>
            <a:ext cx="800468" cy="886855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xmlns="" id="{ACCAAE1D-E3C4-4E71-AAE9-0FDD488F5567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5080AB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 rot="1501345">
            <a:off x="3129722" y="2047225"/>
            <a:ext cx="800468" cy="886855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xmlns="" id="{7C33EED8-49DD-4596-AD05-DC307330D27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26" t="63081" r="15319" b="23737"/>
          <a:stretch/>
        </p:blipFill>
        <p:spPr>
          <a:xfrm>
            <a:off x="9006446" y="537994"/>
            <a:ext cx="1919200" cy="2011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13244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C6FEBE50-9905-4A14-867C-BBF946A5928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2" t="78444" r="38630"/>
          <a:stretch/>
        </p:blipFill>
        <p:spPr>
          <a:xfrm>
            <a:off x="4154797" y="-106335"/>
            <a:ext cx="3723260" cy="3426338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xmlns="" id="{70810799-91EB-4D8A-97AC-99C1D483B3FD}"/>
              </a:ext>
            </a:extLst>
          </p:cNvPr>
          <p:cNvSpPr/>
          <p:nvPr/>
        </p:nvSpPr>
        <p:spPr>
          <a:xfrm>
            <a:off x="4678631" y="796971"/>
            <a:ext cx="2585964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3200" b="1" dirty="0" smtClean="0">
                <a:ln w="28575">
                  <a:solidFill>
                    <a:srgbClr val="5080AB">
                      <a:alpha val="98000"/>
                    </a:srgb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UTM Neo Sans Intel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So </a:t>
            </a:r>
            <a:r>
              <a:rPr lang="en-US" altLang="zh-CN" sz="3200" b="1" dirty="0" err="1" smtClean="0">
                <a:ln w="28575">
                  <a:solidFill>
                    <a:srgbClr val="5080AB">
                      <a:alpha val="98000"/>
                    </a:srgb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UTM Neo Sans Intel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sánh</a:t>
            </a:r>
            <a:r>
              <a:rPr lang="en-US" altLang="zh-CN" sz="3200" b="1" dirty="0" smtClean="0">
                <a:ln w="28575">
                  <a:solidFill>
                    <a:srgbClr val="5080AB">
                      <a:alpha val="98000"/>
                    </a:srgb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UTM Neo Sans Intel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</a:p>
          <a:p>
            <a:r>
              <a:rPr lang="en-US" altLang="zh-CN" sz="3200" b="1" dirty="0" err="1" smtClean="0">
                <a:ln w="28575">
                  <a:solidFill>
                    <a:srgbClr val="5080AB">
                      <a:alpha val="98000"/>
                    </a:srgb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UTM Neo Sans Intel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số</a:t>
            </a:r>
            <a:r>
              <a:rPr lang="en-US" altLang="zh-CN" sz="3200" b="1" dirty="0" smtClean="0">
                <a:ln w="28575">
                  <a:solidFill>
                    <a:srgbClr val="5080AB">
                      <a:alpha val="98000"/>
                    </a:srgb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UTM Neo Sans Intel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lang="en-US" altLang="zh-CN" sz="3200" b="1" dirty="0" err="1" smtClean="0">
                <a:ln w="28575">
                  <a:solidFill>
                    <a:srgbClr val="5080AB">
                      <a:alpha val="98000"/>
                    </a:srgb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UTM Neo Sans Intel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thập</a:t>
            </a:r>
            <a:r>
              <a:rPr lang="en-US" altLang="zh-CN" sz="3200" b="1" dirty="0" smtClean="0">
                <a:ln w="28575">
                  <a:solidFill>
                    <a:srgbClr val="5080AB">
                      <a:alpha val="98000"/>
                    </a:srgb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UTM Neo Sans Intel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lang="en-US" altLang="zh-CN" sz="3200" b="1" dirty="0" err="1" smtClean="0">
                <a:ln w="28575">
                  <a:solidFill>
                    <a:srgbClr val="5080AB">
                      <a:alpha val="98000"/>
                    </a:srgb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UTM Neo Sans Intel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phân</a:t>
            </a:r>
            <a:endParaRPr lang="zh-CN" altLang="en-US" sz="3200" dirty="0">
              <a:latin typeface="UTM Neo Sans Intel" pitchFamily="18" charset="0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grpSp>
        <p:nvGrpSpPr>
          <p:cNvPr id="11" name="组合 10">
            <a:extLst>
              <a:ext uri="{FF2B5EF4-FFF2-40B4-BE49-F238E27FC236}">
                <a16:creationId xmlns:a16="http://schemas.microsoft.com/office/drawing/2014/main" xmlns="" id="{905DD39F-0894-4BC3-8FEF-2F794457349A}"/>
              </a:ext>
            </a:extLst>
          </p:cNvPr>
          <p:cNvGrpSpPr/>
          <p:nvPr/>
        </p:nvGrpSpPr>
        <p:grpSpPr>
          <a:xfrm>
            <a:off x="1573815" y="2605927"/>
            <a:ext cx="3119786" cy="1065048"/>
            <a:chOff x="4207553" y="2238392"/>
            <a:chExt cx="3119786" cy="1065048"/>
          </a:xfrm>
        </p:grpSpPr>
        <p:sp>
          <p:nvSpPr>
            <p:cNvPr id="12" name="文本框 11">
              <a:extLst>
                <a:ext uri="{FF2B5EF4-FFF2-40B4-BE49-F238E27FC236}">
                  <a16:creationId xmlns:a16="http://schemas.microsoft.com/office/drawing/2014/main" xmlns="" id="{358EE1AB-26A2-441A-8A2D-0FC3B459BB7D}"/>
                </a:ext>
              </a:extLst>
            </p:cNvPr>
            <p:cNvSpPr txBox="1"/>
            <p:nvPr/>
          </p:nvSpPr>
          <p:spPr>
            <a:xfrm>
              <a:off x="4207553" y="2841775"/>
              <a:ext cx="243117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kumimoji="1" lang="zh-CN" altLang="en-US" sz="2400" dirty="0">
                <a:solidFill>
                  <a:schemeClr val="bg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xmlns="" id="{5F928E4B-FC5C-4FF3-B99B-14FD92422344}"/>
                </a:ext>
              </a:extLst>
            </p:cNvPr>
            <p:cNvSpPr/>
            <p:nvPr/>
          </p:nvSpPr>
          <p:spPr>
            <a:xfrm>
              <a:off x="4517468" y="2238392"/>
              <a:ext cx="2809871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kumimoji="1" lang="en-US" altLang="zh-CN" sz="28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Neo Sans Intel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So </a:t>
              </a:r>
              <a:r>
                <a:rPr kumimoji="1" lang="en-US" altLang="zh-CN" sz="2800" b="1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Neo Sans Intel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sánh</a:t>
              </a:r>
              <a:r>
                <a:rPr kumimoji="1" lang="en-US" altLang="zh-CN" sz="28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Neo Sans Intel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 </a:t>
              </a:r>
              <a:r>
                <a:rPr kumimoji="1" lang="en-US" altLang="zh-CN" sz="2800" b="1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Neo Sans Intel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phần</a:t>
              </a:r>
              <a:r>
                <a:rPr kumimoji="1" lang="en-US" altLang="zh-CN" sz="28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Neo Sans Intel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 </a:t>
              </a:r>
              <a:r>
                <a:rPr kumimoji="1" lang="en-US" altLang="zh-CN" sz="2800" b="1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Neo Sans Intel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nguyên</a:t>
              </a:r>
              <a:r>
                <a:rPr kumimoji="1" lang="en-US" altLang="zh-CN" sz="28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Neo Sans Intel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 </a:t>
              </a:r>
              <a:r>
                <a:rPr kumimoji="1" lang="en-US" altLang="zh-CN" sz="2800" b="1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Neo Sans Intel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trước</a:t>
              </a:r>
              <a:endParaRPr lang="zh-CN" alt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16" name="组合 15">
            <a:extLst>
              <a:ext uri="{FF2B5EF4-FFF2-40B4-BE49-F238E27FC236}">
                <a16:creationId xmlns:a16="http://schemas.microsoft.com/office/drawing/2014/main" xmlns="" id="{C5CF4CF4-3975-45C3-96BE-7821B96ECEE3}"/>
              </a:ext>
            </a:extLst>
          </p:cNvPr>
          <p:cNvGrpSpPr/>
          <p:nvPr/>
        </p:nvGrpSpPr>
        <p:grpSpPr>
          <a:xfrm>
            <a:off x="7631554" y="2592118"/>
            <a:ext cx="2487949" cy="1033149"/>
            <a:chOff x="4150780" y="2270291"/>
            <a:chExt cx="2487949" cy="1033149"/>
          </a:xfrm>
        </p:grpSpPr>
        <p:sp>
          <p:nvSpPr>
            <p:cNvPr id="17" name="文本框 16">
              <a:extLst>
                <a:ext uri="{FF2B5EF4-FFF2-40B4-BE49-F238E27FC236}">
                  <a16:creationId xmlns:a16="http://schemas.microsoft.com/office/drawing/2014/main" xmlns="" id="{6E83414D-9F50-435B-8FE8-5B8E6C109666}"/>
                </a:ext>
              </a:extLst>
            </p:cNvPr>
            <p:cNvSpPr txBox="1"/>
            <p:nvPr/>
          </p:nvSpPr>
          <p:spPr>
            <a:xfrm>
              <a:off x="4207553" y="2841775"/>
              <a:ext cx="243117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kumimoji="1" lang="zh-CN" altLang="en-US" sz="2400" dirty="0">
                <a:solidFill>
                  <a:schemeClr val="bg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8" name="矩形 17">
              <a:extLst>
                <a:ext uri="{FF2B5EF4-FFF2-40B4-BE49-F238E27FC236}">
                  <a16:creationId xmlns:a16="http://schemas.microsoft.com/office/drawing/2014/main" xmlns="" id="{1BAEC137-3F46-4205-AB59-170D7DFC3DA1}"/>
                </a:ext>
              </a:extLst>
            </p:cNvPr>
            <p:cNvSpPr/>
            <p:nvPr/>
          </p:nvSpPr>
          <p:spPr>
            <a:xfrm>
              <a:off x="4150780" y="2270291"/>
              <a:ext cx="2487949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28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Neo Sans Intel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So </a:t>
              </a:r>
              <a:r>
                <a:rPr lang="en-US" altLang="zh-CN" sz="2800" b="1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Neo Sans Intel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sánh</a:t>
              </a:r>
              <a:r>
                <a:rPr lang="en-US" altLang="zh-CN" sz="28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Neo Sans Intel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 </a:t>
              </a:r>
              <a:r>
                <a:rPr lang="en-US" altLang="zh-CN" sz="2800" b="1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Neo Sans Intel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phần</a:t>
              </a:r>
              <a:r>
                <a:rPr lang="en-US" altLang="zh-CN" sz="28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Neo Sans Intel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 </a:t>
              </a:r>
              <a:r>
                <a:rPr lang="en-US" altLang="zh-CN" sz="2800" b="1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Neo Sans Intel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thập</a:t>
              </a:r>
              <a:r>
                <a:rPr lang="en-US" altLang="zh-CN" sz="28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Neo Sans Intel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 </a:t>
              </a:r>
              <a:r>
                <a:rPr lang="en-US" altLang="zh-CN" sz="2800" b="1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Neo Sans Intel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phân</a:t>
              </a:r>
              <a:r>
                <a:rPr lang="en-US" altLang="zh-CN" sz="28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Neo Sans Intel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 </a:t>
              </a:r>
              <a:r>
                <a:rPr lang="en-US" altLang="zh-CN" sz="2800" b="1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Neo Sans Intel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sau</a:t>
              </a:r>
              <a:endParaRPr lang="zh-CN" alt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sp>
        <p:nvSpPr>
          <p:cNvPr id="26" name="矩形 17">
            <a:extLst>
              <a:ext uri="{FF2B5EF4-FFF2-40B4-BE49-F238E27FC236}">
                <a16:creationId xmlns:a16="http://schemas.microsoft.com/office/drawing/2014/main" xmlns="" id="{1BAEC137-3F46-4205-AB59-170D7DFC3DA1}"/>
              </a:ext>
            </a:extLst>
          </p:cNvPr>
          <p:cNvSpPr/>
          <p:nvPr/>
        </p:nvSpPr>
        <p:spPr>
          <a:xfrm>
            <a:off x="7155013" y="3957967"/>
            <a:ext cx="33412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So </a:t>
            </a:r>
            <a:r>
              <a:rPr lang="en-US" altLang="zh-CN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sánh</a:t>
            </a:r>
            <a:r>
              <a:rPr lang="en-US" altLang="zh-CN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lang="en-US" altLang="zh-CN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phần</a:t>
            </a:r>
            <a:r>
              <a:rPr lang="en-US" altLang="zh-CN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lang="en-US" altLang="zh-CN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mười</a:t>
            </a:r>
            <a:endParaRPr lang="zh-CN" alt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Neo Sans Intel" pitchFamily="18" charset="0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sp>
        <p:nvSpPr>
          <p:cNvPr id="27" name="矩形 17">
            <a:extLst>
              <a:ext uri="{FF2B5EF4-FFF2-40B4-BE49-F238E27FC236}">
                <a16:creationId xmlns:a16="http://schemas.microsoft.com/office/drawing/2014/main" xmlns="" id="{1BAEC137-3F46-4205-AB59-170D7DFC3DA1}"/>
              </a:ext>
            </a:extLst>
          </p:cNvPr>
          <p:cNvSpPr/>
          <p:nvPr/>
        </p:nvSpPr>
        <p:spPr>
          <a:xfrm>
            <a:off x="7165646" y="4803523"/>
            <a:ext cx="33412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So </a:t>
            </a:r>
            <a:r>
              <a:rPr lang="en-US" altLang="zh-CN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sánh</a:t>
            </a:r>
            <a:r>
              <a:rPr lang="en-US" altLang="zh-CN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lang="en-US" altLang="zh-CN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phần</a:t>
            </a:r>
            <a:r>
              <a:rPr lang="en-US" altLang="zh-CN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lang="en-US" altLang="zh-CN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trăm</a:t>
            </a:r>
            <a:endParaRPr lang="zh-CN" alt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Neo Sans Intel" pitchFamily="18" charset="0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sp>
        <p:nvSpPr>
          <p:cNvPr id="28" name="矩形 17">
            <a:extLst>
              <a:ext uri="{FF2B5EF4-FFF2-40B4-BE49-F238E27FC236}">
                <a16:creationId xmlns:a16="http://schemas.microsoft.com/office/drawing/2014/main" xmlns="" id="{1BAEC137-3F46-4205-AB59-170D7DFC3DA1}"/>
              </a:ext>
            </a:extLst>
          </p:cNvPr>
          <p:cNvSpPr/>
          <p:nvPr/>
        </p:nvSpPr>
        <p:spPr>
          <a:xfrm>
            <a:off x="7233295" y="5688616"/>
            <a:ext cx="33412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So </a:t>
            </a:r>
            <a:r>
              <a:rPr lang="en-US" altLang="zh-CN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sánh</a:t>
            </a:r>
            <a:r>
              <a:rPr lang="en-US" altLang="zh-CN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lang="en-US" altLang="zh-CN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phần</a:t>
            </a:r>
            <a:r>
              <a:rPr lang="en-US" altLang="zh-CN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lang="en-US" altLang="zh-CN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nghìn</a:t>
            </a:r>
            <a:endParaRPr lang="zh-CN" alt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Neo Sans Intel" pitchFamily="18" charset="0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sp>
        <p:nvSpPr>
          <p:cNvPr id="29" name="矩形 17">
            <a:extLst>
              <a:ext uri="{FF2B5EF4-FFF2-40B4-BE49-F238E27FC236}">
                <a16:creationId xmlns:a16="http://schemas.microsoft.com/office/drawing/2014/main" xmlns="" id="{1BAEC137-3F46-4205-AB59-170D7DFC3DA1}"/>
              </a:ext>
            </a:extLst>
          </p:cNvPr>
          <p:cNvSpPr/>
          <p:nvPr/>
        </p:nvSpPr>
        <p:spPr>
          <a:xfrm>
            <a:off x="8430246" y="5977969"/>
            <a:ext cx="92607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…</a:t>
            </a:r>
            <a:endParaRPr lang="zh-CN" alt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Neo Sans Intel" pitchFamily="18" charset="0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sp>
        <p:nvSpPr>
          <p:cNvPr id="30" name="文本框 17">
            <a:extLst>
              <a:ext uri="{FF2B5EF4-FFF2-40B4-BE49-F238E27FC236}">
                <a16:creationId xmlns:a16="http://schemas.microsoft.com/office/drawing/2014/main" xmlns="" id="{9DDDA73B-B024-4526-A0B0-515B054BF6D5}"/>
              </a:ext>
            </a:extLst>
          </p:cNvPr>
          <p:cNvSpPr txBox="1"/>
          <p:nvPr/>
        </p:nvSpPr>
        <p:spPr>
          <a:xfrm flipH="1">
            <a:off x="8042443" y="525800"/>
            <a:ext cx="36091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spc="300" dirty="0" err="1" smtClean="0">
                <a:ln w="28575">
                  <a:solidFill>
                    <a:srgbClr val="5080AB">
                      <a:alpha val="98000"/>
                    </a:srgb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UTM Habano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Củng</a:t>
            </a:r>
            <a:r>
              <a:rPr lang="en-US" altLang="zh-CN" sz="2800" b="1" spc="300" dirty="0" smtClean="0">
                <a:ln w="28575">
                  <a:solidFill>
                    <a:srgbClr val="5080AB">
                      <a:alpha val="98000"/>
                    </a:srgb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UTM Habano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lang="en-US" altLang="zh-CN" sz="2800" b="1" spc="300" dirty="0" err="1" smtClean="0">
                <a:ln w="28575">
                  <a:solidFill>
                    <a:srgbClr val="5080AB">
                      <a:alpha val="98000"/>
                    </a:srgb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UTM Habano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cố</a:t>
            </a:r>
            <a:r>
              <a:rPr lang="en-US" altLang="zh-CN" sz="2800" b="1" spc="300" dirty="0" smtClean="0">
                <a:ln w="28575">
                  <a:solidFill>
                    <a:srgbClr val="5080AB">
                      <a:alpha val="98000"/>
                    </a:srgb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UTM Habano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:</a:t>
            </a:r>
            <a:endParaRPr lang="zh-CN" altLang="en-US" sz="2800" b="1" spc="300" dirty="0">
              <a:ln w="28575">
                <a:solidFill>
                  <a:srgbClr val="5080AB">
                    <a:alpha val="98000"/>
                  </a:srgbClr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5080AB"/>
                </a:outerShdw>
              </a:effectLst>
              <a:latin typeface="UTM Habano" pitchFamily="18" charset="0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sp>
        <p:nvSpPr>
          <p:cNvPr id="3" name="Down Arrow 2"/>
          <p:cNvSpPr/>
          <p:nvPr/>
        </p:nvSpPr>
        <p:spPr>
          <a:xfrm rot="2907472">
            <a:off x="3677698" y="1599045"/>
            <a:ext cx="329610" cy="999093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31" name="Down Arrow 30"/>
          <p:cNvSpPr/>
          <p:nvPr/>
        </p:nvSpPr>
        <p:spPr>
          <a:xfrm rot="16200000">
            <a:off x="5830047" y="2449878"/>
            <a:ext cx="329610" cy="1322251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32" name="Down Arrow 31"/>
          <p:cNvSpPr/>
          <p:nvPr/>
        </p:nvSpPr>
        <p:spPr>
          <a:xfrm>
            <a:off x="8739110" y="3571374"/>
            <a:ext cx="329610" cy="432714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33" name="Down Arrow 32"/>
          <p:cNvSpPr/>
          <p:nvPr/>
        </p:nvSpPr>
        <p:spPr>
          <a:xfrm>
            <a:off x="8739110" y="4425146"/>
            <a:ext cx="329610" cy="432714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34" name="Down Arrow 33"/>
          <p:cNvSpPr/>
          <p:nvPr/>
        </p:nvSpPr>
        <p:spPr>
          <a:xfrm>
            <a:off x="8739110" y="5278918"/>
            <a:ext cx="329610" cy="432714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pic>
        <p:nvPicPr>
          <p:cNvPr id="35" name="图片 12">
            <a:extLst>
              <a:ext uri="{FF2B5EF4-FFF2-40B4-BE49-F238E27FC236}">
                <a16:creationId xmlns:a16="http://schemas.microsoft.com/office/drawing/2014/main" xmlns="" id="{9356AE4D-633F-47D1-A78D-5C034B59319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61" r="84605" b="75454"/>
          <a:stretch/>
        </p:blipFill>
        <p:spPr>
          <a:xfrm flipH="1">
            <a:off x="2364396" y="3560034"/>
            <a:ext cx="3281190" cy="2711323"/>
          </a:xfrm>
          <a:prstGeom prst="rect">
            <a:avLst/>
          </a:prstGeom>
        </p:spPr>
      </p:pic>
      <p:pic>
        <p:nvPicPr>
          <p:cNvPr id="36" name="图片 2">
            <a:extLst>
              <a:ext uri="{FF2B5EF4-FFF2-40B4-BE49-F238E27FC236}">
                <a16:creationId xmlns:a16="http://schemas.microsoft.com/office/drawing/2014/main" xmlns="" id="{470C40BA-F3CE-4CBD-A38A-DDD32CF5C5F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67203"/>
            <a:ext cx="3049870" cy="1790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5056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6" grpId="0"/>
      <p:bldP spid="27" grpId="0"/>
      <p:bldP spid="28" grpId="0"/>
      <p:bldP spid="29" grpId="0"/>
      <p:bldP spid="30" grpId="0"/>
      <p:bldP spid="3" grpId="0" animBg="1"/>
      <p:bldP spid="31" grpId="0" animBg="1"/>
      <p:bldP spid="32" grpId="0" animBg="1"/>
      <p:bldP spid="33" grpId="0" animBg="1"/>
      <p:bldP spid="3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图片 50">
            <a:extLst>
              <a:ext uri="{FF2B5EF4-FFF2-40B4-BE49-F238E27FC236}">
                <a16:creationId xmlns:a16="http://schemas.microsoft.com/office/drawing/2014/main" xmlns="" id="{22B2F22C-9E86-4045-92BD-444EF48F6D1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416"/>
          <a:stretch/>
        </p:blipFill>
        <p:spPr>
          <a:xfrm rot="5400000">
            <a:off x="2663422" y="-2663423"/>
            <a:ext cx="6865153" cy="12192001"/>
          </a:xfrm>
          <a:prstGeom prst="rect">
            <a:avLst/>
          </a:prstGeom>
        </p:spPr>
      </p:pic>
      <p:grpSp>
        <p:nvGrpSpPr>
          <p:cNvPr id="16" name="组合 15">
            <a:extLst>
              <a:ext uri="{FF2B5EF4-FFF2-40B4-BE49-F238E27FC236}">
                <a16:creationId xmlns:a16="http://schemas.microsoft.com/office/drawing/2014/main" xmlns="" id="{DC2B26D1-8DA1-4773-9633-0AF188D5F67D}"/>
              </a:ext>
            </a:extLst>
          </p:cNvPr>
          <p:cNvGrpSpPr/>
          <p:nvPr/>
        </p:nvGrpSpPr>
        <p:grpSpPr>
          <a:xfrm>
            <a:off x="1" y="-2"/>
            <a:ext cx="12192000" cy="1444337"/>
            <a:chOff x="0" y="-1"/>
            <a:chExt cx="12192001" cy="1012724"/>
          </a:xfrm>
        </p:grpSpPr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xmlns="" id="{A0CD24C8-C896-41B3-B6AB-653534E9722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>
              <a:off x="0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xmlns="" id="{94799420-A0AB-4EFA-8433-E71A818E37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 flipH="1">
              <a:off x="5058697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xmlns="" id="{4A223A69-ACD4-410C-A846-D465E50FB48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1015" b="85233"/>
            <a:stretch/>
          </p:blipFill>
          <p:spPr>
            <a:xfrm>
              <a:off x="10191137" y="-1"/>
              <a:ext cx="2000864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20" name="组合 19">
            <a:extLst>
              <a:ext uri="{FF2B5EF4-FFF2-40B4-BE49-F238E27FC236}">
                <a16:creationId xmlns:a16="http://schemas.microsoft.com/office/drawing/2014/main" xmlns="" id="{23DC7184-BD96-4875-B4A2-92D21F0EF473}"/>
              </a:ext>
            </a:extLst>
          </p:cNvPr>
          <p:cNvGrpSpPr/>
          <p:nvPr/>
        </p:nvGrpSpPr>
        <p:grpSpPr>
          <a:xfrm flipV="1">
            <a:off x="0" y="5413663"/>
            <a:ext cx="12192000" cy="1444337"/>
            <a:chOff x="0" y="-1"/>
            <a:chExt cx="12192001" cy="1012724"/>
          </a:xfrm>
        </p:grpSpPr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xmlns="" id="{F5192247-FFEC-46A7-BA58-CACA35B153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>
              <a:off x="0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xmlns="" id="{E99E17C1-550E-41D8-A08D-BCACE46741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 flipH="1">
              <a:off x="5058697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xmlns="" id="{79860F2B-5C9C-4A3D-AAB5-B2225F2CCE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1015" b="85233"/>
            <a:stretch/>
          </p:blipFill>
          <p:spPr>
            <a:xfrm>
              <a:off x="10191137" y="-1"/>
              <a:ext cx="2000864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50" name="图片 49">
            <a:extLst>
              <a:ext uri="{FF2B5EF4-FFF2-40B4-BE49-F238E27FC236}">
                <a16:creationId xmlns:a16="http://schemas.microsoft.com/office/drawing/2014/main" xmlns="" id="{47D40FF0-49DC-4089-A2A6-1923467B147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84" t="41971" r="44170" b="50000"/>
          <a:stretch/>
        </p:blipFill>
        <p:spPr>
          <a:xfrm>
            <a:off x="-202938" y="4113289"/>
            <a:ext cx="4280183" cy="1417810"/>
          </a:xfrm>
          <a:prstGeom prst="rect">
            <a:avLst/>
          </a:prstGeom>
        </p:spPr>
      </p:pic>
      <p:grpSp>
        <p:nvGrpSpPr>
          <p:cNvPr id="29" name="组合 28">
            <a:extLst>
              <a:ext uri="{FF2B5EF4-FFF2-40B4-BE49-F238E27FC236}">
                <a16:creationId xmlns:a16="http://schemas.microsoft.com/office/drawing/2014/main" xmlns="" id="{6B3DCF04-7404-47EE-B07E-DD30E88B513E}"/>
              </a:ext>
            </a:extLst>
          </p:cNvPr>
          <p:cNvGrpSpPr/>
          <p:nvPr/>
        </p:nvGrpSpPr>
        <p:grpSpPr>
          <a:xfrm>
            <a:off x="2976353" y="1032147"/>
            <a:ext cx="7791168" cy="1244045"/>
            <a:chOff x="3398087" y="1863334"/>
            <a:chExt cx="7791168" cy="1244045"/>
          </a:xfrm>
        </p:grpSpPr>
        <p:sp>
          <p:nvSpPr>
            <p:cNvPr id="26" name="矩形: 圆角 25">
              <a:extLst>
                <a:ext uri="{FF2B5EF4-FFF2-40B4-BE49-F238E27FC236}">
                  <a16:creationId xmlns:a16="http://schemas.microsoft.com/office/drawing/2014/main" xmlns="" id="{9B716CB5-A177-4022-80CA-B72C2D74A1EF}"/>
                </a:ext>
              </a:extLst>
            </p:cNvPr>
            <p:cNvSpPr/>
            <p:nvPr/>
          </p:nvSpPr>
          <p:spPr>
            <a:xfrm>
              <a:off x="3822937" y="2346157"/>
              <a:ext cx="7143298" cy="761222"/>
            </a:xfrm>
            <a:prstGeom prst="roundRect">
              <a:avLst/>
            </a:prstGeom>
            <a:noFill/>
            <a:ln w="38100">
              <a:solidFill>
                <a:schemeClr val="bg1"/>
              </a:solidFill>
            </a:ln>
            <a:effectLst>
              <a:outerShdw blurRad="76200" dist="50800" dir="600000" sx="101000" sy="101000" algn="ctr" rotWithShape="0">
                <a:srgbClr val="5080AB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7" name="文本框 26">
              <a:extLst>
                <a:ext uri="{FF2B5EF4-FFF2-40B4-BE49-F238E27FC236}">
                  <a16:creationId xmlns:a16="http://schemas.microsoft.com/office/drawing/2014/main" xmlns="" id="{329AF141-9BE2-4FFE-A4BC-BB3AC4FA1A56}"/>
                </a:ext>
              </a:extLst>
            </p:cNvPr>
            <p:cNvSpPr txBox="1"/>
            <p:nvPr/>
          </p:nvSpPr>
          <p:spPr>
            <a:xfrm>
              <a:off x="4241603" y="2394698"/>
              <a:ext cx="694765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20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UTM Neo Sans Intel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So </a:t>
              </a:r>
              <a:r>
                <a:rPr lang="en-US" altLang="zh-CN" sz="3200" dirty="0" err="1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UTM Neo Sans Intel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sánh</a:t>
              </a:r>
              <a:r>
                <a:rPr lang="en-US" altLang="zh-CN" sz="320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UTM Neo Sans Intel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 </a:t>
              </a:r>
              <a:r>
                <a:rPr lang="en-US" altLang="zh-CN" sz="3200" dirty="0" err="1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UTM Neo Sans Intel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hai</a:t>
              </a:r>
              <a:r>
                <a:rPr lang="en-US" altLang="zh-CN" sz="320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UTM Neo Sans Intel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 </a:t>
              </a:r>
              <a:r>
                <a:rPr lang="en-US" altLang="zh-CN" sz="3200" dirty="0" err="1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UTM Neo Sans Intel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số</a:t>
              </a:r>
              <a:r>
                <a:rPr lang="en-US" altLang="zh-CN" sz="320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UTM Neo Sans Intel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 </a:t>
              </a:r>
              <a:r>
                <a:rPr lang="en-US" altLang="zh-CN" sz="3200" dirty="0" err="1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UTM Neo Sans Intel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thập</a:t>
              </a:r>
              <a:r>
                <a:rPr lang="en-US" altLang="zh-CN" sz="320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UTM Neo Sans Intel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 </a:t>
              </a:r>
              <a:r>
                <a:rPr lang="en-US" altLang="zh-CN" sz="3200" dirty="0" err="1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UTM Neo Sans Intel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phân</a:t>
              </a:r>
              <a:endParaRPr lang="zh-CN" alt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UTM Neo Sans Intel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pic>
          <p:nvPicPr>
            <p:cNvPr id="28" name="图片 27">
              <a:extLst>
                <a:ext uri="{FF2B5EF4-FFF2-40B4-BE49-F238E27FC236}">
                  <a16:creationId xmlns:a16="http://schemas.microsoft.com/office/drawing/2014/main" xmlns="" id="{B97D7582-CA0E-4C95-84C1-03F77E39E42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061" r="84605" b="75454"/>
            <a:stretch/>
          </p:blipFill>
          <p:spPr>
            <a:xfrm>
              <a:off x="3398087" y="1863334"/>
              <a:ext cx="1084876" cy="896458"/>
            </a:xfrm>
            <a:prstGeom prst="rect">
              <a:avLst/>
            </a:prstGeom>
          </p:spPr>
        </p:pic>
      </p:grpSp>
      <p:grpSp>
        <p:nvGrpSpPr>
          <p:cNvPr id="42" name="组合 41">
            <a:extLst>
              <a:ext uri="{FF2B5EF4-FFF2-40B4-BE49-F238E27FC236}">
                <a16:creationId xmlns:a16="http://schemas.microsoft.com/office/drawing/2014/main" xmlns="" id="{B92EFFDC-D824-471B-BA54-F89C860E093B}"/>
              </a:ext>
            </a:extLst>
          </p:cNvPr>
          <p:cNvGrpSpPr/>
          <p:nvPr/>
        </p:nvGrpSpPr>
        <p:grpSpPr>
          <a:xfrm>
            <a:off x="2982952" y="2435238"/>
            <a:ext cx="7628454" cy="1796063"/>
            <a:chOff x="3398087" y="1863334"/>
            <a:chExt cx="7628454" cy="1796063"/>
          </a:xfrm>
        </p:grpSpPr>
        <p:sp>
          <p:nvSpPr>
            <p:cNvPr id="43" name="矩形: 圆角 42">
              <a:extLst>
                <a:ext uri="{FF2B5EF4-FFF2-40B4-BE49-F238E27FC236}">
                  <a16:creationId xmlns:a16="http://schemas.microsoft.com/office/drawing/2014/main" xmlns="" id="{2851F0CC-AF4C-4CA2-8429-D4863DB9E5F3}"/>
                </a:ext>
              </a:extLst>
            </p:cNvPr>
            <p:cNvSpPr/>
            <p:nvPr/>
          </p:nvSpPr>
          <p:spPr>
            <a:xfrm>
              <a:off x="3822936" y="2346156"/>
              <a:ext cx="7136699" cy="1313241"/>
            </a:xfrm>
            <a:prstGeom prst="roundRect">
              <a:avLst/>
            </a:prstGeom>
            <a:noFill/>
            <a:ln w="38100">
              <a:solidFill>
                <a:schemeClr val="bg1"/>
              </a:solidFill>
            </a:ln>
            <a:effectLst>
              <a:outerShdw blurRad="76200" dist="50800" dir="600000" sx="101000" sy="101000" algn="ctr" rotWithShape="0">
                <a:srgbClr val="5080AB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44" name="文本框 43">
              <a:extLst>
                <a:ext uri="{FF2B5EF4-FFF2-40B4-BE49-F238E27FC236}">
                  <a16:creationId xmlns:a16="http://schemas.microsoft.com/office/drawing/2014/main" xmlns="" id="{8F4918A1-91BA-41BE-AB6A-089828587D81}"/>
                </a:ext>
              </a:extLst>
            </p:cNvPr>
            <p:cNvSpPr txBox="1"/>
            <p:nvPr/>
          </p:nvSpPr>
          <p:spPr>
            <a:xfrm>
              <a:off x="4235004" y="2464167"/>
              <a:ext cx="6791537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200" dirty="0" err="1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UTM Neo Sans Intel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Sắp</a:t>
              </a:r>
              <a:r>
                <a:rPr lang="en-US" altLang="zh-CN" sz="320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UTM Neo Sans Intel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 </a:t>
              </a:r>
              <a:r>
                <a:rPr lang="en-US" altLang="zh-CN" sz="3200" dirty="0" err="1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UTM Neo Sans Intel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xếp</a:t>
              </a:r>
              <a:r>
                <a:rPr lang="en-US" altLang="zh-CN" sz="320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UTM Neo Sans Intel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 </a:t>
              </a:r>
              <a:r>
                <a:rPr lang="en-US" altLang="zh-CN" sz="3200" dirty="0" err="1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UTM Neo Sans Intel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các</a:t>
              </a:r>
              <a:r>
                <a:rPr lang="en-US" altLang="zh-CN" sz="320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UTM Neo Sans Intel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 </a:t>
              </a:r>
              <a:r>
                <a:rPr lang="en-US" altLang="zh-CN" sz="3200" dirty="0" err="1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UTM Neo Sans Intel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số</a:t>
              </a:r>
              <a:r>
                <a:rPr lang="en-US" altLang="zh-CN" sz="320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UTM Neo Sans Intel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 </a:t>
              </a:r>
              <a:r>
                <a:rPr lang="en-US" altLang="zh-CN" sz="3200" dirty="0" err="1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UTM Neo Sans Intel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thập</a:t>
              </a:r>
              <a:r>
                <a:rPr lang="en-US" altLang="zh-CN" sz="320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UTM Neo Sans Intel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 </a:t>
              </a:r>
              <a:r>
                <a:rPr lang="en-US" altLang="zh-CN" sz="3200" dirty="0" err="1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UTM Neo Sans Intel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phân</a:t>
              </a:r>
              <a:r>
                <a:rPr lang="en-US" altLang="zh-CN" sz="320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UTM Neo Sans Intel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 </a:t>
              </a:r>
              <a:r>
                <a:rPr lang="en-US" altLang="zh-CN" sz="3200" dirty="0" err="1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UTM Neo Sans Intel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theo</a:t>
              </a:r>
              <a:r>
                <a:rPr lang="en-US" altLang="zh-CN" sz="320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UTM Neo Sans Intel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 </a:t>
              </a:r>
              <a:r>
                <a:rPr lang="en-US" altLang="zh-CN" sz="3200" dirty="0" err="1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UTM Neo Sans Intel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thứ</a:t>
              </a:r>
              <a:r>
                <a:rPr lang="en-US" altLang="zh-CN" sz="320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UTM Neo Sans Intel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 </a:t>
              </a:r>
              <a:r>
                <a:rPr lang="en-US" altLang="zh-CN" sz="3200" dirty="0" err="1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UTM Neo Sans Intel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tự</a:t>
              </a:r>
              <a:r>
                <a:rPr lang="en-US" altLang="zh-CN" sz="320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UTM Neo Sans Intel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 </a:t>
              </a:r>
              <a:r>
                <a:rPr lang="en-US" altLang="zh-CN" sz="3200" dirty="0" err="1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UTM Neo Sans Intel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từ</a:t>
              </a:r>
              <a:r>
                <a:rPr lang="en-US" altLang="zh-CN" sz="320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UTM Neo Sans Intel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 </a:t>
              </a:r>
              <a:r>
                <a:rPr lang="en-US" altLang="zh-CN" sz="3200" dirty="0" err="1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UTM Neo Sans Intel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bé</a:t>
              </a:r>
              <a:r>
                <a:rPr lang="en-US" altLang="zh-CN" sz="320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UTM Neo Sans Intel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 </a:t>
              </a:r>
              <a:r>
                <a:rPr lang="en-US" altLang="zh-CN" sz="3200" dirty="0" err="1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UTM Neo Sans Intel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đến</a:t>
              </a:r>
              <a:r>
                <a:rPr lang="en-US" altLang="zh-CN" sz="320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UTM Neo Sans Intel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 </a:t>
              </a:r>
              <a:r>
                <a:rPr lang="en-US" altLang="zh-CN" sz="3200" dirty="0" err="1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UTM Neo Sans Intel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lớn</a:t>
              </a:r>
              <a:r>
                <a:rPr lang="en-US" altLang="zh-CN" sz="320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UTM Neo Sans Intel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 </a:t>
              </a:r>
              <a:r>
                <a:rPr lang="en-US" altLang="zh-CN" sz="3200" dirty="0" err="1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UTM Neo Sans Intel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và</a:t>
              </a:r>
              <a:r>
                <a:rPr lang="en-US" altLang="zh-CN" sz="320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UTM Neo Sans Intel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 </a:t>
              </a:r>
              <a:r>
                <a:rPr lang="en-US" altLang="zh-CN" sz="3200" dirty="0" err="1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UTM Neo Sans Intel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ngược</a:t>
              </a:r>
              <a:r>
                <a:rPr lang="en-US" altLang="zh-CN" sz="320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UTM Neo Sans Intel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 </a:t>
              </a:r>
              <a:r>
                <a:rPr lang="en-US" altLang="zh-CN" sz="3200" dirty="0" err="1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UTM Neo Sans Intel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lại</a:t>
              </a:r>
              <a:r>
                <a:rPr lang="en-US" altLang="zh-CN" sz="320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UTM Neo Sans Intel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.</a:t>
              </a:r>
              <a:endParaRPr lang="zh-CN" alt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UTM Neo Sans Intel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pic>
          <p:nvPicPr>
            <p:cNvPr id="45" name="图片 44">
              <a:extLst>
                <a:ext uri="{FF2B5EF4-FFF2-40B4-BE49-F238E27FC236}">
                  <a16:creationId xmlns:a16="http://schemas.microsoft.com/office/drawing/2014/main" xmlns="" id="{2C74BF32-F895-4329-A687-0C53F9EF7E8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061" r="84605" b="75454"/>
            <a:stretch/>
          </p:blipFill>
          <p:spPr>
            <a:xfrm>
              <a:off x="3398087" y="1863334"/>
              <a:ext cx="1084876" cy="896458"/>
            </a:xfrm>
            <a:prstGeom prst="rect">
              <a:avLst/>
            </a:prstGeom>
          </p:spPr>
        </p:pic>
      </p:grpSp>
      <p:grpSp>
        <p:nvGrpSpPr>
          <p:cNvPr id="30" name="组合 28">
            <a:extLst>
              <a:ext uri="{FF2B5EF4-FFF2-40B4-BE49-F238E27FC236}">
                <a16:creationId xmlns:a16="http://schemas.microsoft.com/office/drawing/2014/main" xmlns="" id="{6B3DCF04-7404-47EE-B07E-DD30E88B513E}"/>
              </a:ext>
            </a:extLst>
          </p:cNvPr>
          <p:cNvGrpSpPr/>
          <p:nvPr/>
        </p:nvGrpSpPr>
        <p:grpSpPr>
          <a:xfrm>
            <a:off x="3001258" y="4231301"/>
            <a:ext cx="7791168" cy="1244045"/>
            <a:chOff x="3398087" y="1863334"/>
            <a:chExt cx="7791168" cy="1244045"/>
          </a:xfrm>
        </p:grpSpPr>
        <p:sp>
          <p:nvSpPr>
            <p:cNvPr id="31" name="矩形: 圆角 25">
              <a:extLst>
                <a:ext uri="{FF2B5EF4-FFF2-40B4-BE49-F238E27FC236}">
                  <a16:creationId xmlns:a16="http://schemas.microsoft.com/office/drawing/2014/main" xmlns="" id="{9B716CB5-A177-4022-80CA-B72C2D74A1EF}"/>
                </a:ext>
              </a:extLst>
            </p:cNvPr>
            <p:cNvSpPr/>
            <p:nvPr/>
          </p:nvSpPr>
          <p:spPr>
            <a:xfrm>
              <a:off x="3822937" y="2346157"/>
              <a:ext cx="7143298" cy="761222"/>
            </a:xfrm>
            <a:prstGeom prst="roundRect">
              <a:avLst/>
            </a:prstGeom>
            <a:noFill/>
            <a:ln w="38100">
              <a:solidFill>
                <a:schemeClr val="bg1"/>
              </a:solidFill>
            </a:ln>
            <a:effectLst>
              <a:outerShdw blurRad="76200" dist="50800" dir="600000" sx="101000" sy="101000" algn="ctr" rotWithShape="0">
                <a:srgbClr val="5080AB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32" name="文本框 26">
              <a:extLst>
                <a:ext uri="{FF2B5EF4-FFF2-40B4-BE49-F238E27FC236}">
                  <a16:creationId xmlns:a16="http://schemas.microsoft.com/office/drawing/2014/main" xmlns="" id="{329AF141-9BE2-4FFE-A4BC-BB3AC4FA1A56}"/>
                </a:ext>
              </a:extLst>
            </p:cNvPr>
            <p:cNvSpPr txBox="1"/>
            <p:nvPr/>
          </p:nvSpPr>
          <p:spPr>
            <a:xfrm>
              <a:off x="4241603" y="2394698"/>
              <a:ext cx="694765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200" dirty="0" err="1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UTM Neo Sans Intel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Biết</a:t>
              </a:r>
              <a:r>
                <a:rPr lang="en-US" altLang="zh-CN" sz="320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UTM Neo Sans Intel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 </a:t>
              </a:r>
              <a:r>
                <a:rPr lang="en-US" altLang="zh-CN" sz="3200" dirty="0" err="1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UTM Neo Sans Intel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bảo</a:t>
              </a:r>
              <a:r>
                <a:rPr lang="en-US" altLang="zh-CN" sz="320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UTM Neo Sans Intel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 </a:t>
              </a:r>
              <a:r>
                <a:rPr lang="en-US" altLang="zh-CN" sz="3200" dirty="0" err="1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UTM Neo Sans Intel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vệ</a:t>
              </a:r>
              <a:r>
                <a:rPr lang="en-US" altLang="zh-CN" sz="320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UTM Neo Sans Intel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 </a:t>
              </a:r>
              <a:r>
                <a:rPr lang="en-US" altLang="zh-CN" sz="3200" dirty="0" err="1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UTM Neo Sans Intel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môi</a:t>
              </a:r>
              <a:r>
                <a:rPr lang="en-US" altLang="zh-CN" sz="320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UTM Neo Sans Intel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 </a:t>
              </a:r>
              <a:r>
                <a:rPr lang="en-US" altLang="zh-CN" sz="3200" dirty="0" err="1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UTM Neo Sans Intel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trường</a:t>
              </a:r>
              <a:r>
                <a:rPr lang="en-US" altLang="zh-CN" sz="320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UTM Neo Sans Intel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 </a:t>
              </a:r>
              <a:r>
                <a:rPr lang="en-US" altLang="zh-CN" sz="3200" dirty="0" err="1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UTM Neo Sans Intel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biển</a:t>
              </a:r>
              <a:endParaRPr lang="zh-CN" alt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UTM Neo Sans Intel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pic>
          <p:nvPicPr>
            <p:cNvPr id="33" name="图片 27">
              <a:extLst>
                <a:ext uri="{FF2B5EF4-FFF2-40B4-BE49-F238E27FC236}">
                  <a16:creationId xmlns:a16="http://schemas.microsoft.com/office/drawing/2014/main" xmlns="" id="{B97D7582-CA0E-4C95-84C1-03F77E39E42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061" r="84605" b="75454"/>
            <a:stretch/>
          </p:blipFill>
          <p:spPr>
            <a:xfrm>
              <a:off x="3398087" y="1863334"/>
              <a:ext cx="1084876" cy="89645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6007558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>
            <a:extLst>
              <a:ext uri="{FF2B5EF4-FFF2-40B4-BE49-F238E27FC236}">
                <a16:creationId xmlns:a16="http://schemas.microsoft.com/office/drawing/2014/main" xmlns="" id="{F323FC6A-16C9-45BD-84D9-569DDFE6F57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416"/>
          <a:stretch/>
        </p:blipFill>
        <p:spPr>
          <a:xfrm rot="5400000">
            <a:off x="2663422" y="-2663423"/>
            <a:ext cx="6865153" cy="12192001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xmlns="" id="{BB3DF418-A999-4706-ADCA-1A6D2A6E968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2" t="78444" r="38630"/>
          <a:stretch/>
        </p:blipFill>
        <p:spPr>
          <a:xfrm>
            <a:off x="1786585" y="1788311"/>
            <a:ext cx="8982797" cy="3426338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xmlns="" id="{2FC8854C-FA94-4A76-ACF1-0710A3687B63}"/>
              </a:ext>
            </a:extLst>
          </p:cNvPr>
          <p:cNvGrpSpPr/>
          <p:nvPr/>
        </p:nvGrpSpPr>
        <p:grpSpPr>
          <a:xfrm>
            <a:off x="1" y="-2"/>
            <a:ext cx="12192000" cy="1444337"/>
            <a:chOff x="0" y="-1"/>
            <a:chExt cx="12192001" cy="1012724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xmlns="" id="{BE3C9884-253A-4F4C-9ED7-270E7F3556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>
              <a:off x="0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" name="图片 3">
              <a:extLst>
                <a:ext uri="{FF2B5EF4-FFF2-40B4-BE49-F238E27FC236}">
                  <a16:creationId xmlns:a16="http://schemas.microsoft.com/office/drawing/2014/main" xmlns="" id="{3C70079D-E4CD-4A05-B02A-21F38EAEA4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 flipH="1">
              <a:off x="5058697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xmlns="" id="{958FF58C-1E3F-4984-8521-84750D5DE6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1015" b="85233"/>
            <a:stretch/>
          </p:blipFill>
          <p:spPr>
            <a:xfrm>
              <a:off x="10191137" y="-1"/>
              <a:ext cx="2000864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6" name="组合 5">
            <a:extLst>
              <a:ext uri="{FF2B5EF4-FFF2-40B4-BE49-F238E27FC236}">
                <a16:creationId xmlns:a16="http://schemas.microsoft.com/office/drawing/2014/main" xmlns="" id="{3F9F4EB1-3543-4B09-B3CE-10D018A7BE33}"/>
              </a:ext>
            </a:extLst>
          </p:cNvPr>
          <p:cNvGrpSpPr/>
          <p:nvPr/>
        </p:nvGrpSpPr>
        <p:grpSpPr>
          <a:xfrm flipV="1">
            <a:off x="0" y="5413663"/>
            <a:ext cx="12192000" cy="1444337"/>
            <a:chOff x="0" y="-1"/>
            <a:chExt cx="12192001" cy="1012724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xmlns="" id="{B1900B3F-6C00-4CC0-B69B-833FC76B03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>
              <a:off x="0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xmlns="" id="{D09F842E-D75D-4182-8BAB-7CAF961863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 flipH="1">
              <a:off x="5058697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xmlns="" id="{B7064546-CE52-4ACD-BD49-0D5DC4982B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1015" b="85233"/>
            <a:stretch/>
          </p:blipFill>
          <p:spPr>
            <a:xfrm>
              <a:off x="10191137" y="-1"/>
              <a:ext cx="2000864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4B89F5A8-3F6F-44D7-B2BF-19497AC0AF3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29" t="10530" r="45608" b="78939"/>
          <a:stretch/>
        </p:blipFill>
        <p:spPr>
          <a:xfrm>
            <a:off x="371883" y="2779312"/>
            <a:ext cx="904009" cy="722168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838D0D97-EC52-4A84-879F-47A5E41E70D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29" t="10530" r="45608" b="78939"/>
          <a:stretch/>
        </p:blipFill>
        <p:spPr>
          <a:xfrm>
            <a:off x="10769382" y="2872947"/>
            <a:ext cx="904009" cy="722168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04D31F51-7897-4677-A4DB-C78BA547894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10" t="13839" r="16909" b="68434"/>
          <a:stretch/>
        </p:blipFill>
        <p:spPr>
          <a:xfrm rot="1121413">
            <a:off x="716778" y="101587"/>
            <a:ext cx="1582317" cy="1948749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689C7D57-C85E-49A5-94CC-9EAA126A752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61" r="84605" b="75454"/>
          <a:stretch/>
        </p:blipFill>
        <p:spPr>
          <a:xfrm>
            <a:off x="9212651" y="4007045"/>
            <a:ext cx="2460740" cy="2033366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F9FB091C-980B-4DF5-B3D2-0463CBF855A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72" t="26060" r="100" b="62879"/>
          <a:stretch/>
        </p:blipFill>
        <p:spPr>
          <a:xfrm flipH="1">
            <a:off x="676389" y="4716808"/>
            <a:ext cx="1565534" cy="1393709"/>
          </a:xfrm>
          <a:prstGeom prst="rect">
            <a:avLst/>
          </a:prstGeom>
        </p:spPr>
      </p:pic>
      <p:sp>
        <p:nvSpPr>
          <p:cNvPr id="19" name="文本框 18">
            <a:extLst>
              <a:ext uri="{FF2B5EF4-FFF2-40B4-BE49-F238E27FC236}">
                <a16:creationId xmlns:a16="http://schemas.microsoft.com/office/drawing/2014/main" xmlns="" id="{B9FE0712-30C7-41A3-876E-E643942FFD06}"/>
              </a:ext>
            </a:extLst>
          </p:cNvPr>
          <p:cNvSpPr txBox="1"/>
          <p:nvPr/>
        </p:nvSpPr>
        <p:spPr>
          <a:xfrm>
            <a:off x="3902370" y="2752942"/>
            <a:ext cx="5544742" cy="110799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altLang="zh-CN" sz="6600" b="1" dirty="0" smtClean="0">
                <a:ln w="7620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UTM Soraya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 </a:t>
            </a:r>
            <a:r>
              <a:rPr lang="en-US" altLang="zh-CN" sz="6600" b="1" dirty="0" err="1" smtClean="0">
                <a:ln w="7620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UTM Soraya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Dặn</a:t>
            </a:r>
            <a:r>
              <a:rPr lang="en-US" altLang="zh-CN" sz="6600" b="1" dirty="0" smtClean="0">
                <a:ln w="7620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UTM Soraya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lang="en-US" altLang="zh-CN" sz="6600" b="1" dirty="0" err="1" smtClean="0">
                <a:ln w="7620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UTM Soraya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dò</a:t>
            </a:r>
            <a:endParaRPr lang="zh-CN" altLang="en-US" sz="6600" b="1" dirty="0">
              <a:ln w="7620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UTM Soraya" pitchFamily="18" charset="0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pic>
        <p:nvPicPr>
          <p:cNvPr id="21" name="图片 20">
            <a:extLst>
              <a:ext uri="{FF2B5EF4-FFF2-40B4-BE49-F238E27FC236}">
                <a16:creationId xmlns:a16="http://schemas.microsoft.com/office/drawing/2014/main" xmlns="" id="{E963B295-EC47-47A3-ACCA-7471E69FBC7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84" t="41971" r="44170" b="50000"/>
          <a:stretch/>
        </p:blipFill>
        <p:spPr>
          <a:xfrm>
            <a:off x="2394558" y="4475316"/>
            <a:ext cx="4280183" cy="141781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xmlns="" id="{002FDF3C-691C-4714-BF75-99B98A83C91C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5080AB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 rot="1501345" flipH="1" flipV="1">
            <a:off x="8142254" y="3722785"/>
            <a:ext cx="800468" cy="886855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xmlns="" id="{ACCAAE1D-E3C4-4E71-AAE9-0FDD488F5567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5080AB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 rot="1501345">
            <a:off x="3129722" y="2047225"/>
            <a:ext cx="800468" cy="886855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xmlns="" id="{7C33EED8-49DD-4596-AD05-DC307330D27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26" t="63081" r="15319" b="23737"/>
          <a:stretch/>
        </p:blipFill>
        <p:spPr>
          <a:xfrm>
            <a:off x="9006446" y="537994"/>
            <a:ext cx="1919200" cy="2011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418513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xmlns="" id="{3E1BA899-4752-44B1-9482-F98259E685FD}"/>
              </a:ext>
            </a:extLst>
          </p:cNvPr>
          <p:cNvSpPr txBox="1"/>
          <p:nvPr/>
        </p:nvSpPr>
        <p:spPr>
          <a:xfrm>
            <a:off x="8570184" y="447441"/>
            <a:ext cx="28246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 err="1" smtClean="0">
                <a:ln w="28575">
                  <a:solidFill>
                    <a:srgbClr val="5080AB">
                      <a:alpha val="98000"/>
                    </a:srgb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UTM Neo Sans Intel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Dặn</a:t>
            </a:r>
            <a:r>
              <a:rPr lang="en-US" altLang="zh-CN" sz="3600" b="1" dirty="0" smtClean="0">
                <a:ln w="28575">
                  <a:solidFill>
                    <a:srgbClr val="5080AB">
                      <a:alpha val="98000"/>
                    </a:srgb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UTM Neo Sans Intel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lang="en-US" altLang="zh-CN" sz="3600" b="1" dirty="0" err="1" smtClean="0">
                <a:ln w="28575">
                  <a:solidFill>
                    <a:srgbClr val="5080AB">
                      <a:alpha val="98000"/>
                    </a:srgb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UTM Neo Sans Intel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dò</a:t>
            </a:r>
            <a:endParaRPr lang="zh-CN" altLang="en-US" sz="3600" b="1" dirty="0">
              <a:ln w="28575">
                <a:solidFill>
                  <a:srgbClr val="5080AB">
                    <a:alpha val="98000"/>
                  </a:srgbClr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5080AB"/>
                </a:outerShdw>
              </a:effectLst>
              <a:latin typeface="UTM Neo Sans Intel" pitchFamily="18" charset="0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9B2063A2-E3AE-49F4-BA22-30BF9A43D60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97" t="21717" r="43942" b="61162"/>
          <a:stretch/>
        </p:blipFill>
        <p:spPr>
          <a:xfrm>
            <a:off x="137234" y="3634397"/>
            <a:ext cx="5734022" cy="3223603"/>
          </a:xfrm>
          <a:prstGeom prst="rect">
            <a:avLst/>
          </a:prstGeom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xmlns="" id="{E2A2237A-CBE1-402D-B911-DE7C7E049DCD}"/>
              </a:ext>
            </a:extLst>
          </p:cNvPr>
          <p:cNvGrpSpPr/>
          <p:nvPr/>
        </p:nvGrpSpPr>
        <p:grpSpPr>
          <a:xfrm>
            <a:off x="4826354" y="1980342"/>
            <a:ext cx="6679492" cy="1077218"/>
            <a:chOff x="5060815" y="1821122"/>
            <a:chExt cx="6679492" cy="1077218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xmlns="" id="{BF1A6A77-3D51-4DEA-ADD5-F3A5C63558A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60815" y="1821122"/>
              <a:ext cx="866249" cy="571484"/>
            </a:xfrm>
            <a:prstGeom prst="rect">
              <a:avLst/>
            </a:prstGeom>
          </p:spPr>
        </p:pic>
        <p:grpSp>
          <p:nvGrpSpPr>
            <p:cNvPr id="6" name="组合 5">
              <a:extLst>
                <a:ext uri="{FF2B5EF4-FFF2-40B4-BE49-F238E27FC236}">
                  <a16:creationId xmlns:a16="http://schemas.microsoft.com/office/drawing/2014/main" xmlns="" id="{8261D2D8-0154-44F7-8E53-1B4099B24B49}"/>
                </a:ext>
              </a:extLst>
            </p:cNvPr>
            <p:cNvGrpSpPr/>
            <p:nvPr/>
          </p:nvGrpSpPr>
          <p:grpSpPr>
            <a:xfrm>
              <a:off x="6096000" y="1821122"/>
              <a:ext cx="5644307" cy="1077218"/>
              <a:chOff x="4207552" y="2270291"/>
              <a:chExt cx="5644307" cy="1077218"/>
            </a:xfrm>
          </p:grpSpPr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xmlns="" id="{77F517F7-904F-41E6-A3F0-C06F9D8B5213}"/>
                  </a:ext>
                </a:extLst>
              </p:cNvPr>
              <p:cNvSpPr txBox="1"/>
              <p:nvPr/>
            </p:nvSpPr>
            <p:spPr>
              <a:xfrm>
                <a:off x="4207552" y="2841775"/>
                <a:ext cx="564430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kumimoji="1" lang="zh-CN" altLang="en-US" sz="2400" dirty="0">
                  <a:solidFill>
                    <a:schemeClr val="bg1"/>
                  </a:solidFill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8" name="矩形 7">
                <a:extLst>
                  <a:ext uri="{FF2B5EF4-FFF2-40B4-BE49-F238E27FC236}">
                    <a16:creationId xmlns:a16="http://schemas.microsoft.com/office/drawing/2014/main" xmlns="" id="{FC2D4880-8012-4A01-8BEB-BA3EDF693FE1}"/>
                  </a:ext>
                </a:extLst>
              </p:cNvPr>
              <p:cNvSpPr/>
              <p:nvPr/>
            </p:nvSpPr>
            <p:spPr>
              <a:xfrm>
                <a:off x="4262277" y="2270291"/>
                <a:ext cx="4493010" cy="107721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zh-CN" sz="3200" b="1" dirty="0" err="1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Neo Sans Intel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Xem</a:t>
                </a:r>
                <a:r>
                  <a:rPr lang="en-US" altLang="zh-CN" sz="32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Neo Sans Intel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 </a:t>
                </a:r>
                <a:r>
                  <a:rPr lang="en-US" altLang="zh-CN" sz="3200" b="1" dirty="0" err="1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Neo Sans Intel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lại</a:t>
                </a:r>
                <a:r>
                  <a:rPr lang="en-US" altLang="zh-CN" sz="32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Neo Sans Intel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 </a:t>
                </a:r>
                <a:r>
                  <a:rPr lang="en-US" altLang="zh-CN" sz="3200" b="1" dirty="0" err="1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Neo Sans Intel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bài</a:t>
                </a:r>
                <a:r>
                  <a:rPr lang="en-US" altLang="zh-CN" sz="32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Neo Sans Intel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, </a:t>
                </a:r>
                <a:r>
                  <a:rPr lang="en-US" altLang="zh-CN" sz="3200" b="1" dirty="0" err="1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Neo Sans Intel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rèn</a:t>
                </a:r>
                <a:r>
                  <a:rPr lang="en-US" altLang="zh-CN" sz="32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Neo Sans Intel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 so </a:t>
                </a:r>
                <a:r>
                  <a:rPr lang="en-US" altLang="zh-CN" sz="3200" b="1" dirty="0" err="1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Neo Sans Intel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sánh</a:t>
                </a:r>
                <a:r>
                  <a:rPr lang="en-US" altLang="zh-CN" sz="32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Neo Sans Intel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 </a:t>
                </a:r>
                <a:r>
                  <a:rPr lang="en-US" altLang="zh-CN" sz="3200" b="1" dirty="0" err="1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Neo Sans Intel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số</a:t>
                </a:r>
                <a:r>
                  <a:rPr lang="en-US" altLang="zh-CN" sz="32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Neo Sans Intel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 </a:t>
                </a:r>
                <a:r>
                  <a:rPr lang="en-US" altLang="zh-CN" sz="3200" b="1" dirty="0" err="1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Neo Sans Intel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thập</a:t>
                </a:r>
                <a:r>
                  <a:rPr lang="en-US" altLang="zh-CN" sz="32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Neo Sans Intel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 </a:t>
                </a:r>
                <a:r>
                  <a:rPr lang="en-US" altLang="zh-CN" sz="3200" b="1" dirty="0" err="1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Neo Sans Intel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phân</a:t>
                </a:r>
                <a:r>
                  <a:rPr lang="en-US" altLang="zh-CN" sz="32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Neo Sans Intel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.</a:t>
                </a:r>
                <a:endParaRPr lang="zh-CN" altLang="en-US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Neo Sans Intel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</p:grpSp>
      </p:grpSp>
      <p:grpSp>
        <p:nvGrpSpPr>
          <p:cNvPr id="10" name="组合 9">
            <a:extLst>
              <a:ext uri="{FF2B5EF4-FFF2-40B4-BE49-F238E27FC236}">
                <a16:creationId xmlns:a16="http://schemas.microsoft.com/office/drawing/2014/main" xmlns="" id="{1C4B761C-E669-4205-840B-7040958C703F}"/>
              </a:ext>
            </a:extLst>
          </p:cNvPr>
          <p:cNvGrpSpPr/>
          <p:nvPr/>
        </p:nvGrpSpPr>
        <p:grpSpPr>
          <a:xfrm>
            <a:off x="5861539" y="3843717"/>
            <a:ext cx="5805431" cy="1033149"/>
            <a:chOff x="5060815" y="1821122"/>
            <a:chExt cx="5805431" cy="1033149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xmlns="" id="{8342BD53-7B39-44D9-9E3A-ACBE07AD2D5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60815" y="1821122"/>
              <a:ext cx="866249" cy="571484"/>
            </a:xfrm>
            <a:prstGeom prst="rect">
              <a:avLst/>
            </a:prstGeom>
          </p:spPr>
        </p:pic>
        <p:grpSp>
          <p:nvGrpSpPr>
            <p:cNvPr id="12" name="组合 11">
              <a:extLst>
                <a:ext uri="{FF2B5EF4-FFF2-40B4-BE49-F238E27FC236}">
                  <a16:creationId xmlns:a16="http://schemas.microsoft.com/office/drawing/2014/main" xmlns="" id="{08F9FE10-2CE0-4F15-9A0A-410AA39BA5A3}"/>
                </a:ext>
              </a:extLst>
            </p:cNvPr>
            <p:cNvGrpSpPr/>
            <p:nvPr/>
          </p:nvGrpSpPr>
          <p:grpSpPr>
            <a:xfrm>
              <a:off x="6096000" y="1821122"/>
              <a:ext cx="4770246" cy="1033149"/>
              <a:chOff x="4207552" y="2270291"/>
              <a:chExt cx="4770246" cy="1033149"/>
            </a:xfrm>
          </p:grpSpPr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xmlns="" id="{E47A3CA3-3EDA-4D8A-AE8F-30E97D5185EA}"/>
                  </a:ext>
                </a:extLst>
              </p:cNvPr>
              <p:cNvSpPr txBox="1"/>
              <p:nvPr/>
            </p:nvSpPr>
            <p:spPr>
              <a:xfrm>
                <a:off x="4207552" y="2841775"/>
                <a:ext cx="449810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kumimoji="1" lang="zh-CN" altLang="en-US" sz="2400" dirty="0">
                  <a:solidFill>
                    <a:schemeClr val="bg1"/>
                  </a:solidFill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14" name="矩形 13">
                <a:extLst>
                  <a:ext uri="{FF2B5EF4-FFF2-40B4-BE49-F238E27FC236}">
                    <a16:creationId xmlns:a16="http://schemas.microsoft.com/office/drawing/2014/main" xmlns="" id="{CFB7109B-D97F-44DE-9F9D-7ECA5CB4F8E7}"/>
                  </a:ext>
                </a:extLst>
              </p:cNvPr>
              <p:cNvSpPr/>
              <p:nvPr/>
            </p:nvSpPr>
            <p:spPr>
              <a:xfrm>
                <a:off x="4262276" y="2270291"/>
                <a:ext cx="4715522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sz="3200" b="1" dirty="0" err="1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Neo Sans Intel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Chuẩn</a:t>
                </a:r>
                <a:r>
                  <a:rPr lang="en-US" altLang="zh-CN" sz="32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Neo Sans Intel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 </a:t>
                </a:r>
                <a:r>
                  <a:rPr lang="en-US" altLang="zh-CN" sz="3200" b="1" dirty="0" err="1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Neo Sans Intel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bị</a:t>
                </a:r>
                <a:r>
                  <a:rPr lang="en-US" altLang="zh-CN" sz="32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Neo Sans Intel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 </a:t>
                </a:r>
                <a:r>
                  <a:rPr lang="en-US" altLang="zh-CN" sz="3200" b="1" dirty="0" err="1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Neo Sans Intel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bài</a:t>
                </a:r>
                <a:r>
                  <a:rPr lang="en-US" altLang="zh-CN" sz="32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Neo Sans Intel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 “</a:t>
                </a:r>
                <a:r>
                  <a:rPr lang="en-US" altLang="zh-CN" sz="3200" b="1" dirty="0" err="1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Neo Sans Intel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Luyện</a:t>
                </a:r>
                <a:r>
                  <a:rPr lang="en-US" altLang="zh-CN" sz="32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Neo Sans Intel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 </a:t>
                </a:r>
                <a:r>
                  <a:rPr lang="en-US" altLang="zh-CN" sz="3200" b="1" dirty="0" err="1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Neo Sans Intel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tập</a:t>
                </a:r>
                <a:r>
                  <a:rPr lang="en-US" altLang="zh-CN" sz="32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Neo Sans Intel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”</a:t>
                </a:r>
                <a:endParaRPr lang="zh-CN" altLang="en-US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Neo Sans Intel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05285778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33">
            <a:extLst>
              <a:ext uri="{FF2B5EF4-FFF2-40B4-BE49-F238E27FC236}">
                <a16:creationId xmlns:a16="http://schemas.microsoft.com/office/drawing/2014/main" xmlns="" id="{2FD968FE-3E52-46A1-A9F9-0B70BBFE095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416"/>
          <a:stretch/>
        </p:blipFill>
        <p:spPr>
          <a:xfrm rot="5400000">
            <a:off x="2663422" y="-2663423"/>
            <a:ext cx="6865153" cy="12192001"/>
          </a:xfrm>
          <a:prstGeom prst="rect">
            <a:avLst/>
          </a:prstGeom>
        </p:spPr>
      </p:pic>
      <p:grpSp>
        <p:nvGrpSpPr>
          <p:cNvPr id="10" name="组合 9">
            <a:extLst>
              <a:ext uri="{FF2B5EF4-FFF2-40B4-BE49-F238E27FC236}">
                <a16:creationId xmlns:a16="http://schemas.microsoft.com/office/drawing/2014/main" xmlns="" id="{BA120712-8329-4F2A-88B7-1F21E3CB89FA}"/>
              </a:ext>
            </a:extLst>
          </p:cNvPr>
          <p:cNvGrpSpPr/>
          <p:nvPr/>
        </p:nvGrpSpPr>
        <p:grpSpPr>
          <a:xfrm>
            <a:off x="1" y="-2"/>
            <a:ext cx="12192000" cy="1444337"/>
            <a:chOff x="0" y="-1"/>
            <a:chExt cx="12192001" cy="1012724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xmlns="" id="{CBBA2B48-8E73-4712-8907-58A05E67A4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>
              <a:off x="0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xmlns="" id="{56231C55-7479-4B37-A5CC-00B324AA08D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 flipH="1">
              <a:off x="5058697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xmlns="" id="{A8BB63D5-BC33-467E-9321-4AADCE70689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1015" b="85233"/>
            <a:stretch/>
          </p:blipFill>
          <p:spPr>
            <a:xfrm>
              <a:off x="10191137" y="-1"/>
              <a:ext cx="2000864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EB8C6C50-E3FC-49E6-9ACA-66E6FFBD20C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29" t="10530" r="45608" b="78939"/>
          <a:stretch/>
        </p:blipFill>
        <p:spPr>
          <a:xfrm>
            <a:off x="1444336" y="1345621"/>
            <a:ext cx="904009" cy="722168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E1B29EA4-2B7B-4B69-A57F-4E407C9CF15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29" t="10530" r="45608" b="78939"/>
          <a:stretch/>
        </p:blipFill>
        <p:spPr>
          <a:xfrm>
            <a:off x="10605654" y="1444334"/>
            <a:ext cx="904009" cy="722168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xmlns="" id="{0403359D-0F60-4D1B-84F0-E9E2474B1EF5}"/>
              </a:ext>
            </a:extLst>
          </p:cNvPr>
          <p:cNvSpPr txBox="1"/>
          <p:nvPr/>
        </p:nvSpPr>
        <p:spPr>
          <a:xfrm>
            <a:off x="2507023" y="2766756"/>
            <a:ext cx="800501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9600" b="1" spc="-300" dirty="0" smtClean="0">
                <a:ln w="31750">
                  <a:solidFill>
                    <a:srgbClr val="5080AB">
                      <a:alpha val="94000"/>
                    </a:srgbClr>
                  </a:solidFill>
                </a:ln>
                <a:solidFill>
                  <a:schemeClr val="bg1"/>
                </a:solidFill>
                <a:effectLst>
                  <a:outerShdw blurRad="38100" dist="38100" dir="2700000" sx="101000" sy="101000" algn="tl">
                    <a:srgbClr val="5080AB"/>
                  </a:outerShdw>
                </a:effectLst>
                <a:latin typeface="UTM Netmuc KT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Thank you!</a:t>
            </a:r>
            <a:endParaRPr lang="zh-CN" altLang="en-US" sz="9600" b="1" spc="-300" dirty="0">
              <a:ln w="31750">
                <a:solidFill>
                  <a:srgbClr val="5080AB">
                    <a:alpha val="94000"/>
                  </a:srgbClr>
                </a:solidFill>
              </a:ln>
              <a:solidFill>
                <a:schemeClr val="bg1"/>
              </a:solidFill>
              <a:effectLst>
                <a:outerShdw blurRad="38100" dist="38100" dir="2700000" sx="101000" sy="101000" algn="tl">
                  <a:srgbClr val="5080AB"/>
                </a:outerShdw>
              </a:effectLst>
              <a:latin typeface="UTM Netmuc KT" pitchFamily="18" charset="0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8C5EEAFA-43A5-468C-85D1-2BC9540FEE8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71" t="13030" r="66558" b="77879"/>
          <a:stretch/>
        </p:blipFill>
        <p:spPr>
          <a:xfrm>
            <a:off x="3213213" y="2612774"/>
            <a:ext cx="579569" cy="623455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C797455C-489A-4131-AF76-33F3EFC82B1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84" t="41971" r="44170" b="50000"/>
          <a:stretch/>
        </p:blipFill>
        <p:spPr>
          <a:xfrm>
            <a:off x="2319188" y="1535144"/>
            <a:ext cx="4280183" cy="141781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599BDDCF-1118-487F-854A-92658E46A31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26" t="63081" r="15319" b="23737"/>
          <a:stretch/>
        </p:blipFill>
        <p:spPr>
          <a:xfrm>
            <a:off x="9552436" y="2760202"/>
            <a:ext cx="1919200" cy="2011695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397B9202-A90E-44DC-B2EA-DA12EC7F2C2C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10" t="13839" r="16909" b="68434"/>
          <a:stretch/>
        </p:blipFill>
        <p:spPr>
          <a:xfrm rot="1121413">
            <a:off x="8200748" y="4301638"/>
            <a:ext cx="796177" cy="980555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xmlns="" id="{388446E4-D1B9-45D7-92B8-F3618BCBE96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61" r="84605" b="75454"/>
          <a:stretch/>
        </p:blipFill>
        <p:spPr>
          <a:xfrm>
            <a:off x="8966361" y="1429402"/>
            <a:ext cx="1084876" cy="896458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xmlns="" id="{041C6EAB-E2E5-4B58-87CF-EC4528A5AE3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72" t="26060" r="100" b="62879"/>
          <a:stretch/>
        </p:blipFill>
        <p:spPr>
          <a:xfrm flipH="1">
            <a:off x="661569" y="1515106"/>
            <a:ext cx="1565534" cy="1393709"/>
          </a:xfrm>
          <a:prstGeom prst="rect">
            <a:avLst/>
          </a:prstGeom>
        </p:spPr>
      </p:pic>
      <p:grpSp>
        <p:nvGrpSpPr>
          <p:cNvPr id="37" name="组合 36">
            <a:extLst>
              <a:ext uri="{FF2B5EF4-FFF2-40B4-BE49-F238E27FC236}">
                <a16:creationId xmlns:a16="http://schemas.microsoft.com/office/drawing/2014/main" xmlns="" id="{1A863C93-5C97-4CAB-B092-27641D140B7F}"/>
              </a:ext>
            </a:extLst>
          </p:cNvPr>
          <p:cNvGrpSpPr/>
          <p:nvPr/>
        </p:nvGrpSpPr>
        <p:grpSpPr>
          <a:xfrm flipV="1">
            <a:off x="0" y="5413663"/>
            <a:ext cx="12192000" cy="1444337"/>
            <a:chOff x="0" y="-1"/>
            <a:chExt cx="12192001" cy="1012724"/>
          </a:xfrm>
        </p:grpSpPr>
        <p:pic>
          <p:nvPicPr>
            <p:cNvPr id="38" name="图片 37">
              <a:extLst>
                <a:ext uri="{FF2B5EF4-FFF2-40B4-BE49-F238E27FC236}">
                  <a16:creationId xmlns:a16="http://schemas.microsoft.com/office/drawing/2014/main" xmlns="" id="{6BCF8E24-D516-4596-B824-3FF00FBE6F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>
              <a:off x="0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9" name="图片 38">
              <a:extLst>
                <a:ext uri="{FF2B5EF4-FFF2-40B4-BE49-F238E27FC236}">
                  <a16:creationId xmlns:a16="http://schemas.microsoft.com/office/drawing/2014/main" xmlns="" id="{4CEC7EDA-51C9-4DEF-B14F-6B1C20B613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 flipH="1">
              <a:off x="5058697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0" name="图片 39">
              <a:extLst>
                <a:ext uri="{FF2B5EF4-FFF2-40B4-BE49-F238E27FC236}">
                  <a16:creationId xmlns:a16="http://schemas.microsoft.com/office/drawing/2014/main" xmlns="" id="{0AA16B1E-0E6A-49FA-ABEB-80453430E6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1015" b="85233"/>
            <a:stretch/>
          </p:blipFill>
          <p:spPr>
            <a:xfrm>
              <a:off x="10191137" y="-1"/>
              <a:ext cx="2000864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20" name="图片 3">
            <a:extLst>
              <a:ext uri="{FF2B5EF4-FFF2-40B4-BE49-F238E27FC236}">
                <a16:creationId xmlns:a16="http://schemas.microsoft.com/office/drawing/2014/main" xmlns="" id="{3FAB0945-A4B9-40BB-9BDD-2453FF92D84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9345">
            <a:off x="-366463" y="3248488"/>
            <a:ext cx="5187131" cy="3867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022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500"/>
                            </p:stCondLst>
                            <p:childTnLst>
                              <p:par>
                                <p:cTn id="4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82383"/>
          </a:xfrm>
          <a:prstGeom prst="rect">
            <a:avLst/>
          </a:prstGeom>
        </p:spPr>
      </p:pic>
      <p:sp>
        <p:nvSpPr>
          <p:cNvPr id="5" name="文本框 28">
            <a:extLst>
              <a:ext uri="{FF2B5EF4-FFF2-40B4-BE49-F238E27FC236}">
                <a16:creationId xmlns:a16="http://schemas.microsoft.com/office/drawing/2014/main" xmlns="" id="{85B0815E-45B3-4AED-BCFF-744A73809326}"/>
              </a:ext>
            </a:extLst>
          </p:cNvPr>
          <p:cNvSpPr txBox="1"/>
          <p:nvPr/>
        </p:nvSpPr>
        <p:spPr>
          <a:xfrm>
            <a:off x="1625665" y="1336004"/>
            <a:ext cx="9471123" cy="4819765"/>
          </a:xfrm>
          <a:prstGeom prst="rect">
            <a:avLst/>
          </a:prstGeom>
          <a:noFill/>
        </p:spPr>
        <p:txBody>
          <a:bodyPr wrap="square" lIns="91422" tIns="45711" rIns="91422" bIns="45711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20000"/>
              </a:lnSpc>
            </a:pP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Chân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thành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cảm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Quý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Thầy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Cô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đã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yêu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thích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, tin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tưởng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và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ủng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hộ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!</a:t>
            </a:r>
          </a:p>
          <a:p>
            <a:pPr algn="just">
              <a:lnSpc>
                <a:spcPct val="120000"/>
              </a:lnSpc>
            </a:pP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Mong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rằng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tài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liệu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này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sẽ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giúp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Quý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Thầy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Cô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gặt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hái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được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nhiều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thành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công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trong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sự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nghiệp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trồng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người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20000"/>
              </a:lnSpc>
            </a:pP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Để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biết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thêm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nhiều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tài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nguyên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hay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các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bạn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hãy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truy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cập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group fb: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Giáo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viên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Tiểu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học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lớp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5-EduFive qua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đường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link: </a:t>
            </a:r>
          </a:p>
          <a:p>
            <a:pPr algn="ctr">
              <a:lnSpc>
                <a:spcPct val="120000"/>
              </a:lnSpc>
            </a:pPr>
            <a:r>
              <a:rPr lang="en-US" altLang="zh-CN" sz="3200" dirty="0">
                <a:solidFill>
                  <a:srgbClr val="C00000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  <a:hlinkClick r:id="rId3"/>
              </a:rPr>
              <a:t>https://www.facebook.com/groups/439653980716707</a:t>
            </a:r>
            <a:endParaRPr lang="en-US" altLang="zh-CN" sz="3200" dirty="0">
              <a:solidFill>
                <a:srgbClr val="C00000"/>
              </a:solidFill>
              <a:latin typeface="UTM Aquarelle" pitchFamily="18" charset="0"/>
              <a:ea typeface="inpin heiti" charset="-122"/>
              <a:cs typeface="Times New Roman" panose="02020603050405020304" pitchFamily="18" charset="0"/>
            </a:endParaRPr>
          </a:p>
          <a:p>
            <a:pPr algn="ctr">
              <a:lnSpc>
                <a:spcPct val="120000"/>
              </a:lnSpc>
            </a:pPr>
            <a:r>
              <a:rPr lang="en-US" altLang="zh-CN" sz="3200" b="1" dirty="0" err="1">
                <a:solidFill>
                  <a:srgbClr val="F20051"/>
                </a:solidFill>
                <a:latin typeface="UTM Dai Co Viet" pitchFamily="18" charset="0"/>
                <a:ea typeface="inpin heiti" charset="-122"/>
                <a:cs typeface="Times New Roman" panose="02020603050405020304" pitchFamily="18" charset="0"/>
              </a:rPr>
              <a:t>EduFive</a:t>
            </a:r>
            <a:endParaRPr lang="zh-CN" altLang="en-US" sz="3200" b="1" dirty="0">
              <a:solidFill>
                <a:srgbClr val="F20051"/>
              </a:solidFill>
              <a:latin typeface="UTM Dai Co Viet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45397" y="472174"/>
            <a:ext cx="3502883" cy="1015663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r>
              <a:rPr lang="en-US" sz="6000" dirty="0" err="1">
                <a:solidFill>
                  <a:srgbClr val="F20051"/>
                </a:solidFill>
                <a:latin typeface="UTM Mother" pitchFamily="18" charset="0"/>
              </a:rPr>
              <a:t>Cảm</a:t>
            </a:r>
            <a:r>
              <a:rPr lang="en-US" sz="6000" dirty="0">
                <a:solidFill>
                  <a:srgbClr val="F20051"/>
                </a:solidFill>
                <a:latin typeface="UTM Mother" pitchFamily="18" charset="0"/>
              </a:rPr>
              <a:t> </a:t>
            </a:r>
            <a:r>
              <a:rPr lang="en-US" sz="6000" dirty="0" err="1">
                <a:solidFill>
                  <a:srgbClr val="F20051"/>
                </a:solidFill>
                <a:latin typeface="UTM Mother" pitchFamily="18" charset="0"/>
              </a:rPr>
              <a:t>ơn</a:t>
            </a:r>
            <a:r>
              <a:rPr lang="en-US" sz="6000" dirty="0">
                <a:solidFill>
                  <a:srgbClr val="F20051"/>
                </a:solidFill>
                <a:latin typeface="UTM Mother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79498932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>
            <a:extLst>
              <a:ext uri="{FF2B5EF4-FFF2-40B4-BE49-F238E27FC236}">
                <a16:creationId xmlns:a16="http://schemas.microsoft.com/office/drawing/2014/main" xmlns="" id="{F323FC6A-16C9-45BD-84D9-569DDFE6F57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416"/>
          <a:stretch/>
        </p:blipFill>
        <p:spPr>
          <a:xfrm rot="5400000">
            <a:off x="2663422" y="-2663423"/>
            <a:ext cx="6865153" cy="12192001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xmlns="" id="{BB3DF418-A999-4706-ADCA-1A6D2A6E968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2" t="78444" r="38630"/>
          <a:stretch/>
        </p:blipFill>
        <p:spPr>
          <a:xfrm>
            <a:off x="1786585" y="1788311"/>
            <a:ext cx="8982797" cy="3426338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xmlns="" id="{2FC8854C-FA94-4A76-ACF1-0710A3687B63}"/>
              </a:ext>
            </a:extLst>
          </p:cNvPr>
          <p:cNvGrpSpPr/>
          <p:nvPr/>
        </p:nvGrpSpPr>
        <p:grpSpPr>
          <a:xfrm>
            <a:off x="1" y="-2"/>
            <a:ext cx="12192000" cy="1444337"/>
            <a:chOff x="0" y="-1"/>
            <a:chExt cx="12192001" cy="1012724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xmlns="" id="{BE3C9884-253A-4F4C-9ED7-270E7F3556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>
              <a:off x="0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" name="图片 3">
              <a:extLst>
                <a:ext uri="{FF2B5EF4-FFF2-40B4-BE49-F238E27FC236}">
                  <a16:creationId xmlns:a16="http://schemas.microsoft.com/office/drawing/2014/main" xmlns="" id="{3C70079D-E4CD-4A05-B02A-21F38EAEA4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 flipH="1">
              <a:off x="5058697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xmlns="" id="{958FF58C-1E3F-4984-8521-84750D5DE6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1015" b="85233"/>
            <a:stretch/>
          </p:blipFill>
          <p:spPr>
            <a:xfrm>
              <a:off x="10191137" y="-1"/>
              <a:ext cx="2000864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6" name="组合 5">
            <a:extLst>
              <a:ext uri="{FF2B5EF4-FFF2-40B4-BE49-F238E27FC236}">
                <a16:creationId xmlns:a16="http://schemas.microsoft.com/office/drawing/2014/main" xmlns="" id="{3F9F4EB1-3543-4B09-B3CE-10D018A7BE33}"/>
              </a:ext>
            </a:extLst>
          </p:cNvPr>
          <p:cNvGrpSpPr/>
          <p:nvPr/>
        </p:nvGrpSpPr>
        <p:grpSpPr>
          <a:xfrm flipV="1">
            <a:off x="0" y="5413663"/>
            <a:ext cx="12192000" cy="1444337"/>
            <a:chOff x="0" y="-1"/>
            <a:chExt cx="12192001" cy="1012724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xmlns="" id="{B1900B3F-6C00-4CC0-B69B-833FC76B03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>
              <a:off x="0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xmlns="" id="{D09F842E-D75D-4182-8BAB-7CAF961863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 flipH="1">
              <a:off x="5058697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xmlns="" id="{B7064546-CE52-4ACD-BD49-0D5DC4982B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1015" b="85233"/>
            <a:stretch/>
          </p:blipFill>
          <p:spPr>
            <a:xfrm>
              <a:off x="10191137" y="-1"/>
              <a:ext cx="2000864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4B89F5A8-3F6F-44D7-B2BF-19497AC0AF3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29" t="10530" r="45608" b="78939"/>
          <a:stretch/>
        </p:blipFill>
        <p:spPr>
          <a:xfrm>
            <a:off x="371883" y="2779312"/>
            <a:ext cx="904009" cy="722168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838D0D97-EC52-4A84-879F-47A5E41E70D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29" t="10530" r="45608" b="78939"/>
          <a:stretch/>
        </p:blipFill>
        <p:spPr>
          <a:xfrm>
            <a:off x="10769382" y="2872947"/>
            <a:ext cx="904009" cy="722168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04D31F51-7897-4677-A4DB-C78BA547894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10" t="13839" r="16909" b="68434"/>
          <a:stretch/>
        </p:blipFill>
        <p:spPr>
          <a:xfrm rot="1121413">
            <a:off x="716778" y="101587"/>
            <a:ext cx="1582317" cy="1948749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689C7D57-C85E-49A5-94CC-9EAA126A752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61" r="84605" b="75454"/>
          <a:stretch/>
        </p:blipFill>
        <p:spPr>
          <a:xfrm>
            <a:off x="9212651" y="4007045"/>
            <a:ext cx="2460740" cy="2033366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F9FB091C-980B-4DF5-B3D2-0463CBF855A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72" t="26060" r="100" b="62879"/>
          <a:stretch/>
        </p:blipFill>
        <p:spPr>
          <a:xfrm flipH="1">
            <a:off x="676389" y="4716808"/>
            <a:ext cx="1565534" cy="1393709"/>
          </a:xfrm>
          <a:prstGeom prst="rect">
            <a:avLst/>
          </a:prstGeom>
        </p:spPr>
      </p:pic>
      <p:sp>
        <p:nvSpPr>
          <p:cNvPr id="19" name="文本框 18">
            <a:extLst>
              <a:ext uri="{FF2B5EF4-FFF2-40B4-BE49-F238E27FC236}">
                <a16:creationId xmlns:a16="http://schemas.microsoft.com/office/drawing/2014/main" xmlns="" id="{B9FE0712-30C7-41A3-876E-E643942FFD06}"/>
              </a:ext>
            </a:extLst>
          </p:cNvPr>
          <p:cNvSpPr txBox="1"/>
          <p:nvPr/>
        </p:nvSpPr>
        <p:spPr>
          <a:xfrm>
            <a:off x="3902370" y="2752942"/>
            <a:ext cx="5544742" cy="110799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altLang="zh-CN" sz="6600" b="1" dirty="0" err="1" smtClean="0">
                <a:ln w="7620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UTM Soraya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Khởi</a:t>
            </a:r>
            <a:r>
              <a:rPr lang="en-US" altLang="zh-CN" sz="6600" b="1" dirty="0" smtClean="0">
                <a:ln w="7620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UTM Soraya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lang="en-US" altLang="zh-CN" sz="6600" b="1" dirty="0" err="1" smtClean="0">
                <a:ln w="7620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UTM Soraya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động</a:t>
            </a:r>
            <a:endParaRPr lang="zh-CN" altLang="en-US" sz="6600" b="1" dirty="0">
              <a:ln w="7620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UTM Soraya" pitchFamily="18" charset="0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pic>
        <p:nvPicPr>
          <p:cNvPr id="21" name="图片 20">
            <a:extLst>
              <a:ext uri="{FF2B5EF4-FFF2-40B4-BE49-F238E27FC236}">
                <a16:creationId xmlns:a16="http://schemas.microsoft.com/office/drawing/2014/main" xmlns="" id="{E963B295-EC47-47A3-ACCA-7471E69FBC7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84" t="41971" r="44170" b="50000"/>
          <a:stretch/>
        </p:blipFill>
        <p:spPr>
          <a:xfrm>
            <a:off x="2394558" y="4475316"/>
            <a:ext cx="4280183" cy="141781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xmlns="" id="{002FDF3C-691C-4714-BF75-99B98A83C91C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5080AB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 rot="1501345" flipH="1" flipV="1">
            <a:off x="8142254" y="3722785"/>
            <a:ext cx="800468" cy="886855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xmlns="" id="{ACCAAE1D-E3C4-4E71-AAE9-0FDD488F5567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5080AB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 rot="1501345">
            <a:off x="3129722" y="2047225"/>
            <a:ext cx="800468" cy="886855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xmlns="" id="{7C33EED8-49DD-4596-AD05-DC307330D27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26" t="63081" r="15319" b="23737"/>
          <a:stretch/>
        </p:blipFill>
        <p:spPr>
          <a:xfrm>
            <a:off x="9006446" y="537994"/>
            <a:ext cx="1919200" cy="2011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40684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hidden="1">
            <a:extLst>
              <a:ext uri="{FF2B5EF4-FFF2-40B4-BE49-F238E27FC236}">
                <a16:creationId xmlns:a16="http://schemas.microsoft.com/office/drawing/2014/main" xmlns="" id="{A2C5C7BC-8857-4F4D-8CD7-564F639B9C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755" y="759255"/>
            <a:ext cx="11034904" cy="542004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647ADBB2-D1DB-41FC-A972-4C1B1B5073C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39" t="67489" r="73063" b="6112"/>
          <a:stretch/>
        </p:blipFill>
        <p:spPr>
          <a:xfrm>
            <a:off x="785888" y="3824425"/>
            <a:ext cx="1851634" cy="100389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DD84FB08-60E4-438A-9DFF-94C9EFA7583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49" t="-5982" r="34175" b="67311"/>
          <a:stretch/>
        </p:blipFill>
        <p:spPr>
          <a:xfrm>
            <a:off x="5956853" y="1835030"/>
            <a:ext cx="1851634" cy="14705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2DCFF9A6-A821-488F-9BCD-2218C1BE46A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08" t="74108" r="28906" b="-4609"/>
          <a:stretch/>
        </p:blipFill>
        <p:spPr>
          <a:xfrm rot="21293575" flipH="1">
            <a:off x="2073643" y="2835286"/>
            <a:ext cx="1927323" cy="131039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FBB5779B-469C-479E-9A32-6B6F7398887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90" t="59656" r="248" b="13945"/>
          <a:stretch/>
        </p:blipFill>
        <p:spPr>
          <a:xfrm>
            <a:off x="9230291" y="3415317"/>
            <a:ext cx="2044046" cy="125078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52D0C0EC-F447-4B3C-B692-C635C0AD421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14" t="-1119" r="-2677" b="45302"/>
          <a:stretch/>
        </p:blipFill>
        <p:spPr>
          <a:xfrm>
            <a:off x="8208269" y="920333"/>
            <a:ext cx="2044045" cy="212260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F277E30A-68DD-4A97-A294-40E0D2A7F1F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60" t="30737" r="45064" b="30592"/>
          <a:stretch/>
        </p:blipFill>
        <p:spPr>
          <a:xfrm>
            <a:off x="1249207" y="885620"/>
            <a:ext cx="1851634" cy="1470582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6E551849-40E9-49D0-8AEC-3E5788014632}"/>
              </a:ext>
            </a:extLst>
          </p:cNvPr>
          <p:cNvSpPr/>
          <p:nvPr/>
        </p:nvSpPr>
        <p:spPr>
          <a:xfrm>
            <a:off x="1117840" y="144707"/>
            <a:ext cx="10118156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200" b="1" cap="none" spc="0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  <a:latin typeface="UTM Davida" pitchFamily="18" charset="0"/>
              </a:rPr>
              <a:t>Khám</a:t>
            </a:r>
            <a:r>
              <a:rPr lang="en-US" sz="72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  <a:latin typeface="UTM Davida" pitchFamily="18" charset="0"/>
              </a:rPr>
              <a:t> </a:t>
            </a:r>
            <a:r>
              <a:rPr lang="en-US" sz="7200" b="1" cap="none" spc="0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  <a:latin typeface="UTM Davida" pitchFamily="18" charset="0"/>
              </a:rPr>
              <a:t>phá</a:t>
            </a:r>
            <a:r>
              <a:rPr lang="en-US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  <a:latin typeface="UTM Davida" pitchFamily="18" charset="0"/>
              </a:rPr>
              <a:t> </a:t>
            </a:r>
            <a:r>
              <a:rPr lang="en-US" sz="72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  <a:latin typeface="UTM Davida" pitchFamily="18" charset="0"/>
              </a:rPr>
              <a:t>Đại</a:t>
            </a:r>
            <a:r>
              <a:rPr lang="en-US" sz="72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  <a:latin typeface="UTM Davida" pitchFamily="18" charset="0"/>
              </a:rPr>
              <a:t> </a:t>
            </a:r>
            <a:r>
              <a:rPr lang="en-US" sz="7200" b="1" cap="none" spc="0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  <a:latin typeface="UTM Davida" pitchFamily="18" charset="0"/>
              </a:rPr>
              <a:t>dương</a:t>
            </a:r>
            <a:endParaRPr lang="en-US" sz="72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chemeClr val="bg1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dist="38100" dir="2700000" algn="tl" rotWithShape="0">
                  <a:schemeClr val="accent2"/>
                </a:outerShdw>
              </a:effectLst>
              <a:latin typeface="UTM David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72062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á dữ">
            <a:extLst>
              <a:ext uri="{FF2B5EF4-FFF2-40B4-BE49-F238E27FC236}">
                <a16:creationId xmlns:a16="http://schemas.microsoft.com/office/drawing/2014/main" xmlns="" id="{3D02B816-56C1-41DE-88E1-219B45CCFC16}"/>
              </a:ext>
            </a:extLst>
          </p:cNvPr>
          <p:cNvSpPr/>
          <p:nvPr/>
        </p:nvSpPr>
        <p:spPr>
          <a:xfrm>
            <a:off x="-77211" y="218813"/>
            <a:ext cx="850044" cy="657084"/>
          </a:xfrm>
          <a:prstGeom prst="ellipse">
            <a:avLst/>
          </a:prstGeom>
          <a:blipFill>
            <a:blip r:embed="rId6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cá hiền">
            <a:extLst>
              <a:ext uri="{FF2B5EF4-FFF2-40B4-BE49-F238E27FC236}">
                <a16:creationId xmlns:a16="http://schemas.microsoft.com/office/drawing/2014/main" xmlns="" id="{53382799-587E-4218-83AE-3576DE51BBFC}"/>
              </a:ext>
            </a:extLst>
          </p:cNvPr>
          <p:cNvSpPr/>
          <p:nvPr/>
        </p:nvSpPr>
        <p:spPr>
          <a:xfrm>
            <a:off x="789247" y="231043"/>
            <a:ext cx="850044" cy="657084"/>
          </a:xfrm>
          <a:prstGeom prst="ellipse">
            <a:avLst/>
          </a:prstGeom>
          <a:blipFill>
            <a:blip r:embed="rId7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ca dẹt">
            <a:extLst>
              <a:ext uri="{FF2B5EF4-FFF2-40B4-BE49-F238E27FC236}">
                <a16:creationId xmlns:a16="http://schemas.microsoft.com/office/drawing/2014/main" xmlns="" id="{19DEB786-2651-4D6B-96E9-98CBE3DE4410}"/>
              </a:ext>
            </a:extLst>
          </p:cNvPr>
          <p:cNvSpPr/>
          <p:nvPr/>
        </p:nvSpPr>
        <p:spPr>
          <a:xfrm>
            <a:off x="1666908" y="190890"/>
            <a:ext cx="850044" cy="657084"/>
          </a:xfrm>
          <a:prstGeom prst="ellipse">
            <a:avLst/>
          </a:prstGeom>
          <a:blipFill>
            <a:blip r:embed="rId8"/>
            <a:stretch>
              <a:fillRect/>
            </a:stretch>
          </a:blipFill>
          <a:effectLst>
            <a:outerShdw blurRad="50800" dist="38100" dir="540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647ADBB2-D1DB-41FC-A972-4C1B1B5073C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39" t="67489" r="73063" b="6112"/>
          <a:stretch/>
        </p:blipFill>
        <p:spPr>
          <a:xfrm>
            <a:off x="785888" y="3824425"/>
            <a:ext cx="1851634" cy="100389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DD84FB08-60E4-438A-9DFF-94C9EFA7583D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49" t="-5982" r="34175" b="67311"/>
          <a:stretch/>
        </p:blipFill>
        <p:spPr>
          <a:xfrm>
            <a:off x="6786412" y="1526843"/>
            <a:ext cx="1851634" cy="147058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2DCFF9A6-A821-488F-9BCD-2218C1BE46A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08" t="74108" r="28906" b="-4609"/>
          <a:stretch/>
        </p:blipFill>
        <p:spPr>
          <a:xfrm rot="21293575" flipH="1">
            <a:off x="-1230961" y="931156"/>
            <a:ext cx="1927323" cy="131039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FBB5779B-469C-479E-9A32-6B6F7398887C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90" t="59656" r="248" b="13945"/>
          <a:stretch/>
        </p:blipFill>
        <p:spPr>
          <a:xfrm>
            <a:off x="10252314" y="4828323"/>
            <a:ext cx="2044046" cy="125078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52D0C0EC-F447-4B3C-B692-C635C0AD421D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14" t="-1119" r="-2677" b="45302"/>
          <a:stretch/>
        </p:blipFill>
        <p:spPr>
          <a:xfrm>
            <a:off x="8208269" y="920333"/>
            <a:ext cx="2044045" cy="2122602"/>
          </a:xfrm>
          <a:prstGeom prst="rect">
            <a:avLst/>
          </a:prstGeom>
        </p:spPr>
      </p:pic>
      <p:pic>
        <p:nvPicPr>
          <p:cNvPr id="11" name="Picture 10">
            <a:hlinkClick r:id="rId10" action="ppaction://hlinksldjump"/>
            <a:extLst>
              <a:ext uri="{FF2B5EF4-FFF2-40B4-BE49-F238E27FC236}">
                <a16:creationId xmlns:a16="http://schemas.microsoft.com/office/drawing/2014/main" xmlns="" id="{E6660A32-7E10-4369-B0C0-25A52D28F3DC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8" t="7239" r="67460" b="63552"/>
          <a:stretch/>
        </p:blipFill>
        <p:spPr>
          <a:xfrm>
            <a:off x="-76401" y="-300"/>
            <a:ext cx="972429" cy="1131150"/>
          </a:xfrm>
          <a:prstGeom prst="rect">
            <a:avLst/>
          </a:prstGeom>
        </p:spPr>
      </p:pic>
      <p:pic>
        <p:nvPicPr>
          <p:cNvPr id="12" name="Picture 11">
            <a:hlinkClick r:id="rId12" action="ppaction://hlinksldjump"/>
            <a:extLst>
              <a:ext uri="{FF2B5EF4-FFF2-40B4-BE49-F238E27FC236}">
                <a16:creationId xmlns:a16="http://schemas.microsoft.com/office/drawing/2014/main" xmlns="" id="{45CDFC2A-4CB8-450C-A360-9B9377EEAC0C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82" t="9015" r="38317" b="66758"/>
          <a:stretch/>
        </p:blipFill>
        <p:spPr>
          <a:xfrm>
            <a:off x="832791" y="101397"/>
            <a:ext cx="889394" cy="897768"/>
          </a:xfrm>
          <a:prstGeom prst="rect">
            <a:avLst/>
          </a:prstGeom>
        </p:spPr>
      </p:pic>
      <p:pic>
        <p:nvPicPr>
          <p:cNvPr id="13" name="Picture 12">
            <a:hlinkClick r:id="rId14" action="ppaction://hlinksldjump"/>
            <a:extLst>
              <a:ext uri="{FF2B5EF4-FFF2-40B4-BE49-F238E27FC236}">
                <a16:creationId xmlns:a16="http://schemas.microsoft.com/office/drawing/2014/main" xmlns="" id="{486C0D8A-7F58-4068-9A22-524F71B00853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630" t="9331" r="11369" b="66442"/>
          <a:stretch/>
        </p:blipFill>
        <p:spPr>
          <a:xfrm>
            <a:off x="1666908" y="77016"/>
            <a:ext cx="889394" cy="89776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F277E30A-68DD-4A97-A294-40E0D2A7F1FC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60" t="30737" r="45064" b="30592"/>
          <a:stretch/>
        </p:blipFill>
        <p:spPr>
          <a:xfrm>
            <a:off x="1277488" y="2450173"/>
            <a:ext cx="1851634" cy="1470582"/>
          </a:xfrm>
          <a:prstGeom prst="rect">
            <a:avLst/>
          </a:prstGeom>
        </p:spPr>
      </p:pic>
      <p:sp>
        <p:nvSpPr>
          <p:cNvPr id="3" name="Right Arrow 2">
            <a:hlinkClick r:id="rId15" action="ppaction://hlinksldjump"/>
          </p:cNvPr>
          <p:cNvSpPr/>
          <p:nvPr/>
        </p:nvSpPr>
        <p:spPr>
          <a:xfrm>
            <a:off x="11467214" y="6241312"/>
            <a:ext cx="542260" cy="435935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2843" y="999165"/>
            <a:ext cx="4827633" cy="4114460"/>
          </a:xfrm>
          <a:prstGeom prst="rect">
            <a:avLst/>
          </a:prstGeom>
        </p:spPr>
      </p:pic>
      <p:pic>
        <p:nvPicPr>
          <p:cNvPr id="22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4618532" y="-83288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1427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1.11111E-6 L 0.00091 0.1451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" y="724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2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1.11111E-6 L -0.40885 -0.00162 " pathEditMode="relative" rAng="0" ptsTypes="AA">
                                      <p:cBhvr>
                                        <p:cTn id="16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443" y="-93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2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9964E-6 3.7037E-7 L 0.22519 0.1213 " pathEditMode="relative" rAng="0" ptsTypes="AA">
                                      <p:cBhvr>
                                        <p:cTn id="26" dur="8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253" y="60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00"/>
                            </p:stCondLst>
                            <p:childTnLst>
                              <p:par>
                                <p:cTn id="28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2597 0.12014 L 1.20865E-6 0 " pathEditMode="relative" rAng="0" ptsTypes="AA">
                                      <p:cBhvr>
                                        <p:cTn id="29" dur="8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305" y="-6019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32" presetClass="emph" presetSubtype="0" repeatCount="2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193 -0.02222 L 0.52943 -0.0412 " pathEditMode="relative" rAng="0" ptsTypes="AA">
                                      <p:cBhvr>
                                        <p:cTn id="42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375" y="-949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32" presetClass="emph" presetSubtype="0" repeatCount="2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964 0.03657 L -0.48268 -0.06806 " pathEditMode="relative" rAng="0" ptsTypes="AA">
                                      <p:cBhvr>
                                        <p:cTn id="58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159" y="-5231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2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3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963 0.00787 C 0.05625 0.05834 0.09062 0.10556 0.1362 0.11505 C 0.18242 0.12454 0.22148 0.09329 0.22539 0.04306 C 0.22878 -0.00741 0.2681 -0.03889 0.31471 -0.02916 C 0.3599 -0.01944 0.39453 0.02778 0.39062 0.07801 " pathEditMode="relative" rAng="409786" ptsTypes="fffff">
                                      <p:cBhvr>
                                        <p:cTn id="74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576" y="3519"/>
                                    </p:animMotion>
                                  </p:childTnLst>
                                </p:cTn>
                              </p:par>
                              <p:par>
                                <p:cTn id="75" presetID="32" presetClass="emph" presetSubtype="0" repeatCount="2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111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1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16" grpId="0" animBg="1"/>
      <p:bldP spid="17" grpId="0" animBg="1"/>
      <p:bldP spid="1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E8E1989-CA52-42E6-AABF-0925819EE5B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39" t="67489" r="73063" b="6112"/>
          <a:stretch/>
        </p:blipFill>
        <p:spPr>
          <a:xfrm>
            <a:off x="653855" y="3818484"/>
            <a:ext cx="1851634" cy="100389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F277E30A-68DD-4A97-A294-40E0D2A7F1F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60" t="30737" r="45064" b="30592"/>
          <a:stretch/>
        </p:blipFill>
        <p:spPr>
          <a:xfrm>
            <a:off x="2179018" y="5198725"/>
            <a:ext cx="1851634" cy="147058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46D6FB8E-E95F-4784-9F8C-9A5E581A6F7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90" t="59656" r="248" b="13945"/>
          <a:stretch/>
        </p:blipFill>
        <p:spPr>
          <a:xfrm>
            <a:off x="9612552" y="3679382"/>
            <a:ext cx="2044046" cy="1003898"/>
          </a:xfrm>
          <a:prstGeom prst="rect">
            <a:avLst/>
          </a:prstGeom>
        </p:spPr>
      </p:pic>
      <p:pic>
        <p:nvPicPr>
          <p:cNvPr id="12" name="Picture 11" hidden="1">
            <a:extLst>
              <a:ext uri="{FF2B5EF4-FFF2-40B4-BE49-F238E27FC236}">
                <a16:creationId xmlns:a16="http://schemas.microsoft.com/office/drawing/2014/main" xmlns="" id="{A2C5C7BC-8857-4F4D-8CD7-564F639B9C6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755" y="759255"/>
            <a:ext cx="11034904" cy="542004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579672" y="524774"/>
            <a:ext cx="8592335" cy="255271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7030A0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vi-VN" sz="3200" b="1" i="1" u="sng" dirty="0" smtClean="0">
                <a:latin typeface="HP001 4 hàng" pitchFamily="34" charset="0"/>
              </a:rPr>
              <a:t>Câu 1</a:t>
            </a:r>
            <a:r>
              <a:rPr lang="vi-VN" sz="3200" b="1" i="1" dirty="0" smtClean="0">
                <a:latin typeface="HP001 4 hàng" pitchFamily="34" charset="0"/>
              </a:rPr>
              <a:t>: </a:t>
            </a:r>
            <a:r>
              <a:rPr lang="en-US" sz="3200" b="1" i="1" dirty="0" err="1" smtClean="0">
                <a:latin typeface="HP001 4 hàng" pitchFamily="34" charset="0"/>
              </a:rPr>
              <a:t>Em</a:t>
            </a:r>
            <a:r>
              <a:rPr lang="en-US" sz="3200" b="1" i="1" dirty="0" smtClean="0">
                <a:latin typeface="HP001 4 hàng" pitchFamily="34" charset="0"/>
              </a:rPr>
              <a:t> </a:t>
            </a:r>
            <a:r>
              <a:rPr lang="en-US" sz="3200" b="1" i="1" dirty="0" err="1" smtClean="0">
                <a:latin typeface="HP001 4 hàng" pitchFamily="34" charset="0"/>
              </a:rPr>
              <a:t>hãy</a:t>
            </a:r>
            <a:r>
              <a:rPr lang="en-US" sz="3200" b="1" i="1" dirty="0" smtClean="0">
                <a:latin typeface="HP001 4 hàng" pitchFamily="34" charset="0"/>
              </a:rPr>
              <a:t> </a:t>
            </a:r>
            <a:r>
              <a:rPr lang="en-US" sz="3200" b="1" i="1" dirty="0" err="1" smtClean="0">
                <a:latin typeface="HP001 4 hàng" pitchFamily="34" charset="0"/>
              </a:rPr>
              <a:t>bỏ</a:t>
            </a:r>
            <a:r>
              <a:rPr lang="en-US" sz="3200" b="1" i="1" dirty="0" smtClean="0">
                <a:latin typeface="HP001 4 hàng" pitchFamily="34" charset="0"/>
              </a:rPr>
              <a:t> </a:t>
            </a:r>
            <a:r>
              <a:rPr lang="en-US" sz="3200" b="1" i="1" dirty="0" err="1" smtClean="0">
                <a:latin typeface="HP001 4 hàng" pitchFamily="34" charset="0"/>
              </a:rPr>
              <a:t>các</a:t>
            </a:r>
            <a:r>
              <a:rPr lang="en-US" sz="3200" b="1" i="1" dirty="0" smtClean="0">
                <a:latin typeface="HP001 4 hàng" pitchFamily="34" charset="0"/>
              </a:rPr>
              <a:t> </a:t>
            </a:r>
            <a:r>
              <a:rPr lang="en-US" sz="3200" b="1" i="1" dirty="0" err="1" smtClean="0">
                <a:latin typeface="HP001 4 hàng" pitchFamily="34" charset="0"/>
              </a:rPr>
              <a:t>chữ</a:t>
            </a:r>
            <a:r>
              <a:rPr lang="en-US" sz="3200" b="1" i="1" dirty="0" smtClean="0">
                <a:latin typeface="HP001 4 hàng" pitchFamily="34" charset="0"/>
              </a:rPr>
              <a:t> </a:t>
            </a:r>
            <a:r>
              <a:rPr lang="en-US" sz="3200" b="1" i="1" dirty="0" err="1" smtClean="0">
                <a:latin typeface="HP001 4 hàng" pitchFamily="34" charset="0"/>
              </a:rPr>
              <a:t>số</a:t>
            </a:r>
            <a:r>
              <a:rPr lang="en-US" sz="3200" b="1" i="1" dirty="0">
                <a:latin typeface="HP001 4 hàng" pitchFamily="34" charset="0"/>
              </a:rPr>
              <a:t> </a:t>
            </a:r>
            <a:r>
              <a:rPr lang="en-US" sz="3200" b="1" i="1" dirty="0" smtClean="0">
                <a:latin typeface="HP001 4 hàng" pitchFamily="34" charset="0"/>
              </a:rPr>
              <a:t>0 ở </a:t>
            </a:r>
            <a:r>
              <a:rPr lang="en-US" sz="3200" b="1" i="1" dirty="0" err="1" smtClean="0">
                <a:latin typeface="HP001 4 hàng" pitchFamily="34" charset="0"/>
              </a:rPr>
              <a:t>tận</a:t>
            </a:r>
            <a:r>
              <a:rPr lang="en-US" sz="3200" b="1" i="1" dirty="0" smtClean="0">
                <a:latin typeface="HP001 4 hàng" pitchFamily="34" charset="0"/>
              </a:rPr>
              <a:t> </a:t>
            </a:r>
            <a:r>
              <a:rPr lang="en-US" sz="3200" b="1" i="1" dirty="0" err="1" smtClean="0">
                <a:latin typeface="HP001 4 hàng" pitchFamily="34" charset="0"/>
              </a:rPr>
              <a:t>cùng</a:t>
            </a:r>
            <a:r>
              <a:rPr lang="en-US" sz="3200" b="1" i="1" dirty="0" smtClean="0">
                <a:latin typeface="HP001 4 hàng" pitchFamily="34" charset="0"/>
              </a:rPr>
              <a:t> </a:t>
            </a:r>
            <a:r>
              <a:rPr lang="en-US" sz="3200" b="1" i="1" dirty="0" err="1" smtClean="0">
                <a:latin typeface="HP001 4 hàng" pitchFamily="34" charset="0"/>
              </a:rPr>
              <a:t>bên</a:t>
            </a:r>
            <a:r>
              <a:rPr lang="en-US" sz="3200" b="1" i="1" dirty="0" smtClean="0">
                <a:latin typeface="HP001 4 hàng" pitchFamily="34" charset="0"/>
              </a:rPr>
              <a:t> </a:t>
            </a:r>
            <a:r>
              <a:rPr lang="en-US" sz="3200" b="1" i="1" dirty="0" err="1" smtClean="0">
                <a:latin typeface="HP001 4 hàng" pitchFamily="34" charset="0"/>
              </a:rPr>
              <a:t>phải</a:t>
            </a:r>
            <a:r>
              <a:rPr lang="en-US" sz="3200" b="1" i="1" dirty="0" smtClean="0">
                <a:latin typeface="HP001 4 hàng" pitchFamily="34" charset="0"/>
              </a:rPr>
              <a:t> </a:t>
            </a:r>
            <a:r>
              <a:rPr lang="en-US" sz="3200" b="1" i="1" dirty="0" err="1" smtClean="0">
                <a:latin typeface="HP001 4 hàng" pitchFamily="34" charset="0"/>
              </a:rPr>
              <a:t>phần</a:t>
            </a:r>
            <a:r>
              <a:rPr lang="en-US" sz="3200" b="1" i="1" dirty="0" smtClean="0">
                <a:latin typeface="HP001 4 hàng" pitchFamily="34" charset="0"/>
              </a:rPr>
              <a:t> </a:t>
            </a:r>
            <a:r>
              <a:rPr lang="en-US" sz="3200" b="1" i="1" dirty="0" err="1" smtClean="0">
                <a:latin typeface="HP001 4 hàng" pitchFamily="34" charset="0"/>
              </a:rPr>
              <a:t>thập</a:t>
            </a:r>
            <a:r>
              <a:rPr lang="en-US" sz="3200" b="1" i="1" dirty="0" smtClean="0">
                <a:latin typeface="HP001 4 hàng" pitchFamily="34" charset="0"/>
              </a:rPr>
              <a:t> </a:t>
            </a:r>
            <a:r>
              <a:rPr lang="en-US" sz="3200" b="1" i="1" dirty="0" err="1" smtClean="0">
                <a:latin typeface="HP001 4 hàng" pitchFamily="34" charset="0"/>
              </a:rPr>
              <a:t>phân</a:t>
            </a:r>
            <a:r>
              <a:rPr lang="en-US" sz="3200" b="1" i="1" dirty="0" smtClean="0">
                <a:latin typeface="HP001 4 hàng" pitchFamily="34" charset="0"/>
              </a:rPr>
              <a:t> </a:t>
            </a:r>
            <a:r>
              <a:rPr lang="en-US" sz="3200" b="1" i="1" dirty="0" err="1" smtClean="0">
                <a:latin typeface="HP001 4 hàng" pitchFamily="34" charset="0"/>
              </a:rPr>
              <a:t>của</a:t>
            </a:r>
            <a:r>
              <a:rPr lang="en-US" sz="3200" b="1" i="1" dirty="0" smtClean="0">
                <a:latin typeface="HP001 4 hàng" pitchFamily="34" charset="0"/>
              </a:rPr>
              <a:t> </a:t>
            </a:r>
            <a:r>
              <a:rPr lang="en-US" sz="3200" b="1" i="1" dirty="0" err="1" smtClean="0">
                <a:latin typeface="HP001 4 hàng" pitchFamily="34" charset="0"/>
              </a:rPr>
              <a:t>số</a:t>
            </a:r>
            <a:r>
              <a:rPr lang="en-US" sz="3200" b="1" i="1" dirty="0" smtClean="0">
                <a:latin typeface="HP001 4 hàng" pitchFamily="34" charset="0"/>
              </a:rPr>
              <a:t> </a:t>
            </a:r>
            <a:r>
              <a:rPr lang="en-US" sz="3200" b="1" i="1" dirty="0" smtClean="0">
                <a:solidFill>
                  <a:srgbClr val="C00000"/>
                </a:solidFill>
                <a:latin typeface="HP001 4 hàng" pitchFamily="34" charset="0"/>
              </a:rPr>
              <a:t>7,08900</a:t>
            </a:r>
            <a:r>
              <a:rPr lang="en-US" sz="3200" b="1" i="1" dirty="0" smtClean="0">
                <a:latin typeface="HP001 4 hàng" pitchFamily="34" charset="0"/>
              </a:rPr>
              <a:t> </a:t>
            </a:r>
            <a:r>
              <a:rPr lang="en-US" sz="3200" b="1" i="1" dirty="0" err="1" smtClean="0">
                <a:latin typeface="HP001 4 hàng" pitchFamily="34" charset="0"/>
              </a:rPr>
              <a:t>để</a:t>
            </a:r>
            <a:r>
              <a:rPr lang="en-US" sz="3200" b="1" i="1" dirty="0" smtClean="0">
                <a:latin typeface="HP001 4 hàng" pitchFamily="34" charset="0"/>
              </a:rPr>
              <a:t> </a:t>
            </a:r>
            <a:r>
              <a:rPr lang="en-US" sz="3200" b="1" i="1" dirty="0" err="1" smtClean="0">
                <a:latin typeface="HP001 4 hàng" pitchFamily="34" charset="0"/>
              </a:rPr>
              <a:t>được</a:t>
            </a:r>
            <a:r>
              <a:rPr lang="en-US" sz="3200" b="1" i="1" dirty="0" smtClean="0">
                <a:latin typeface="HP001 4 hàng" pitchFamily="34" charset="0"/>
              </a:rPr>
              <a:t> </a:t>
            </a:r>
            <a:r>
              <a:rPr lang="en-US" sz="3200" b="1" i="1" dirty="0" err="1" smtClean="0">
                <a:latin typeface="HP001 4 hàng" pitchFamily="34" charset="0"/>
              </a:rPr>
              <a:t>số</a:t>
            </a:r>
            <a:r>
              <a:rPr lang="en-US" sz="3200" b="1" i="1" dirty="0" smtClean="0">
                <a:latin typeface="HP001 4 hàng" pitchFamily="34" charset="0"/>
              </a:rPr>
              <a:t> </a:t>
            </a:r>
            <a:r>
              <a:rPr lang="en-US" sz="3200" b="1" i="1" dirty="0" err="1" smtClean="0">
                <a:latin typeface="HP001 4 hàng" pitchFamily="34" charset="0"/>
              </a:rPr>
              <a:t>thập</a:t>
            </a:r>
            <a:r>
              <a:rPr lang="en-US" sz="3200" b="1" i="1" dirty="0" smtClean="0">
                <a:latin typeface="HP001 4 hàng" pitchFamily="34" charset="0"/>
              </a:rPr>
              <a:t> </a:t>
            </a:r>
            <a:r>
              <a:rPr lang="en-US" sz="3200" b="1" i="1" dirty="0" err="1" smtClean="0">
                <a:latin typeface="HP001 4 hàng" pitchFamily="34" charset="0"/>
              </a:rPr>
              <a:t>phân</a:t>
            </a:r>
            <a:r>
              <a:rPr lang="en-US" sz="3200" b="1" i="1" dirty="0" smtClean="0">
                <a:latin typeface="HP001 4 hàng" pitchFamily="34" charset="0"/>
              </a:rPr>
              <a:t> </a:t>
            </a:r>
            <a:r>
              <a:rPr lang="en-US" sz="3200" b="1" i="1" dirty="0" err="1" smtClean="0">
                <a:latin typeface="HP001 4 hàng" pitchFamily="34" charset="0"/>
              </a:rPr>
              <a:t>viết</a:t>
            </a:r>
            <a:r>
              <a:rPr lang="en-US" sz="3200" b="1" i="1" dirty="0" smtClean="0">
                <a:latin typeface="HP001 4 hàng" pitchFamily="34" charset="0"/>
              </a:rPr>
              <a:t> </a:t>
            </a:r>
            <a:r>
              <a:rPr lang="en-US" sz="3200" b="1" i="1" dirty="0" err="1" smtClean="0">
                <a:latin typeface="HP001 4 hàng" pitchFamily="34" charset="0"/>
              </a:rPr>
              <a:t>dưới</a:t>
            </a:r>
            <a:r>
              <a:rPr lang="en-US" sz="3200" b="1" i="1" dirty="0" smtClean="0">
                <a:latin typeface="HP001 4 hàng" pitchFamily="34" charset="0"/>
              </a:rPr>
              <a:t> </a:t>
            </a:r>
            <a:r>
              <a:rPr lang="en-US" sz="3200" b="1" i="1" dirty="0" err="1" smtClean="0">
                <a:latin typeface="HP001 4 hàng" pitchFamily="34" charset="0"/>
              </a:rPr>
              <a:t>dạng</a:t>
            </a:r>
            <a:r>
              <a:rPr lang="en-US" sz="3200" b="1" i="1" dirty="0" smtClean="0">
                <a:latin typeface="HP001 4 hàng" pitchFamily="34" charset="0"/>
              </a:rPr>
              <a:t> </a:t>
            </a:r>
            <a:r>
              <a:rPr lang="en-US" sz="3200" b="1" i="1" dirty="0" err="1" smtClean="0">
                <a:latin typeface="HP001 4 hàng" pitchFamily="34" charset="0"/>
              </a:rPr>
              <a:t>gọn</a:t>
            </a:r>
            <a:r>
              <a:rPr lang="en-US" sz="3200" b="1" i="1" dirty="0" smtClean="0">
                <a:latin typeface="HP001 4 hàng" pitchFamily="34" charset="0"/>
              </a:rPr>
              <a:t> </a:t>
            </a:r>
            <a:r>
              <a:rPr lang="en-US" sz="3200" b="1" i="1" dirty="0" err="1" smtClean="0">
                <a:latin typeface="HP001 4 hàng" pitchFamily="34" charset="0"/>
              </a:rPr>
              <a:t>hơn</a:t>
            </a:r>
            <a:r>
              <a:rPr lang="en-US" sz="3200" b="1" i="1" dirty="0" smtClean="0">
                <a:latin typeface="HP001 4 hàng" pitchFamily="34" charset="0"/>
              </a:rPr>
              <a:t>.</a:t>
            </a:r>
            <a:endParaRPr lang="en-US" sz="3200" b="1" i="1" dirty="0">
              <a:latin typeface="VNI-Ariston" pitchFamily="2" charset="0"/>
            </a:endParaRPr>
          </a:p>
        </p:txBody>
      </p:sp>
      <p:pic>
        <p:nvPicPr>
          <p:cNvPr id="9" name="Picture 8">
            <a:hlinkClick r:id="rId6" action="ppaction://hlinksldjump"/>
            <a:extLst>
              <a:ext uri="{FF2B5EF4-FFF2-40B4-BE49-F238E27FC236}">
                <a16:creationId xmlns:a16="http://schemas.microsoft.com/office/drawing/2014/main" xmlns="" id="{69B62D91-6E07-4336-8307-B214ED6188F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14" t="-1119" r="-2677" b="45302"/>
          <a:stretch/>
        </p:blipFill>
        <p:spPr>
          <a:xfrm>
            <a:off x="9149985" y="1767089"/>
            <a:ext cx="2044045" cy="2122602"/>
          </a:xfrm>
          <a:prstGeom prst="rect">
            <a:avLst/>
          </a:prstGeom>
        </p:spPr>
      </p:pic>
      <p:sp>
        <p:nvSpPr>
          <p:cNvPr id="3" name="Cloud 2"/>
          <p:cNvSpPr/>
          <p:nvPr/>
        </p:nvSpPr>
        <p:spPr>
          <a:xfrm>
            <a:off x="3104835" y="3818484"/>
            <a:ext cx="5035185" cy="1678989"/>
          </a:xfrm>
          <a:prstGeom prst="cloud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FF0000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i="1" dirty="0" smtClean="0">
                <a:solidFill>
                  <a:srgbClr val="FF0000"/>
                </a:solidFill>
                <a:latin typeface="HP001 4 hàng" pitchFamily="34" charset="0"/>
              </a:rPr>
              <a:t>  7,089</a:t>
            </a:r>
            <a:endParaRPr lang="vi-VN" sz="3600" b="1" i="1" dirty="0" smtClean="0">
              <a:solidFill>
                <a:srgbClr val="FF0000"/>
              </a:solidFill>
              <a:latin typeface="HP001 4 hàng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5D24944A-366F-4C92-8E1C-871E6683374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08" t="74108" r="28906" b="-4609"/>
          <a:stretch/>
        </p:blipFill>
        <p:spPr>
          <a:xfrm flipH="1">
            <a:off x="-160126" y="2090475"/>
            <a:ext cx="2109141" cy="13103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2BE5F3AF-77A0-41A1-AFB2-C939BFF4A6C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49" t="-5982" r="34175" b="67311"/>
          <a:stretch/>
        </p:blipFill>
        <p:spPr>
          <a:xfrm>
            <a:off x="9612552" y="11818"/>
            <a:ext cx="1851634" cy="1470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040507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E8E1989-CA52-42E6-AABF-0925819EE5B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39" t="67489" r="73063" b="6112"/>
          <a:stretch/>
        </p:blipFill>
        <p:spPr>
          <a:xfrm>
            <a:off x="653855" y="3818484"/>
            <a:ext cx="1851634" cy="100389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F277E30A-68DD-4A97-A294-40E0D2A7F1F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60" t="30737" r="45064" b="30592"/>
          <a:stretch/>
        </p:blipFill>
        <p:spPr>
          <a:xfrm>
            <a:off x="2179018" y="5198725"/>
            <a:ext cx="1851634" cy="147058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46D6FB8E-E95F-4784-9F8C-9A5E581A6F7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90" t="59656" r="248" b="13945"/>
          <a:stretch/>
        </p:blipFill>
        <p:spPr>
          <a:xfrm>
            <a:off x="9612552" y="3679382"/>
            <a:ext cx="2044046" cy="1003898"/>
          </a:xfrm>
          <a:prstGeom prst="rect">
            <a:avLst/>
          </a:prstGeom>
        </p:spPr>
      </p:pic>
      <p:pic>
        <p:nvPicPr>
          <p:cNvPr id="12" name="Picture 11" hidden="1">
            <a:extLst>
              <a:ext uri="{FF2B5EF4-FFF2-40B4-BE49-F238E27FC236}">
                <a16:creationId xmlns:a16="http://schemas.microsoft.com/office/drawing/2014/main" xmlns="" id="{A2C5C7BC-8857-4F4D-8CD7-564F639B9C6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755" y="759255"/>
            <a:ext cx="11034904" cy="542004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579672" y="524774"/>
            <a:ext cx="8592335" cy="255271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7030A0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vi-VN" sz="3200" b="1" i="1" u="sng" dirty="0" smtClean="0">
                <a:latin typeface="HP001 4 hàng" pitchFamily="34" charset="0"/>
              </a:rPr>
              <a:t>Câu </a:t>
            </a:r>
            <a:r>
              <a:rPr lang="en-US" sz="3200" b="1" i="1" u="sng" dirty="0" smtClean="0">
                <a:latin typeface="HP001 4 hàng" pitchFamily="34" charset="0"/>
              </a:rPr>
              <a:t>2</a:t>
            </a:r>
            <a:r>
              <a:rPr lang="en-US" sz="3200" b="1" i="1" dirty="0" smtClean="0">
                <a:latin typeface="HP001 4 hàng" pitchFamily="34" charset="0"/>
              </a:rPr>
              <a:t>:</a:t>
            </a:r>
            <a:r>
              <a:rPr lang="vi-VN" sz="3200" b="1" i="1" dirty="0" smtClean="0">
                <a:latin typeface="HP001 4 hàng" pitchFamily="34" charset="0"/>
              </a:rPr>
              <a:t> </a:t>
            </a:r>
            <a:r>
              <a:rPr lang="en-US" sz="3200" b="1" i="1" dirty="0" err="1" smtClean="0">
                <a:latin typeface="HP001 4 hàng" pitchFamily="34" charset="0"/>
              </a:rPr>
              <a:t>Em</a:t>
            </a:r>
            <a:r>
              <a:rPr lang="en-US" sz="3200" b="1" i="1" dirty="0" smtClean="0">
                <a:latin typeface="HP001 4 hàng" pitchFamily="34" charset="0"/>
              </a:rPr>
              <a:t> </a:t>
            </a:r>
            <a:r>
              <a:rPr lang="en-US" sz="3200" b="1" i="1" dirty="0" err="1" smtClean="0">
                <a:latin typeface="HP001 4 hàng" pitchFamily="34" charset="0"/>
              </a:rPr>
              <a:t>hãy</a:t>
            </a:r>
            <a:r>
              <a:rPr lang="en-US" sz="3200" b="1" i="1" dirty="0" smtClean="0">
                <a:latin typeface="HP001 4 hàng" pitchFamily="34" charset="0"/>
              </a:rPr>
              <a:t> </a:t>
            </a:r>
            <a:r>
              <a:rPr lang="en-US" sz="3200" b="1" i="1" dirty="0" err="1" smtClean="0">
                <a:latin typeface="HP001 4 hàng" pitchFamily="34" charset="0"/>
              </a:rPr>
              <a:t>viết</a:t>
            </a:r>
            <a:r>
              <a:rPr lang="en-US" sz="3200" b="1" i="1" dirty="0" smtClean="0">
                <a:latin typeface="HP001 4 hàng" pitchFamily="34" charset="0"/>
              </a:rPr>
              <a:t> </a:t>
            </a:r>
            <a:r>
              <a:rPr lang="en-US" sz="3200" b="1" i="1" dirty="0" err="1" smtClean="0">
                <a:latin typeface="HP001 4 hàng" pitchFamily="34" charset="0"/>
              </a:rPr>
              <a:t>thêm</a:t>
            </a:r>
            <a:r>
              <a:rPr lang="en-US" sz="3200" b="1" i="1" dirty="0" smtClean="0">
                <a:latin typeface="HP001 4 hàng" pitchFamily="34" charset="0"/>
              </a:rPr>
              <a:t> </a:t>
            </a:r>
            <a:r>
              <a:rPr lang="en-US" sz="3200" b="1" i="1" dirty="0" err="1" smtClean="0">
                <a:latin typeface="HP001 4 hàng" pitchFamily="34" charset="0"/>
              </a:rPr>
              <a:t>chữ</a:t>
            </a:r>
            <a:r>
              <a:rPr lang="en-US" sz="3200" b="1" i="1" dirty="0" smtClean="0">
                <a:latin typeface="HP001 4 hàng" pitchFamily="34" charset="0"/>
              </a:rPr>
              <a:t> </a:t>
            </a:r>
            <a:r>
              <a:rPr lang="en-US" sz="3200" b="1" i="1" dirty="0" err="1" smtClean="0">
                <a:latin typeface="HP001 4 hàng" pitchFamily="34" charset="0"/>
              </a:rPr>
              <a:t>số</a:t>
            </a:r>
            <a:r>
              <a:rPr lang="en-US" sz="3200" b="1" i="1" dirty="0">
                <a:latin typeface="HP001 4 hàng" pitchFamily="34" charset="0"/>
              </a:rPr>
              <a:t> </a:t>
            </a:r>
            <a:r>
              <a:rPr lang="en-US" sz="3200" b="1" i="1" dirty="0" smtClean="0">
                <a:latin typeface="HP001 4 hàng" pitchFamily="34" charset="0"/>
              </a:rPr>
              <a:t>0 </a:t>
            </a:r>
            <a:r>
              <a:rPr lang="en-US" sz="3200" b="1" i="1" dirty="0" err="1" smtClean="0">
                <a:latin typeface="HP001 4 hàng" pitchFamily="34" charset="0"/>
              </a:rPr>
              <a:t>vào</a:t>
            </a:r>
            <a:r>
              <a:rPr lang="en-US" sz="3200" b="1" i="1" dirty="0" smtClean="0">
                <a:latin typeface="HP001 4 hàng" pitchFamily="34" charset="0"/>
              </a:rPr>
              <a:t> </a:t>
            </a:r>
            <a:r>
              <a:rPr lang="en-US" sz="3200" b="1" i="1" dirty="0" err="1" smtClean="0">
                <a:latin typeface="HP001 4 hàng" pitchFamily="34" charset="0"/>
              </a:rPr>
              <a:t>tận</a:t>
            </a:r>
            <a:r>
              <a:rPr lang="en-US" sz="3200" b="1" i="1" dirty="0" smtClean="0">
                <a:latin typeface="HP001 4 hàng" pitchFamily="34" charset="0"/>
              </a:rPr>
              <a:t> </a:t>
            </a:r>
            <a:r>
              <a:rPr lang="en-US" sz="3200" b="1" i="1" dirty="0" err="1" smtClean="0">
                <a:latin typeface="HP001 4 hàng" pitchFamily="34" charset="0"/>
              </a:rPr>
              <a:t>cùng</a:t>
            </a:r>
            <a:r>
              <a:rPr lang="en-US" sz="3200" b="1" i="1" dirty="0" smtClean="0">
                <a:latin typeface="HP001 4 hàng" pitchFamily="34" charset="0"/>
              </a:rPr>
              <a:t> </a:t>
            </a:r>
            <a:r>
              <a:rPr lang="en-US" sz="3200" b="1" i="1" dirty="0" err="1" smtClean="0">
                <a:latin typeface="HP001 4 hàng" pitchFamily="34" charset="0"/>
              </a:rPr>
              <a:t>bên</a:t>
            </a:r>
            <a:r>
              <a:rPr lang="en-US" sz="3200" b="1" i="1" dirty="0" smtClean="0">
                <a:latin typeface="HP001 4 hàng" pitchFamily="34" charset="0"/>
              </a:rPr>
              <a:t> </a:t>
            </a:r>
            <a:r>
              <a:rPr lang="en-US" sz="3200" b="1" i="1" dirty="0" err="1" smtClean="0">
                <a:latin typeface="HP001 4 hàng" pitchFamily="34" charset="0"/>
              </a:rPr>
              <a:t>phải</a:t>
            </a:r>
            <a:r>
              <a:rPr lang="en-US" sz="3200" b="1" i="1" dirty="0" smtClean="0">
                <a:latin typeface="HP001 4 hàng" pitchFamily="34" charset="0"/>
              </a:rPr>
              <a:t> </a:t>
            </a:r>
            <a:r>
              <a:rPr lang="en-US" sz="3200" b="1" i="1" dirty="0" err="1" smtClean="0">
                <a:latin typeface="HP001 4 hàng" pitchFamily="34" charset="0"/>
              </a:rPr>
              <a:t>phần</a:t>
            </a:r>
            <a:r>
              <a:rPr lang="en-US" sz="3200" b="1" i="1" dirty="0" smtClean="0">
                <a:latin typeface="HP001 4 hàng" pitchFamily="34" charset="0"/>
              </a:rPr>
              <a:t> </a:t>
            </a:r>
            <a:r>
              <a:rPr lang="en-US" sz="3200" b="1" i="1" dirty="0" err="1" smtClean="0">
                <a:latin typeface="HP001 4 hàng" pitchFamily="34" charset="0"/>
              </a:rPr>
              <a:t>thập</a:t>
            </a:r>
            <a:r>
              <a:rPr lang="en-US" sz="3200" b="1" i="1" dirty="0" smtClean="0">
                <a:latin typeface="HP001 4 hàng" pitchFamily="34" charset="0"/>
              </a:rPr>
              <a:t> </a:t>
            </a:r>
            <a:r>
              <a:rPr lang="en-US" sz="3200" b="1" i="1" dirty="0" err="1" smtClean="0">
                <a:latin typeface="HP001 4 hàng" pitchFamily="34" charset="0"/>
              </a:rPr>
              <a:t>phân</a:t>
            </a:r>
            <a:r>
              <a:rPr lang="en-US" sz="3200" b="1" i="1" dirty="0" smtClean="0">
                <a:latin typeface="HP001 4 hàng" pitchFamily="34" charset="0"/>
              </a:rPr>
              <a:t> </a:t>
            </a:r>
            <a:r>
              <a:rPr lang="en-US" sz="3200" b="1" i="1" dirty="0" err="1" smtClean="0">
                <a:latin typeface="HP001 4 hàng" pitchFamily="34" charset="0"/>
              </a:rPr>
              <a:t>của</a:t>
            </a:r>
            <a:r>
              <a:rPr lang="en-US" sz="3200" b="1" i="1" dirty="0" smtClean="0">
                <a:latin typeface="HP001 4 hàng" pitchFamily="34" charset="0"/>
              </a:rPr>
              <a:t> </a:t>
            </a:r>
            <a:r>
              <a:rPr lang="en-US" sz="3200" b="1" i="1" dirty="0" err="1" smtClean="0">
                <a:latin typeface="HP001 4 hàng" pitchFamily="34" charset="0"/>
              </a:rPr>
              <a:t>số</a:t>
            </a:r>
            <a:r>
              <a:rPr lang="en-US" sz="3200" b="1" i="1" dirty="0" smtClean="0">
                <a:latin typeface="HP001 4 hàng" pitchFamily="34" charset="0"/>
              </a:rPr>
              <a:t> </a:t>
            </a:r>
            <a:r>
              <a:rPr lang="en-US" sz="3200" b="1" i="1" dirty="0" smtClean="0">
                <a:solidFill>
                  <a:srgbClr val="C00000"/>
                </a:solidFill>
                <a:latin typeface="HP001 4 hàng" pitchFamily="34" charset="0"/>
              </a:rPr>
              <a:t>51,9</a:t>
            </a:r>
            <a:r>
              <a:rPr lang="en-US" sz="3200" b="1" i="1" dirty="0" smtClean="0">
                <a:latin typeface="HP001 4 hàng" pitchFamily="34" charset="0"/>
              </a:rPr>
              <a:t> </a:t>
            </a:r>
            <a:r>
              <a:rPr lang="en-US" sz="3200" b="1" i="1" dirty="0" err="1" smtClean="0">
                <a:latin typeface="HP001 4 hàng" pitchFamily="34" charset="0"/>
              </a:rPr>
              <a:t>để</a:t>
            </a:r>
            <a:r>
              <a:rPr lang="en-US" sz="3200" b="1" i="1" dirty="0" smtClean="0">
                <a:latin typeface="HP001 4 hàng" pitchFamily="34" charset="0"/>
              </a:rPr>
              <a:t> </a:t>
            </a:r>
            <a:r>
              <a:rPr lang="en-US" sz="3200" b="1" i="1" dirty="0" err="1" smtClean="0">
                <a:latin typeface="HP001 4 hàng" pitchFamily="34" charset="0"/>
              </a:rPr>
              <a:t>được</a:t>
            </a:r>
            <a:r>
              <a:rPr lang="en-US" sz="3200" b="1" i="1" dirty="0" smtClean="0">
                <a:latin typeface="HP001 4 hàng" pitchFamily="34" charset="0"/>
              </a:rPr>
              <a:t> </a:t>
            </a:r>
            <a:r>
              <a:rPr lang="en-US" sz="3200" b="1" i="1" dirty="0" err="1" smtClean="0">
                <a:latin typeface="HP001 4 hàng" pitchFamily="34" charset="0"/>
              </a:rPr>
              <a:t>số</a:t>
            </a:r>
            <a:r>
              <a:rPr lang="en-US" sz="3200" b="1" i="1" dirty="0" smtClean="0">
                <a:latin typeface="HP001 4 hàng" pitchFamily="34" charset="0"/>
              </a:rPr>
              <a:t> </a:t>
            </a:r>
            <a:r>
              <a:rPr lang="en-US" sz="3200" b="1" i="1" dirty="0" err="1" smtClean="0">
                <a:latin typeface="HP001 4 hàng" pitchFamily="34" charset="0"/>
              </a:rPr>
              <a:t>thập</a:t>
            </a:r>
            <a:r>
              <a:rPr lang="en-US" sz="3200" b="1" i="1" dirty="0" smtClean="0">
                <a:latin typeface="HP001 4 hàng" pitchFamily="34" charset="0"/>
              </a:rPr>
              <a:t> </a:t>
            </a:r>
            <a:r>
              <a:rPr lang="en-US" sz="3200" b="1" i="1" dirty="0" err="1" smtClean="0">
                <a:latin typeface="HP001 4 hàng" pitchFamily="34" charset="0"/>
              </a:rPr>
              <a:t>phân</a:t>
            </a:r>
            <a:r>
              <a:rPr lang="en-US" sz="3200" b="1" i="1" dirty="0" smtClean="0">
                <a:latin typeface="HP001 4 hàng" pitchFamily="34" charset="0"/>
              </a:rPr>
              <a:t> </a:t>
            </a:r>
            <a:r>
              <a:rPr lang="en-US" sz="3200" b="1" i="1" dirty="0" err="1" smtClean="0">
                <a:latin typeface="HP001 4 hàng" pitchFamily="34" charset="0"/>
              </a:rPr>
              <a:t>mới</a:t>
            </a:r>
            <a:r>
              <a:rPr lang="en-US" sz="3200" b="1" i="1" dirty="0" smtClean="0">
                <a:latin typeface="HP001 4 hàng" pitchFamily="34" charset="0"/>
              </a:rPr>
              <a:t> </a:t>
            </a:r>
            <a:r>
              <a:rPr lang="en-US" sz="3200" b="1" i="1" dirty="0" err="1" smtClean="0">
                <a:latin typeface="HP001 4 hàng" pitchFamily="34" charset="0"/>
              </a:rPr>
              <a:t>có</a:t>
            </a:r>
            <a:r>
              <a:rPr lang="en-US" sz="3200" b="1" i="1" dirty="0" smtClean="0">
                <a:latin typeface="HP001 4 hàng" pitchFamily="34" charset="0"/>
              </a:rPr>
              <a:t> </a:t>
            </a:r>
            <a:r>
              <a:rPr lang="en-US" sz="3200" b="1" i="1" dirty="0" err="1" smtClean="0">
                <a:latin typeface="HP001 4 hàng" pitchFamily="34" charset="0"/>
              </a:rPr>
              <a:t>phần</a:t>
            </a:r>
            <a:r>
              <a:rPr lang="en-US" sz="3200" b="1" i="1" dirty="0" smtClean="0">
                <a:latin typeface="HP001 4 hàng" pitchFamily="34" charset="0"/>
              </a:rPr>
              <a:t> </a:t>
            </a:r>
            <a:r>
              <a:rPr lang="en-US" sz="3200" b="1" i="1" dirty="0" err="1" smtClean="0">
                <a:latin typeface="HP001 4 hàng" pitchFamily="34" charset="0"/>
              </a:rPr>
              <a:t>thập</a:t>
            </a:r>
            <a:r>
              <a:rPr lang="en-US" sz="3200" b="1" i="1" dirty="0" smtClean="0">
                <a:latin typeface="HP001 4 hàng" pitchFamily="34" charset="0"/>
              </a:rPr>
              <a:t> </a:t>
            </a:r>
            <a:r>
              <a:rPr lang="en-US" sz="3200" b="1" i="1" dirty="0" err="1" smtClean="0">
                <a:latin typeface="HP001 4 hàng" pitchFamily="34" charset="0"/>
              </a:rPr>
              <a:t>phân</a:t>
            </a:r>
            <a:r>
              <a:rPr lang="en-US" sz="3200" b="1" i="1" dirty="0" smtClean="0">
                <a:latin typeface="HP001 4 hàng" pitchFamily="34" charset="0"/>
              </a:rPr>
              <a:t> </a:t>
            </a:r>
            <a:r>
              <a:rPr lang="en-US" sz="3200" b="1" i="1" dirty="0" err="1" smtClean="0">
                <a:latin typeface="HP001 4 hàng" pitchFamily="34" charset="0"/>
              </a:rPr>
              <a:t>gồm</a:t>
            </a:r>
            <a:r>
              <a:rPr lang="en-US" sz="3200" b="1" i="1" dirty="0" smtClean="0">
                <a:latin typeface="HP001 4 hàng" pitchFamily="34" charset="0"/>
              </a:rPr>
              <a:t> 3 </a:t>
            </a:r>
            <a:r>
              <a:rPr lang="en-US" sz="3200" b="1" i="1" dirty="0" err="1" smtClean="0">
                <a:latin typeface="HP001 4 hàng" pitchFamily="34" charset="0"/>
              </a:rPr>
              <a:t>chữ</a:t>
            </a:r>
            <a:r>
              <a:rPr lang="en-US" sz="3200" b="1" i="1" dirty="0" smtClean="0">
                <a:latin typeface="HP001 4 hàng" pitchFamily="34" charset="0"/>
              </a:rPr>
              <a:t> </a:t>
            </a:r>
            <a:r>
              <a:rPr lang="en-US" sz="3200" b="1" i="1" dirty="0" err="1" smtClean="0">
                <a:latin typeface="HP001 4 hàng" pitchFamily="34" charset="0"/>
              </a:rPr>
              <a:t>số</a:t>
            </a:r>
            <a:r>
              <a:rPr lang="en-US" sz="3200" b="1" i="1" dirty="0" smtClean="0">
                <a:latin typeface="HP001 4 hàng" pitchFamily="34" charset="0"/>
              </a:rPr>
              <a:t>.</a:t>
            </a:r>
            <a:endParaRPr lang="en-US" sz="3200" b="1" i="1" dirty="0">
              <a:latin typeface="VNI-Ariston" pitchFamily="2" charset="0"/>
            </a:endParaRPr>
          </a:p>
        </p:txBody>
      </p:sp>
      <p:pic>
        <p:nvPicPr>
          <p:cNvPr id="9" name="Picture 8">
            <a:hlinkClick r:id="rId6" action="ppaction://hlinksldjump"/>
            <a:extLst>
              <a:ext uri="{FF2B5EF4-FFF2-40B4-BE49-F238E27FC236}">
                <a16:creationId xmlns:a16="http://schemas.microsoft.com/office/drawing/2014/main" xmlns="" id="{69B62D91-6E07-4336-8307-B214ED6188F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14" t="-1119" r="-2677" b="45302"/>
          <a:stretch/>
        </p:blipFill>
        <p:spPr>
          <a:xfrm>
            <a:off x="9149985" y="1767089"/>
            <a:ext cx="2044045" cy="2122602"/>
          </a:xfrm>
          <a:prstGeom prst="rect">
            <a:avLst/>
          </a:prstGeom>
        </p:spPr>
      </p:pic>
      <p:sp>
        <p:nvSpPr>
          <p:cNvPr id="3" name="Cloud 2"/>
          <p:cNvSpPr/>
          <p:nvPr/>
        </p:nvSpPr>
        <p:spPr>
          <a:xfrm>
            <a:off x="3104835" y="3818484"/>
            <a:ext cx="5035185" cy="1678989"/>
          </a:xfrm>
          <a:prstGeom prst="cloud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FF0000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i="1" dirty="0" smtClean="0">
                <a:solidFill>
                  <a:srgbClr val="FF0000"/>
                </a:solidFill>
                <a:latin typeface="HP001 4 hàng" pitchFamily="34" charset="0"/>
              </a:rPr>
              <a:t> 51,900</a:t>
            </a:r>
            <a:endParaRPr lang="vi-VN" sz="3600" b="1" i="1" dirty="0" smtClean="0">
              <a:solidFill>
                <a:srgbClr val="FF0000"/>
              </a:solidFill>
              <a:latin typeface="HP001 4 hàng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5D24944A-366F-4C92-8E1C-871E6683374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08" t="74108" r="28906" b="-4609"/>
          <a:stretch/>
        </p:blipFill>
        <p:spPr>
          <a:xfrm flipH="1">
            <a:off x="-160126" y="2090475"/>
            <a:ext cx="2109141" cy="13103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2BE5F3AF-77A0-41A1-AFB2-C939BFF4A6C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49" t="-5982" r="34175" b="67311"/>
          <a:stretch/>
        </p:blipFill>
        <p:spPr>
          <a:xfrm>
            <a:off x="9612552" y="11818"/>
            <a:ext cx="1851634" cy="1470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784876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E8E1989-CA52-42E6-AABF-0925819EE5B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39" t="67489" r="73063" b="6112"/>
          <a:stretch/>
        </p:blipFill>
        <p:spPr>
          <a:xfrm>
            <a:off x="653855" y="3662370"/>
            <a:ext cx="1851634" cy="100389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F277E30A-68DD-4A97-A294-40E0D2A7F1F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60" t="30737" r="45064" b="30592"/>
          <a:stretch/>
        </p:blipFill>
        <p:spPr>
          <a:xfrm>
            <a:off x="2179018" y="5042611"/>
            <a:ext cx="1851634" cy="147058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2BE5F3AF-77A0-41A1-AFB2-C939BFF4A6C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49" t="-5982" r="34175" b="67311"/>
          <a:stretch/>
        </p:blipFill>
        <p:spPr>
          <a:xfrm>
            <a:off x="8686735" y="325988"/>
            <a:ext cx="1851634" cy="147058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46D6FB8E-E95F-4784-9F8C-9A5E581A6F7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90" t="59656" r="248" b="13945"/>
          <a:stretch/>
        </p:blipFill>
        <p:spPr>
          <a:xfrm>
            <a:off x="9612552" y="3523268"/>
            <a:ext cx="2044046" cy="1003898"/>
          </a:xfrm>
          <a:prstGeom prst="rect">
            <a:avLst/>
          </a:prstGeom>
        </p:spPr>
      </p:pic>
      <p:pic>
        <p:nvPicPr>
          <p:cNvPr id="12" name="Picture 11" hidden="1">
            <a:extLst>
              <a:ext uri="{FF2B5EF4-FFF2-40B4-BE49-F238E27FC236}">
                <a16:creationId xmlns:a16="http://schemas.microsoft.com/office/drawing/2014/main" xmlns="" id="{A2C5C7BC-8857-4F4D-8CD7-564F639B9C6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755" y="759255"/>
            <a:ext cx="11034904" cy="542004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345846" y="591127"/>
            <a:ext cx="6601957" cy="168101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7030A0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233363"/>
            <a:r>
              <a:rPr lang="vi-VN" sz="3600" b="1" i="1" u="sng" dirty="0" smtClean="0">
                <a:solidFill>
                  <a:prstClr val="black"/>
                </a:solidFill>
                <a:latin typeface="HP001 4 hàng" pitchFamily="34" charset="0"/>
              </a:rPr>
              <a:t>Câu </a:t>
            </a:r>
            <a:r>
              <a:rPr lang="en-US" sz="3600" b="1" i="1" u="sng" dirty="0">
                <a:solidFill>
                  <a:prstClr val="black"/>
                </a:solidFill>
                <a:latin typeface="HP001 4 hàng" pitchFamily="34" charset="0"/>
              </a:rPr>
              <a:t>3</a:t>
            </a:r>
            <a:r>
              <a:rPr lang="vi-VN" sz="3600" b="1" i="1" dirty="0" smtClean="0">
                <a:solidFill>
                  <a:prstClr val="black"/>
                </a:solidFill>
                <a:latin typeface="HP001 4 hàng" pitchFamily="34" charset="0"/>
              </a:rPr>
              <a:t>: Nêu ít nhất </a:t>
            </a:r>
            <a:r>
              <a:rPr lang="en-US" sz="3600" b="1" i="1" dirty="0" smtClean="0">
                <a:solidFill>
                  <a:prstClr val="black"/>
                </a:solidFill>
                <a:latin typeface="HP001 4 hàng" pitchFamily="34" charset="0"/>
              </a:rPr>
              <a:t>3</a:t>
            </a:r>
            <a:r>
              <a:rPr lang="vi-VN" sz="3600" b="1" i="1" dirty="0" smtClean="0">
                <a:solidFill>
                  <a:prstClr val="black"/>
                </a:solidFill>
                <a:latin typeface="HP001 4 hàng" pitchFamily="34" charset="0"/>
              </a:rPr>
              <a:t> </a:t>
            </a:r>
            <a:r>
              <a:rPr lang="en-US" sz="3600" b="1" i="1" dirty="0" err="1" smtClean="0">
                <a:solidFill>
                  <a:prstClr val="black"/>
                </a:solidFill>
                <a:latin typeface="HP001 4 hàng" pitchFamily="34" charset="0"/>
              </a:rPr>
              <a:t>số</a:t>
            </a:r>
            <a:r>
              <a:rPr lang="en-US" sz="3600" b="1" i="1" dirty="0" smtClean="0">
                <a:solidFill>
                  <a:prstClr val="black"/>
                </a:solidFill>
                <a:latin typeface="HP001 4 hàng" pitchFamily="34" charset="0"/>
              </a:rPr>
              <a:t> </a:t>
            </a:r>
            <a:r>
              <a:rPr lang="en-US" sz="3600" b="1" i="1" dirty="0" err="1" smtClean="0">
                <a:solidFill>
                  <a:prstClr val="black"/>
                </a:solidFill>
                <a:latin typeface="HP001 4 hàng" pitchFamily="34" charset="0"/>
              </a:rPr>
              <a:t>thập</a:t>
            </a:r>
            <a:r>
              <a:rPr lang="en-US" sz="3600" b="1" i="1" dirty="0" smtClean="0">
                <a:solidFill>
                  <a:prstClr val="black"/>
                </a:solidFill>
                <a:latin typeface="HP001 4 hàng" pitchFamily="34" charset="0"/>
              </a:rPr>
              <a:t> </a:t>
            </a:r>
            <a:r>
              <a:rPr lang="en-US" sz="3600" b="1" i="1" dirty="0" err="1" smtClean="0">
                <a:solidFill>
                  <a:prstClr val="black"/>
                </a:solidFill>
                <a:latin typeface="HP001 4 hàng" pitchFamily="34" charset="0"/>
              </a:rPr>
              <a:t>phân</a:t>
            </a:r>
            <a:r>
              <a:rPr lang="en-US" sz="3600" b="1" i="1" dirty="0" smtClean="0">
                <a:solidFill>
                  <a:prstClr val="black"/>
                </a:solidFill>
                <a:latin typeface="HP001 4 hàng" pitchFamily="34" charset="0"/>
              </a:rPr>
              <a:t> </a:t>
            </a:r>
            <a:r>
              <a:rPr lang="en-US" sz="3600" b="1" i="1" dirty="0" err="1" smtClean="0">
                <a:solidFill>
                  <a:prstClr val="black"/>
                </a:solidFill>
                <a:latin typeface="HP001 4 hàng" pitchFamily="34" charset="0"/>
              </a:rPr>
              <a:t>bằng</a:t>
            </a:r>
            <a:r>
              <a:rPr lang="en-US" sz="3600" b="1" i="1" dirty="0" smtClean="0">
                <a:solidFill>
                  <a:prstClr val="black"/>
                </a:solidFill>
                <a:latin typeface="HP001 4 hàng" pitchFamily="34" charset="0"/>
              </a:rPr>
              <a:t> </a:t>
            </a:r>
            <a:r>
              <a:rPr lang="en-US" sz="3600" b="1" i="1" dirty="0" err="1" smtClean="0">
                <a:solidFill>
                  <a:prstClr val="black"/>
                </a:solidFill>
                <a:latin typeface="HP001 4 hàng" pitchFamily="34" charset="0"/>
              </a:rPr>
              <a:t>với</a:t>
            </a:r>
            <a:r>
              <a:rPr lang="en-US" sz="3600" b="1" i="1" dirty="0" smtClean="0">
                <a:solidFill>
                  <a:prstClr val="black"/>
                </a:solidFill>
                <a:latin typeface="HP001 4 hàng" pitchFamily="34" charset="0"/>
              </a:rPr>
              <a:t> </a:t>
            </a:r>
            <a:r>
              <a:rPr lang="en-US" sz="3600" b="1" i="1" dirty="0" err="1" smtClean="0">
                <a:solidFill>
                  <a:prstClr val="black"/>
                </a:solidFill>
                <a:latin typeface="HP001 4 hàng" pitchFamily="34" charset="0"/>
              </a:rPr>
              <a:t>số</a:t>
            </a:r>
            <a:r>
              <a:rPr lang="en-US" sz="3600" b="1" i="1" dirty="0" smtClean="0">
                <a:solidFill>
                  <a:prstClr val="black"/>
                </a:solidFill>
                <a:latin typeface="HP001 4 hàng" pitchFamily="34" charset="0"/>
              </a:rPr>
              <a:t> </a:t>
            </a:r>
            <a:r>
              <a:rPr lang="en-US" sz="3600" b="1" i="1" dirty="0" smtClean="0">
                <a:solidFill>
                  <a:srgbClr val="C00000"/>
                </a:solidFill>
                <a:latin typeface="HP001 4 hàng" pitchFamily="34" charset="0"/>
              </a:rPr>
              <a:t>871,4</a:t>
            </a:r>
            <a:r>
              <a:rPr lang="en-US" sz="3600" b="1" i="1" dirty="0" smtClean="0">
                <a:solidFill>
                  <a:schemeClr val="tx1"/>
                </a:solidFill>
                <a:latin typeface="HP001 4 hàng" pitchFamily="34" charset="0"/>
              </a:rPr>
              <a:t>.</a:t>
            </a:r>
            <a:endParaRPr lang="en-US" sz="3600" b="1" i="1" dirty="0">
              <a:solidFill>
                <a:schemeClr val="tx1"/>
              </a:solidFill>
              <a:latin typeface="VNI-Ariston" pitchFamily="2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5D24944A-366F-4C92-8E1C-871E6683374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08" t="74108" r="28906" b="-4609"/>
          <a:stretch/>
        </p:blipFill>
        <p:spPr>
          <a:xfrm flipH="1">
            <a:off x="622891" y="1508600"/>
            <a:ext cx="2109141" cy="1310399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2409644" y="3555167"/>
            <a:ext cx="6347638" cy="1519343"/>
          </a:xfrm>
          <a:prstGeom prst="roundRect">
            <a:avLst/>
          </a:prstGeom>
          <a:ln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bg1"/>
                </a:solidFill>
                <a:latin typeface="HP001 4 hàng" pitchFamily="34" charset="0"/>
              </a:rPr>
              <a:t>871,40 ; 871,400 ; 871,4000</a:t>
            </a:r>
            <a:endParaRPr lang="vi-VN" sz="3600" b="1" dirty="0">
              <a:solidFill>
                <a:schemeClr val="bg1"/>
              </a:solidFill>
              <a:latin typeface="HP001 4 hàng" pitchFamily="34" charset="0"/>
            </a:endParaRPr>
          </a:p>
        </p:txBody>
      </p:sp>
      <p:pic>
        <p:nvPicPr>
          <p:cNvPr id="9" name="Picture 8">
            <a:hlinkClick r:id="rId6" action="ppaction://hlinksldjump"/>
            <a:extLst>
              <a:ext uri="{FF2B5EF4-FFF2-40B4-BE49-F238E27FC236}">
                <a16:creationId xmlns:a16="http://schemas.microsoft.com/office/drawing/2014/main" xmlns="" id="{69B62D91-6E07-4336-8307-B214ED6188F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14" t="-1119" r="-2677" b="45302"/>
          <a:stretch/>
        </p:blipFill>
        <p:spPr>
          <a:xfrm>
            <a:off x="7821079" y="1400666"/>
            <a:ext cx="2044045" cy="2122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8960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>
            <a:extLst>
              <a:ext uri="{FF2B5EF4-FFF2-40B4-BE49-F238E27FC236}">
                <a16:creationId xmlns:a16="http://schemas.microsoft.com/office/drawing/2014/main" xmlns="" id="{F323FC6A-16C9-45BD-84D9-569DDFE6F57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416"/>
          <a:stretch/>
        </p:blipFill>
        <p:spPr>
          <a:xfrm rot="5400000">
            <a:off x="2663422" y="-2663423"/>
            <a:ext cx="6865153" cy="12192001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xmlns="" id="{BB3DF418-A999-4706-ADCA-1A6D2A6E968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2" t="78444" r="38630"/>
          <a:stretch/>
        </p:blipFill>
        <p:spPr>
          <a:xfrm>
            <a:off x="1786585" y="1788311"/>
            <a:ext cx="8982797" cy="3426338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xmlns="" id="{2FC8854C-FA94-4A76-ACF1-0710A3687B63}"/>
              </a:ext>
            </a:extLst>
          </p:cNvPr>
          <p:cNvGrpSpPr/>
          <p:nvPr/>
        </p:nvGrpSpPr>
        <p:grpSpPr>
          <a:xfrm>
            <a:off x="1" y="-2"/>
            <a:ext cx="12192000" cy="1444337"/>
            <a:chOff x="0" y="-1"/>
            <a:chExt cx="12192001" cy="1012724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xmlns="" id="{BE3C9884-253A-4F4C-9ED7-270E7F3556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>
              <a:off x="0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" name="图片 3">
              <a:extLst>
                <a:ext uri="{FF2B5EF4-FFF2-40B4-BE49-F238E27FC236}">
                  <a16:creationId xmlns:a16="http://schemas.microsoft.com/office/drawing/2014/main" xmlns="" id="{3C70079D-E4CD-4A05-B02A-21F38EAEA4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 flipH="1">
              <a:off x="5058697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xmlns="" id="{958FF58C-1E3F-4984-8521-84750D5DE6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1015" b="85233"/>
            <a:stretch/>
          </p:blipFill>
          <p:spPr>
            <a:xfrm>
              <a:off x="10191137" y="-1"/>
              <a:ext cx="2000864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6" name="组合 5">
            <a:extLst>
              <a:ext uri="{FF2B5EF4-FFF2-40B4-BE49-F238E27FC236}">
                <a16:creationId xmlns:a16="http://schemas.microsoft.com/office/drawing/2014/main" xmlns="" id="{3F9F4EB1-3543-4B09-B3CE-10D018A7BE33}"/>
              </a:ext>
            </a:extLst>
          </p:cNvPr>
          <p:cNvGrpSpPr/>
          <p:nvPr/>
        </p:nvGrpSpPr>
        <p:grpSpPr>
          <a:xfrm flipV="1">
            <a:off x="0" y="5413663"/>
            <a:ext cx="12192000" cy="1444337"/>
            <a:chOff x="0" y="-1"/>
            <a:chExt cx="12192001" cy="1012724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xmlns="" id="{B1900B3F-6C00-4CC0-B69B-833FC76B03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>
              <a:off x="0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xmlns="" id="{D09F842E-D75D-4182-8BAB-7CAF961863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 flipH="1">
              <a:off x="5058697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xmlns="" id="{B7064546-CE52-4ACD-BD49-0D5DC4982B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1015" b="85233"/>
            <a:stretch/>
          </p:blipFill>
          <p:spPr>
            <a:xfrm>
              <a:off x="10191137" y="-1"/>
              <a:ext cx="2000864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4B89F5A8-3F6F-44D7-B2BF-19497AC0AF3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29" t="10530" r="45608" b="78939"/>
          <a:stretch/>
        </p:blipFill>
        <p:spPr>
          <a:xfrm>
            <a:off x="371883" y="2779312"/>
            <a:ext cx="904009" cy="722168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838D0D97-EC52-4A84-879F-47A5E41E70D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29" t="10530" r="45608" b="78939"/>
          <a:stretch/>
        </p:blipFill>
        <p:spPr>
          <a:xfrm>
            <a:off x="10769382" y="2872947"/>
            <a:ext cx="904009" cy="722168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04D31F51-7897-4677-A4DB-C78BA547894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10" t="13839" r="16909" b="68434"/>
          <a:stretch/>
        </p:blipFill>
        <p:spPr>
          <a:xfrm rot="1121413">
            <a:off x="716778" y="101587"/>
            <a:ext cx="1582317" cy="1948749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689C7D57-C85E-49A5-94CC-9EAA126A752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61" r="84605" b="75454"/>
          <a:stretch/>
        </p:blipFill>
        <p:spPr>
          <a:xfrm>
            <a:off x="9212651" y="4007045"/>
            <a:ext cx="2460740" cy="2033366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F9FB091C-980B-4DF5-B3D2-0463CBF855A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72" t="26060" r="100" b="62879"/>
          <a:stretch/>
        </p:blipFill>
        <p:spPr>
          <a:xfrm flipH="1">
            <a:off x="676389" y="4716808"/>
            <a:ext cx="1565534" cy="1393709"/>
          </a:xfrm>
          <a:prstGeom prst="rect">
            <a:avLst/>
          </a:prstGeom>
        </p:spPr>
      </p:pic>
      <p:sp>
        <p:nvSpPr>
          <p:cNvPr id="19" name="文本框 18">
            <a:extLst>
              <a:ext uri="{FF2B5EF4-FFF2-40B4-BE49-F238E27FC236}">
                <a16:creationId xmlns:a16="http://schemas.microsoft.com/office/drawing/2014/main" xmlns="" id="{B9FE0712-30C7-41A3-876E-E643942FFD06}"/>
              </a:ext>
            </a:extLst>
          </p:cNvPr>
          <p:cNvSpPr txBox="1"/>
          <p:nvPr/>
        </p:nvSpPr>
        <p:spPr>
          <a:xfrm>
            <a:off x="3902370" y="2752942"/>
            <a:ext cx="5544742" cy="110799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altLang="zh-CN" sz="6600" b="1" dirty="0" err="1" smtClean="0">
                <a:ln w="7620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UTM Soraya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Khám</a:t>
            </a:r>
            <a:r>
              <a:rPr lang="en-US" altLang="zh-CN" sz="6600" b="1" dirty="0" smtClean="0">
                <a:ln w="7620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UTM Soraya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lang="en-US" altLang="zh-CN" sz="6600" b="1" dirty="0" err="1" smtClean="0">
                <a:ln w="7620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UTM Soraya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phá</a:t>
            </a:r>
            <a:endParaRPr lang="zh-CN" altLang="en-US" sz="6600" b="1" dirty="0">
              <a:ln w="7620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UTM Soraya" pitchFamily="18" charset="0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pic>
        <p:nvPicPr>
          <p:cNvPr id="21" name="图片 20">
            <a:extLst>
              <a:ext uri="{FF2B5EF4-FFF2-40B4-BE49-F238E27FC236}">
                <a16:creationId xmlns:a16="http://schemas.microsoft.com/office/drawing/2014/main" xmlns="" id="{E963B295-EC47-47A3-ACCA-7471E69FBC7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84" t="41971" r="44170" b="50000"/>
          <a:stretch/>
        </p:blipFill>
        <p:spPr>
          <a:xfrm>
            <a:off x="2394558" y="4475316"/>
            <a:ext cx="4280183" cy="141781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xmlns="" id="{002FDF3C-691C-4714-BF75-99B98A83C91C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5080AB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 rot="1501345" flipH="1" flipV="1">
            <a:off x="8142254" y="3722785"/>
            <a:ext cx="800468" cy="886855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xmlns="" id="{ACCAAE1D-E3C4-4E71-AAE9-0FDD488F5567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5080AB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 rot="1501345">
            <a:off x="3129722" y="2047225"/>
            <a:ext cx="800468" cy="886855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xmlns="" id="{7C33EED8-49DD-4596-AD05-DC307330D27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26" t="63081" r="15319" b="23737"/>
          <a:stretch/>
        </p:blipFill>
        <p:spPr>
          <a:xfrm>
            <a:off x="9006446" y="537994"/>
            <a:ext cx="1919200" cy="2011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30844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CORM_RATE_SLIDES" val="0"/>
  <p:tag name="ISPRING_SCORM_RATE_QUIZZES" val="0"/>
  <p:tag name="ISPRING_SCORM_PASSING_SCORE" val="0.000000"/>
  <p:tag name="ISPRING_ULTRA_SCORM_COURSE_ID" val="604D6E1B-AFC4-4394-B26A-C4F27DBD182E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ONLINEFOLDERID" val="0"/>
  <p:tag name="ISPRINGONLINEFOLDERPATH" val="Content List"/>
  <p:tag name="ISPRINGCLOUDFOLDERID" val="0"/>
  <p:tag name="ISPRINGCLOUDFOLDERPATH" val="Repository"/>
  <p:tag name="ISPRING_OUTPUT_FOLDER" val="D:\ppt\第14批\913720"/>
  <p:tag name="ISPRING_PRESENTATION_TITLE" val="PPT源文件"/>
  <p:tag name="ISPRING_FIRST_PUBLISH" val="1"/>
</p:tagLst>
</file>

<file path=ppt/theme/theme1.xml><?xml version="1.0" encoding="utf-8"?>
<a:theme xmlns:a="http://schemas.openxmlformats.org/drawingml/2006/main" name="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syb4e1z3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448</TotalTime>
  <Words>1316</Words>
  <Application>Microsoft Office PowerPoint</Application>
  <PresentationFormat>Custom</PresentationFormat>
  <Paragraphs>162</Paragraphs>
  <Slides>27</Slides>
  <Notes>23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8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PPT源文件</dc:title>
  <dc:creator>WIN7</dc:creator>
  <cp:lastModifiedBy>admin</cp:lastModifiedBy>
  <cp:revision>54</cp:revision>
  <dcterms:created xsi:type="dcterms:W3CDTF">2017-08-18T03:02:00Z</dcterms:created>
  <dcterms:modified xsi:type="dcterms:W3CDTF">2021-10-16T08:00:18Z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2052-10.1.0.6748</vt:lpwstr>
  </property>
</Properties>
</file>