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0" r:id="rId1"/>
    <p:sldMasterId id="2147483655" r:id="rId2"/>
  </p:sldMasterIdLst>
  <p:notesMasterIdLst>
    <p:notesMasterId r:id="rId34"/>
  </p:notesMasterIdLst>
  <p:sldIdLst>
    <p:sldId id="272" r:id="rId3"/>
    <p:sldId id="276" r:id="rId4"/>
    <p:sldId id="277" r:id="rId5"/>
    <p:sldId id="278" r:id="rId6"/>
    <p:sldId id="279" r:id="rId7"/>
    <p:sldId id="260" r:id="rId8"/>
    <p:sldId id="263" r:id="rId9"/>
    <p:sldId id="284" r:id="rId10"/>
    <p:sldId id="280" r:id="rId11"/>
    <p:sldId id="281" r:id="rId12"/>
    <p:sldId id="282" r:id="rId13"/>
    <p:sldId id="283" r:id="rId14"/>
    <p:sldId id="285" r:id="rId15"/>
    <p:sldId id="286" r:id="rId16"/>
    <p:sldId id="287" r:id="rId17"/>
    <p:sldId id="288" r:id="rId18"/>
    <p:sldId id="289" r:id="rId19"/>
    <p:sldId id="268" r:id="rId20"/>
    <p:sldId id="265" r:id="rId21"/>
    <p:sldId id="290" r:id="rId22"/>
    <p:sldId id="291" r:id="rId23"/>
    <p:sldId id="292" r:id="rId24"/>
    <p:sldId id="293" r:id="rId25"/>
    <p:sldId id="275" r:id="rId26"/>
    <p:sldId id="298" r:id="rId27"/>
    <p:sldId id="294" r:id="rId28"/>
    <p:sldId id="296" r:id="rId29"/>
    <p:sldId id="295" r:id="rId30"/>
    <p:sldId id="297" r:id="rId31"/>
    <p:sldId id="299" r:id="rId32"/>
    <p:sldId id="300" r:id="rId33"/>
  </p:sldIdLst>
  <p:sldSz cx="12192000" cy="6858000"/>
  <p:notesSz cx="6858000" cy="9144000"/>
  <p:custDataLst>
    <p:tags r:id="rId35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A0000"/>
    <a:srgbClr val="FFB19D"/>
    <a:srgbClr val="FF780A"/>
    <a:srgbClr val="00863D"/>
    <a:srgbClr val="6FAA2E"/>
    <a:srgbClr val="0070C0"/>
    <a:srgbClr val="B71E19"/>
    <a:srgbClr val="814286"/>
    <a:srgbClr val="B3000D"/>
    <a:srgbClr val="FF940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231" autoAdjust="0"/>
    <p:restoredTop sz="94660"/>
  </p:normalViewPr>
  <p:slideViewPr>
    <p:cSldViewPr snapToGrid="0">
      <p:cViewPr varScale="1">
        <p:scale>
          <a:sx n="72" d="100"/>
          <a:sy n="72" d="100"/>
        </p:scale>
        <p:origin x="83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inpin heiti" charset="-122"/>
                <a:ea typeface="inpin heiti" charset="-122"/>
              </a:defRPr>
            </a:lvl1pPr>
          </a:lstStyle>
          <a:p>
            <a:fld id="{5D13BBE5-0BEA-4494-9BEF-C8C2F48C9E2D}" type="datetimeFigureOut">
              <a:rPr lang="zh-CN" altLang="en-US" smtClean="0"/>
              <a:pPr/>
              <a:t>2021/11/7</a:t>
            </a:fld>
            <a:endParaRPr lang="zh-CN" altLang="en-US" dirty="0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 dirty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dirty="0" smtClean="0"/>
              <a:t>编辑母版文本样式</a:t>
            </a:r>
          </a:p>
          <a:p>
            <a:pPr lvl="1"/>
            <a:r>
              <a:rPr lang="zh-CN" altLang="en-US" dirty="0" smtClean="0"/>
              <a:t>第二级</a:t>
            </a:r>
          </a:p>
          <a:p>
            <a:pPr lvl="2"/>
            <a:r>
              <a:rPr lang="zh-CN" altLang="en-US" dirty="0" smtClean="0"/>
              <a:t>第三级</a:t>
            </a:r>
          </a:p>
          <a:p>
            <a:pPr lvl="3"/>
            <a:r>
              <a:rPr lang="zh-CN" altLang="en-US" dirty="0" smtClean="0"/>
              <a:t>第四级</a:t>
            </a:r>
          </a:p>
          <a:p>
            <a:pPr lvl="4"/>
            <a:r>
              <a:rPr lang="zh-CN" altLang="en-US" dirty="0" smtClean="0"/>
              <a:t>第五级</a:t>
            </a:r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inpin heiti" charset="-122"/>
                <a:ea typeface="inpin heiti" charset="-122"/>
              </a:defRPr>
            </a:lvl1pPr>
          </a:lstStyle>
          <a:p>
            <a:fld id="{F1CB8912-F0BA-4AD8-8415-DA1F26BCB09F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4232529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inpin heiti" charset="-122"/>
        <a:ea typeface="inpin heiti" charset="-122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inpin heiti" charset="-122"/>
        <a:ea typeface="inpin heiti" charset="-122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inpin heiti" charset="-122"/>
        <a:ea typeface="inpin heiti" charset="-122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inpin heiti" charset="-122"/>
        <a:ea typeface="inpin heiti" charset="-122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inpin heiti" charset="-122"/>
        <a:ea typeface="inpin heiti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07296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61104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98524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96149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22506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4421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31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16745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2" descr="cdc42615100be655bf1a"/>
          <p:cNvPicPr>
            <a:picLocks noChangeAspect="1"/>
          </p:cNvPicPr>
          <p:nvPr userDrawn="1"/>
        </p:nvPicPr>
        <p:blipFill>
          <a:blip r:embed="rId2">
            <a:clrChange>
              <a:clrFrom>
                <a:srgbClr val="FFE1E3">
                  <a:alpha val="100000"/>
                </a:srgbClr>
              </a:clrFrom>
              <a:clrTo>
                <a:srgbClr val="FFE1E3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2768672" y="-491310"/>
            <a:ext cx="1600518" cy="1600518"/>
          </a:xfrm>
          <a:prstGeom prst="rect">
            <a:avLst/>
          </a:prstGeom>
        </p:spPr>
      </p:pic>
      <p:pic>
        <p:nvPicPr>
          <p:cNvPr id="3" name="Content Placeholder 12" descr="cdc42615100be655bf1a"/>
          <p:cNvPicPr>
            <a:picLocks noChangeAspect="1"/>
          </p:cNvPicPr>
          <p:nvPr userDrawn="1"/>
        </p:nvPicPr>
        <p:blipFill>
          <a:blip r:embed="rId3">
            <a:clrChange>
              <a:clrFrom>
                <a:srgbClr val="FFE1E3">
                  <a:alpha val="100000"/>
                </a:srgbClr>
              </a:clrFrom>
              <a:clrTo>
                <a:srgbClr val="FFE1E3">
                  <a:alpha val="100000"/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9828" y="-82304"/>
            <a:ext cx="2482922" cy="2482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9559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8206A5CD-5D03-4AF2-A862-6374BABCDE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07884909-DFC1-4385-83A5-610F8BB301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4C8BB721-2A41-4394-9697-9D0E0D9983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B2D745DA-DBC4-4B58-B40B-9B89EFCE2DA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E42B00AB-42A8-4FA3-864E-2C270D406F9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4789DEC5-DB7D-4B7A-A739-80F146131D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6B880E-3BE9-4A10-966A-C1D42C70BCF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2021/11/7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5DBFB16F-4C71-4C6E-9F0B-A1689B50B5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DB45560D-2BBB-46D5-9D32-8571051D61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5F30F0-2D64-4950-B991-DBE38FB597C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03495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airplane"/>
      </p:transition>
    </mc:Choice>
    <mc:Fallback xmlns="">
      <p:transition spd="slow" advClick="0" advTm="4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1532AD7E-EF58-48DD-ABF3-A58E3FAED8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833C195A-A4EC-461B-9BC5-C85ED43C00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6B880E-3BE9-4A10-966A-C1D42C70BCF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2021/11/7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8F815663-A9ED-49D3-B841-D6E704C69B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1414CDA0-E9F6-4F74-A641-31EC3990AD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5F30F0-2D64-4950-B991-DBE38FB597C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46220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airplane"/>
      </p:transition>
    </mc:Choice>
    <mc:Fallback xmlns="">
      <p:transition spd="slow" advClick="0" advTm="400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608CE1EE-1C71-477D-A315-A7E8E7B4B0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6B880E-3BE9-4A10-966A-C1D42C70BCF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2021/11/7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9FF734CE-6E42-4202-8D7A-E62352B23F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3233A891-55B3-4419-BAAA-E5176E39D0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5F30F0-2D64-4950-B991-DBE38FB597C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09643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airplane"/>
      </p:transition>
    </mc:Choice>
    <mc:Fallback xmlns="">
      <p:transition spd="slow" advClick="0" advTm="400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CE46278C-7378-4C16-AEBD-97D0C7B551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40DC71AC-0695-48D0-A5C1-A2DFE8CFBF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6994A254-CB33-4221-A6DD-4FF609E860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6391B497-8491-41A9-82AF-30CE8B9AD9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6B880E-3BE9-4A10-966A-C1D42C70BCF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2021/11/7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964F5015-A16E-4533-99E7-B85E48090C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C818662E-9695-4FCC-83D0-D7B9E5B2BF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5F30F0-2D64-4950-B991-DBE38FB597C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91045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airplane"/>
      </p:transition>
    </mc:Choice>
    <mc:Fallback xmlns="">
      <p:transition spd="slow" advClick="0" advTm="400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72BAFB50-33D3-41F8-8B0D-C95D1F3DD8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270E7E3E-6331-4432-B6A1-EDCE1D0ABC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352437C9-A6B4-4B1D-B141-2A7952D072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50DC2534-C80D-43F6-B18D-30D6AA3522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6B880E-3BE9-4A10-966A-C1D42C70BCF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2021/11/7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87193401-AA28-41EF-A97D-F4FBB31CEF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D2196DFE-B28E-4476-ADE9-459885B140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5F30F0-2D64-4950-B991-DBE38FB597C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73206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airplane"/>
      </p:transition>
    </mc:Choice>
    <mc:Fallback xmlns="">
      <p:transition spd="slow" advClick="0" advTm="400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346EE738-C2D6-43FC-B20C-D2DDB4A4F9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8F027530-3133-4C3E-8F2D-090BB29F672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1305AE87-AA2B-45C2-95E8-E9CD348EC7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6B880E-3BE9-4A10-966A-C1D42C70BCF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2021/11/7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C729EEE9-9B1F-4C46-B497-92FC363073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C4AA111E-0F79-46EE-8487-4376EF9B58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5F30F0-2D64-4950-B991-DBE38FB597C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73005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airplane"/>
      </p:transition>
    </mc:Choice>
    <mc:Fallback xmlns="">
      <p:transition spd="slow" advClick="0" advTm="400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3A25EC82-AA27-4DC5-987C-F9927CBAB83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4F444811-7A43-4F7A-A72F-6DAE24BE3C7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CE2159E8-1629-459E-8955-D70204D031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6B880E-3BE9-4A10-966A-C1D42C70BCF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2021/11/7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40710FE1-5D36-4DF0-A165-6BD09660FD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E0223D90-62AE-4492-AA8E-21AF063422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5F30F0-2D64-4950-B991-DBE38FB597C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43407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airplane"/>
      </p:transition>
    </mc:Choice>
    <mc:Fallback xmlns="">
      <p:transition spd="slow" advClick="0" advTm="4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609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8256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2960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97786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EA388EB4-7D75-44C3-BF30-659125E2ED0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9FAD0266-92C5-45C2-83A6-488A7C2C37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10DC3318-8973-44EC-AD35-167DC8AEBB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6B880E-3BE9-4A10-966A-C1D42C70BCF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2021/11/7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A3A85E6E-4779-4D28-B7C4-E7A7DDF925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4D3C64F2-C24D-4F87-982B-31BADC4A91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5F30F0-2D64-4950-B991-DBE38FB597C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00639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airplane"/>
      </p:transition>
    </mc:Choice>
    <mc:Fallback xmlns="">
      <p:transition spd="slow" advClick="0" advTm="4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ADD99C82-B409-4C4F-B04C-D892273613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77E98B40-4EB3-4547-A082-BFA54A9D09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5AA97E4D-82B6-449D-B1E4-8E2217A6D5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6B880E-3BE9-4A10-966A-C1D42C70BCF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2021/11/7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24BF0727-23A9-469B-A916-53740C326C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DEC8DDD8-9F84-4BBC-942A-1BCBD3E89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5F30F0-2D64-4950-B991-DBE38FB597C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86870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airplane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F146DF5D-E15C-41AC-A5F5-6B60D19E9E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6B880E-3BE9-4A10-966A-C1D42C70BCF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2021/11/7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5940DE1F-6A4A-462C-B648-A1325D44C4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A11EFEF4-44A2-40B4-BE02-D8BEEF7D74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5F30F0-2D64-4950-B991-DBE38FB597C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90248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airplane"/>
      </p:transition>
    </mc:Choice>
    <mc:Fallback xmlns="">
      <p:transition spd="slow" advClick="0" advTm="4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52767841-4872-4A66-B5B9-AEB6A690E0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6B880E-3BE9-4A10-966A-C1D42C70BCF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2021/11/7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CA810C30-4121-4186-909E-993A5F4E27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17B0A69E-FCE1-4195-B112-8B07999C67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5F30F0-2D64-4950-B991-DBE38FB597C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57472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airplane"/>
      </p:transition>
    </mc:Choice>
    <mc:Fallback xmlns="">
      <p:transition spd="slow" advClick="0" advTm="4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11" Type="http://schemas.openxmlformats.org/officeDocument/2006/relationships/image" Target="../media/image4.jpe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12" descr="cdc42615100be655bf1a"/>
          <p:cNvPicPr>
            <a:picLocks noChangeAspect="1"/>
          </p:cNvPicPr>
          <p:nvPr userDrawn="1"/>
        </p:nvPicPr>
        <p:blipFill>
          <a:blip r:embed="rId7">
            <a:clrChange>
              <a:clrFrom>
                <a:srgbClr val="FFE1E3">
                  <a:alpha val="100000"/>
                </a:srgbClr>
              </a:clrFrom>
              <a:clrTo>
                <a:srgbClr val="FFE1E3">
                  <a:alpha val="100000"/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5728" y="-50799"/>
            <a:ext cx="3073472" cy="3073472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0" y="-9442"/>
            <a:ext cx="12192000" cy="6876884"/>
          </a:xfrm>
          <a:prstGeom prst="rect">
            <a:avLst/>
          </a:prstGeom>
        </p:spPr>
      </p:pic>
      <p:sp>
        <p:nvSpPr>
          <p:cNvPr id="2" name="文本框 1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b="0" i="0" dirty="0">
                <a:solidFill>
                  <a:schemeClr val="bg1">
                    <a:alpha val="0"/>
                  </a:schemeClr>
                </a:solidFill>
                <a:latin typeface="inpin heiti" charset="-122"/>
                <a:ea typeface="inpin heiti" charset="-122"/>
                <a:sym typeface="+mn-ea"/>
              </a:rPr>
              <a:t>感谢您下载包图网平台上提供的</a:t>
            </a:r>
            <a:r>
              <a:rPr lang="en-US" altLang="zh-CN" sz="300" b="0" i="0" dirty="0">
                <a:solidFill>
                  <a:schemeClr val="bg1">
                    <a:alpha val="0"/>
                  </a:schemeClr>
                </a:solidFill>
                <a:latin typeface="inpin heiti" charset="-122"/>
                <a:ea typeface="inpin heiti" charset="-122"/>
                <a:sym typeface="+mn-ea"/>
              </a:rPr>
              <a:t>PPT</a:t>
            </a:r>
            <a:r>
              <a:rPr lang="zh-CN" altLang="en-US" sz="300" b="0" i="0" dirty="0">
                <a:solidFill>
                  <a:schemeClr val="bg1">
                    <a:alpha val="0"/>
                  </a:schemeClr>
                </a:solidFill>
                <a:latin typeface="inpin heiti" charset="-122"/>
                <a:ea typeface="inpin heiti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b="0" i="0" dirty="0">
                <a:solidFill>
                  <a:schemeClr val="bg1">
                    <a:alpha val="0"/>
                  </a:schemeClr>
                </a:solidFill>
                <a:latin typeface="inpin heiti" charset="-122"/>
                <a:ea typeface="inpin heiti" charset="-122"/>
                <a:sym typeface="+mn-ea"/>
              </a:rPr>
              <a:t>ibaotu.com</a:t>
            </a:r>
          </a:p>
        </p:txBody>
      </p:sp>
      <p:pic>
        <p:nvPicPr>
          <p:cNvPr id="3" name="图片 2" descr="矢量智能"/>
          <p:cNvPicPr/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156796"/>
            <a:ext cx="12192000" cy="2701204"/>
          </a:xfrm>
          <a:prstGeom prst="rect">
            <a:avLst/>
          </a:prstGeom>
        </p:spPr>
      </p:pic>
      <p:pic>
        <p:nvPicPr>
          <p:cNvPr id="5" name="Content Placeholder 12" descr="cdc42615100be655bf1a"/>
          <p:cNvPicPr>
            <a:picLocks noChangeAspect="1"/>
          </p:cNvPicPr>
          <p:nvPr userDrawn="1"/>
        </p:nvPicPr>
        <p:blipFill>
          <a:blip r:embed="rId11">
            <a:clrChange>
              <a:clrFrom>
                <a:srgbClr val="FFE1E3">
                  <a:alpha val="100000"/>
                </a:srgbClr>
              </a:clrFrom>
              <a:clrTo>
                <a:srgbClr val="FFE1E3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2768672" y="-491310"/>
            <a:ext cx="1600518" cy="1600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0638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67" r:id="rId2"/>
    <p:sldLayoutId id="2147483668" r:id="rId3"/>
    <p:sldLayoutId id="2147483652" r:id="rId4"/>
    <p:sldLayoutId id="2147483654" r:id="rId5"/>
  </p:sldLayoutIdLst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387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551" userDrawn="1">
          <p15:clr>
            <a:srgbClr val="F26B43"/>
          </p15:clr>
        </p15:guide>
        <p15:guide id="4" pos="7129" userDrawn="1">
          <p15:clr>
            <a:srgbClr val="F26B43"/>
          </p15:clr>
        </p15:guide>
        <p15:guide id="5" orient="horz" pos="799" userDrawn="1">
          <p15:clr>
            <a:srgbClr val="F26B43"/>
          </p15:clr>
        </p15:guide>
        <p15:guide id="6" orient="horz" pos="3974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C3FA1F20-6250-4C09-8CE6-1BEE439F11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81FE79E8-6BE5-4684-985D-B987C08782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013FE056-1C43-4A98-9A62-8DE3C9926A3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6B880E-3BE9-4A10-966A-C1D42C70BCF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2021/11/7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E892D5BC-DF88-454C-A566-965428B6903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94CBBA3D-058B-4788-B8F8-4C7734EE5F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5F30F0-2D64-4950-B991-DBE38FB597C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66323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7" r:id="rId2"/>
    <p:sldLayoutId id="2147483658" r:id="rId3"/>
    <p:sldLayoutId id="2147483659" r:id="rId4"/>
    <p:sldLayoutId id="2147483660" r:id="rId5"/>
    <p:sldLayoutId id="2147483661" r:id="rId6"/>
    <p:sldLayoutId id="2147483662" r:id="rId7"/>
    <p:sldLayoutId id="2147483663" r:id="rId8"/>
    <p:sldLayoutId id="2147483664" r:id="rId9"/>
    <p:sldLayoutId id="2147483665" r:id="rId10"/>
    <p:sldLayoutId id="2147483666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airplane"/>
      </p:transition>
    </mc:Choice>
    <mc:Fallback xmlns="">
      <p:transition spd="slow" advClick="0" advTm="4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inpin heiti" charset="-122"/>
          <a:ea typeface="inpin heiti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10" Type="http://schemas.openxmlformats.org/officeDocument/2006/relationships/image" Target="../media/image9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1.gif"/><Relationship Id="rId7" Type="http://schemas.openxmlformats.org/officeDocument/2006/relationships/image" Target="../media/image14.jpeg"/><Relationship Id="rId12" Type="http://schemas.openxmlformats.org/officeDocument/2006/relationships/image" Target="../media/image18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.jpeg"/><Relationship Id="rId11" Type="http://schemas.openxmlformats.org/officeDocument/2006/relationships/slide" Target="slide3.xml"/><Relationship Id="rId5" Type="http://schemas.microsoft.com/office/2007/relationships/hdphoto" Target="../media/hdphoto2.wdp"/><Relationship Id="rId10" Type="http://schemas.openxmlformats.org/officeDocument/2006/relationships/image" Target="../media/image17.jpeg"/><Relationship Id="rId4" Type="http://schemas.openxmlformats.org/officeDocument/2006/relationships/image" Target="../media/image12.png"/><Relationship Id="rId9" Type="http://schemas.openxmlformats.org/officeDocument/2006/relationships/image" Target="../media/image1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2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5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6.png"/><Relationship Id="rId3" Type="http://schemas.openxmlformats.org/officeDocument/2006/relationships/audio" Target="../media/audio2.wav"/><Relationship Id="rId7" Type="http://schemas.openxmlformats.org/officeDocument/2006/relationships/image" Target="../media/image11.gif"/><Relationship Id="rId12" Type="http://schemas.openxmlformats.org/officeDocument/2006/relationships/image" Target="../media/image15.jpeg"/><Relationship Id="rId17" Type="http://schemas.openxmlformats.org/officeDocument/2006/relationships/image" Target="../media/image23.jpeg"/><Relationship Id="rId2" Type="http://schemas.openxmlformats.org/officeDocument/2006/relationships/audio" Target="../media/audio1.wav"/><Relationship Id="rId16" Type="http://schemas.openxmlformats.org/officeDocument/2006/relationships/image" Target="../media/image22.gi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0.png"/><Relationship Id="rId11" Type="http://schemas.openxmlformats.org/officeDocument/2006/relationships/image" Target="../media/image14.jpeg"/><Relationship Id="rId5" Type="http://schemas.openxmlformats.org/officeDocument/2006/relationships/image" Target="../media/image19.gif"/><Relationship Id="rId15" Type="http://schemas.openxmlformats.org/officeDocument/2006/relationships/image" Target="../media/image21.jpeg"/><Relationship Id="rId10" Type="http://schemas.openxmlformats.org/officeDocument/2006/relationships/image" Target="../media/image13.jpeg"/><Relationship Id="rId4" Type="http://schemas.openxmlformats.org/officeDocument/2006/relationships/image" Target="../media/image10.png"/><Relationship Id="rId9" Type="http://schemas.microsoft.com/office/2007/relationships/hdphoto" Target="../media/hdphoto2.wdp"/><Relationship Id="rId14" Type="http://schemas.openxmlformats.org/officeDocument/2006/relationships/image" Target="../media/image17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10" Type="http://schemas.openxmlformats.org/officeDocument/2006/relationships/image" Target="../media/image9.pn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jpeg"/><Relationship Id="rId18" Type="http://schemas.openxmlformats.org/officeDocument/2006/relationships/image" Target="../media/image22.gif"/><Relationship Id="rId3" Type="http://schemas.openxmlformats.org/officeDocument/2006/relationships/audio" Target="../media/audio2.wav"/><Relationship Id="rId7" Type="http://schemas.openxmlformats.org/officeDocument/2006/relationships/image" Target="../media/image19.gif"/><Relationship Id="rId12" Type="http://schemas.openxmlformats.org/officeDocument/2006/relationships/image" Target="../media/image16.png"/><Relationship Id="rId17" Type="http://schemas.openxmlformats.org/officeDocument/2006/relationships/image" Target="../media/image23.jpeg"/><Relationship Id="rId2" Type="http://schemas.openxmlformats.org/officeDocument/2006/relationships/audio" Target="../media/audio1.wav"/><Relationship Id="rId16" Type="http://schemas.openxmlformats.org/officeDocument/2006/relationships/image" Target="../media/image21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0.png"/><Relationship Id="rId11" Type="http://schemas.openxmlformats.org/officeDocument/2006/relationships/image" Target="../media/image15.jpeg"/><Relationship Id="rId5" Type="http://schemas.openxmlformats.org/officeDocument/2006/relationships/image" Target="../media/image24.gif"/><Relationship Id="rId15" Type="http://schemas.openxmlformats.org/officeDocument/2006/relationships/image" Target="../media/image26.png"/><Relationship Id="rId10" Type="http://schemas.openxmlformats.org/officeDocument/2006/relationships/image" Target="../media/image13.jpeg"/><Relationship Id="rId4" Type="http://schemas.openxmlformats.org/officeDocument/2006/relationships/image" Target="../media/image10.png"/><Relationship Id="rId9" Type="http://schemas.microsoft.com/office/2007/relationships/hdphoto" Target="../media/hdphoto2.wdp"/><Relationship Id="rId14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gif"/><Relationship Id="rId13" Type="http://schemas.openxmlformats.org/officeDocument/2006/relationships/image" Target="../media/image23.jpeg"/><Relationship Id="rId3" Type="http://schemas.openxmlformats.org/officeDocument/2006/relationships/audio" Target="../media/audio2.wav"/><Relationship Id="rId7" Type="http://schemas.openxmlformats.org/officeDocument/2006/relationships/image" Target="../media/image26.gif"/><Relationship Id="rId12" Type="http://schemas.openxmlformats.org/officeDocument/2006/relationships/image" Target="../media/image2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5.gif"/><Relationship Id="rId11" Type="http://schemas.openxmlformats.org/officeDocument/2006/relationships/image" Target="../media/image28.gif"/><Relationship Id="rId5" Type="http://schemas.openxmlformats.org/officeDocument/2006/relationships/image" Target="../media/image10.png"/><Relationship Id="rId10" Type="http://schemas.openxmlformats.org/officeDocument/2006/relationships/image" Target="../media/image17.jpeg"/><Relationship Id="rId4" Type="http://schemas.openxmlformats.org/officeDocument/2006/relationships/audio" Target="../media/audio3.wav"/><Relationship Id="rId9" Type="http://schemas.openxmlformats.org/officeDocument/2006/relationships/image" Target="../media/image13.jpeg"/><Relationship Id="rId14" Type="http://schemas.openxmlformats.org/officeDocument/2006/relationships/image" Target="../media/image22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矢量智能"/>
          <p:cNvPicPr/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156797"/>
            <a:ext cx="12192000" cy="2701204"/>
          </a:xfrm>
          <a:prstGeom prst="rect">
            <a:avLst/>
          </a:prstGeom>
        </p:spPr>
      </p:pic>
      <p:pic>
        <p:nvPicPr>
          <p:cNvPr id="3" name="图片 2" descr="9ee5199484871c902f5b226d6e69cbee"/>
          <p:cNvPicPr/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96745" y="4406309"/>
            <a:ext cx="2779395" cy="2394585"/>
          </a:xfrm>
          <a:prstGeom prst="rect">
            <a:avLst/>
          </a:prstGeom>
        </p:spPr>
      </p:pic>
      <p:pic>
        <p:nvPicPr>
          <p:cNvPr id="4" name="图片 3" descr="e0f01d50e93b5be62aa78ca12bd19666"/>
          <p:cNvPicPr/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33670" y="5226965"/>
            <a:ext cx="2170430" cy="1573929"/>
          </a:xfrm>
          <a:prstGeom prst="rect">
            <a:avLst/>
          </a:prstGeom>
        </p:spPr>
      </p:pic>
      <p:pic>
        <p:nvPicPr>
          <p:cNvPr id="10" name="图片 9" descr="e6a655ed09bc757151afabca7ab85c5c"/>
          <p:cNvPicPr/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426081">
            <a:off x="10361477" y="520698"/>
            <a:ext cx="1145712" cy="1495432"/>
          </a:xfrm>
          <a:prstGeom prst="rect">
            <a:avLst/>
          </a:prstGeom>
        </p:spPr>
      </p:pic>
      <p:pic>
        <p:nvPicPr>
          <p:cNvPr id="11" name="图片 10" descr="d1ca708a87c9b39e9bdf39142e09b55e"/>
          <p:cNvPicPr/>
          <p:nvPr/>
        </p:nvPicPr>
        <p:blipFill>
          <a:blip r:embed="rId9"/>
          <a:stretch>
            <a:fillRect/>
          </a:stretch>
        </p:blipFill>
        <p:spPr>
          <a:xfrm>
            <a:off x="190500" y="-180730"/>
            <a:ext cx="2428875" cy="2428875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xmlns="" id="{20946115-8F1F-43B6-AFB0-59AF5EFD0FD3}"/>
              </a:ext>
            </a:extLst>
          </p:cNvPr>
          <p:cNvSpPr txBox="1"/>
          <p:nvPr/>
        </p:nvSpPr>
        <p:spPr>
          <a:xfrm>
            <a:off x="1462334" y="1509919"/>
            <a:ext cx="957505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9600" smtClean="0">
                <a:solidFill>
                  <a:srgbClr val="C82D2D"/>
                </a:solidFill>
                <a:latin typeface="UTM Bell" panose="02040603050506020204" pitchFamily="18" charset="0"/>
                <a:ea typeface="inpin heiti" charset="-122"/>
              </a:rPr>
              <a:t>ĐỊA LÍ LỚP 5</a:t>
            </a:r>
            <a:endParaRPr kumimoji="0" lang="zh-CN" altLang="en-US" sz="9600" u="none" strike="noStrike" kern="1200" cap="none" spc="0" normalizeH="0" baseline="0" noProof="0" dirty="0">
              <a:ln>
                <a:noFill/>
              </a:ln>
              <a:solidFill>
                <a:srgbClr val="C82D2D"/>
              </a:solidFill>
              <a:effectLst/>
              <a:uLnTx/>
              <a:uFillTx/>
              <a:latin typeface="UTM Bell" panose="02040603050506020204" pitchFamily="18" charset="0"/>
              <a:ea typeface="inpin heiti" charset="-122"/>
            </a:endParaRPr>
          </a:p>
        </p:txBody>
      </p:sp>
      <p:pic>
        <p:nvPicPr>
          <p:cNvPr id="13" name="轻松欢乐节奏感动进取电子音乐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1141948" y="-58713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332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4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5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3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roup 47">
            <a:extLst>
              <a:ext uri="{FF2B5EF4-FFF2-40B4-BE49-F238E27FC236}">
                <a16:creationId xmlns:a16="http://schemas.microsoft.com/office/drawing/2014/main" xmlns="" id="{6DDB3226-8DBC-482F-B68D-90232CBE1E4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72919576"/>
              </p:ext>
            </p:extLst>
          </p:nvPr>
        </p:nvGraphicFramePr>
        <p:xfrm>
          <a:off x="2" y="1"/>
          <a:ext cx="12191998" cy="3913524"/>
        </p:xfrm>
        <a:graphic>
          <a:graphicData uri="http://schemas.openxmlformats.org/drawingml/2006/table">
            <a:tbl>
              <a:tblPr/>
              <a:tblGrid>
                <a:gridCol w="116114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15355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97345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100932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3008416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794493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97758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STT</a:t>
                      </a:r>
                    </a:p>
                  </a:txBody>
                  <a:tcPr marT="45693" marB="45693" anchor="ctr" horzOverflow="overflow">
                    <a:lnL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B19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Tên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nước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693" marB="45693"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B19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Sô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́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dân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Triệu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người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</a:p>
                  </a:txBody>
                  <a:tcPr marT="45693" marB="45693"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B19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STT</a:t>
                      </a:r>
                    </a:p>
                  </a:txBody>
                  <a:tcPr marT="45693" marB="45693"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B19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Tên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nước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693" marB="45693"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B19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Sô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́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dân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Triệu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người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</a:p>
                  </a:txBody>
                  <a:tcPr marT="45693" marB="45693"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B19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64192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</a:p>
                  </a:txBody>
                  <a:tcPr marT="45693" marB="45693" horzOverflow="overflow">
                    <a:lnL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In-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đô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nê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-xi-a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Phi-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líp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-pin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Việt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Nam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Thái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Lan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Mi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-an-ma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Ma-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lai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-xi-a</a:t>
                      </a:r>
                    </a:p>
                  </a:txBody>
                  <a:tcPr marT="45693" marB="45693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277,0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111,4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98,4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70,0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54,9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32,9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693" marB="45693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693" marB="45693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Cam-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pu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-chia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Lào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Xin-ga-po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Đông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Ti-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mo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Bru-nây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693" marB="45693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17,0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7,4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5,9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1,3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0,4</a:t>
                      </a:r>
                    </a:p>
                  </a:txBody>
                  <a:tcPr marT="45693" marB="45693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3" name="Text Box 9"/>
          <p:cNvSpPr txBox="1">
            <a:spLocks noChangeArrowheads="1"/>
          </p:cNvSpPr>
          <p:nvPr/>
        </p:nvSpPr>
        <p:spPr bwMode="auto">
          <a:xfrm>
            <a:off x="2" y="5295901"/>
            <a:ext cx="87630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>
                <a:latin typeface="Times New Roman" panose="02020603050405020304" pitchFamily="18" charset="0"/>
              </a:rPr>
              <a:t>- Năm </a:t>
            </a:r>
            <a:r>
              <a:rPr lang="en-US" altLang="en-US" sz="3200" smtClean="0">
                <a:latin typeface="Times New Roman" panose="02020603050405020304" pitchFamily="18" charset="0"/>
              </a:rPr>
              <a:t>2021, </a:t>
            </a:r>
            <a:r>
              <a:rPr lang="en-US" altLang="en-US" sz="3200">
                <a:latin typeface="Times New Roman" panose="02020603050405020304" pitchFamily="18" charset="0"/>
              </a:rPr>
              <a:t>dân số nước ta là bao nhiêu người?</a:t>
            </a:r>
          </a:p>
        </p:txBody>
      </p:sp>
      <p:sp>
        <p:nvSpPr>
          <p:cNvPr id="4" name="Text Box 9"/>
          <p:cNvSpPr txBox="1">
            <a:spLocks noChangeArrowheads="1"/>
          </p:cNvSpPr>
          <p:nvPr/>
        </p:nvSpPr>
        <p:spPr bwMode="auto">
          <a:xfrm>
            <a:off x="2" y="4691861"/>
            <a:ext cx="87630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i="1" smtClean="0">
                <a:latin typeface="Times New Roman" panose="02020603050405020304" pitchFamily="18" charset="0"/>
              </a:rPr>
              <a:t>Dựa vào bảng số liệu, cho biết: </a:t>
            </a:r>
            <a:endParaRPr lang="en-US" altLang="en-US" sz="3200" i="1">
              <a:latin typeface="Times New Roman" panose="02020603050405020304" pitchFamily="18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1066800" y="2201861"/>
            <a:ext cx="1504950" cy="380999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4591051" y="2201860"/>
            <a:ext cx="1504950" cy="380999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 Box 12"/>
          <p:cNvSpPr txBox="1">
            <a:spLocks noChangeArrowheads="1"/>
          </p:cNvSpPr>
          <p:nvPr/>
        </p:nvSpPr>
        <p:spPr bwMode="auto">
          <a:xfrm>
            <a:off x="0" y="5924549"/>
            <a:ext cx="108966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>
                <a:latin typeface="Times New Roman" panose="02020603050405020304" pitchFamily="18" charset="0"/>
              </a:rPr>
              <a:t>- Nước ta có số dân đứng thứ mấy trong các nước Đông Nam Á?</a:t>
            </a:r>
          </a:p>
        </p:txBody>
      </p:sp>
      <p:sp>
        <p:nvSpPr>
          <p:cNvPr id="8" name="Text Box 44">
            <a:extLst>
              <a:ext uri="{FF2B5EF4-FFF2-40B4-BE49-F238E27FC236}">
                <a16:creationId xmlns:a16="http://schemas.microsoft.com/office/drawing/2014/main" xmlns="" id="{2F3BE8EE-40E2-410D-BB50-D44715EF7E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" y="3979527"/>
            <a:ext cx="12191999" cy="46166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vi-VN" sz="2400" dirty="0">
                <a:solidFill>
                  <a:prstClr val="black"/>
                </a:solidFill>
                <a:cs typeface="Times New Roman" panose="02020603050405020304" pitchFamily="18" charset="0"/>
              </a:rPr>
              <a:t>      </a:t>
            </a:r>
            <a:r>
              <a:rPr lang="en-US" altLang="vi-VN" sz="2400" dirty="0" err="1">
                <a:solidFill>
                  <a:prstClr val="black"/>
                </a:solidFill>
                <a:cs typeface="Times New Roman" panose="02020603050405020304" pitchFamily="18" charset="0"/>
              </a:rPr>
              <a:t>Bảng</a:t>
            </a:r>
            <a:r>
              <a:rPr lang="en-US" altLang="vi-VN" sz="2400" dirty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prstClr val="black"/>
                </a:solidFill>
                <a:cs typeface="Times New Roman" panose="02020603050405020304" pitchFamily="18" charset="0"/>
              </a:rPr>
              <a:t>số</a:t>
            </a:r>
            <a:r>
              <a:rPr lang="en-US" altLang="vi-VN" sz="2400" dirty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prstClr val="black"/>
                </a:solidFill>
                <a:cs typeface="Times New Roman" panose="02020603050405020304" pitchFamily="18" charset="0"/>
              </a:rPr>
              <a:t>liệu</a:t>
            </a:r>
            <a:r>
              <a:rPr lang="en-US" altLang="vi-VN" sz="2400" dirty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prstClr val="black"/>
                </a:solidFill>
                <a:cs typeface="Times New Roman" panose="02020603050405020304" pitchFamily="18" charset="0"/>
              </a:rPr>
              <a:t>số</a:t>
            </a:r>
            <a:r>
              <a:rPr lang="en-US" altLang="vi-VN" sz="2400" dirty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prstClr val="black"/>
                </a:solidFill>
                <a:cs typeface="Times New Roman" panose="02020603050405020304" pitchFamily="18" charset="0"/>
              </a:rPr>
              <a:t>dân</a:t>
            </a:r>
            <a:r>
              <a:rPr lang="en-US" altLang="vi-VN" sz="2400" dirty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prstClr val="black"/>
                </a:solidFill>
                <a:cs typeface="Times New Roman" panose="02020603050405020304" pitchFamily="18" charset="0"/>
              </a:rPr>
              <a:t>các</a:t>
            </a:r>
            <a:r>
              <a:rPr lang="en-US" altLang="vi-VN" sz="2400" dirty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prstClr val="black"/>
                </a:solidFill>
                <a:cs typeface="Times New Roman" panose="02020603050405020304" pitchFamily="18" charset="0"/>
              </a:rPr>
              <a:t>nước</a:t>
            </a:r>
            <a:r>
              <a:rPr lang="en-US" altLang="vi-VN" sz="2400" dirty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prstClr val="black"/>
                </a:solidFill>
                <a:cs typeface="Times New Roman" panose="02020603050405020304" pitchFamily="18" charset="0"/>
              </a:rPr>
              <a:t>Đông</a:t>
            </a:r>
            <a:r>
              <a:rPr lang="en-US" altLang="vi-VN" sz="2400" dirty="0">
                <a:solidFill>
                  <a:prstClr val="black"/>
                </a:solidFill>
                <a:cs typeface="Times New Roman" panose="02020603050405020304" pitchFamily="18" charset="0"/>
              </a:rPr>
              <a:t> Nam Á </a:t>
            </a:r>
            <a:r>
              <a:rPr lang="en-US" altLang="vi-VN" sz="2400" err="1">
                <a:solidFill>
                  <a:prstClr val="black"/>
                </a:solidFill>
                <a:cs typeface="Times New Roman" panose="02020603050405020304" pitchFamily="18" charset="0"/>
              </a:rPr>
              <a:t>năm</a:t>
            </a:r>
            <a:r>
              <a:rPr lang="en-US" altLang="vi-VN" sz="240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2400" smtClean="0">
                <a:solidFill>
                  <a:prstClr val="black"/>
                </a:solidFill>
                <a:cs typeface="Times New Roman" panose="02020603050405020304" pitchFamily="18" charset="0"/>
              </a:rPr>
              <a:t>2021</a:t>
            </a:r>
            <a:endParaRPr lang="en-US" altLang="vi-VN" sz="2400" dirty="0">
              <a:solidFill>
                <a:prstClr val="black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7644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 animBg="1"/>
      <p:bldP spid="6" grpId="0" animBg="1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"/>
            <a:ext cx="5582654" cy="3521084"/>
          </a:xfrm>
          <a:prstGeom prst="rect">
            <a:avLst/>
          </a:prstGeom>
        </p:spPr>
      </p:pic>
      <p:sp>
        <p:nvSpPr>
          <p:cNvPr id="3" name="Text Box 6"/>
          <p:cNvSpPr txBox="1">
            <a:spLocks noChangeArrowheads="1"/>
          </p:cNvSpPr>
          <p:nvPr/>
        </p:nvSpPr>
        <p:spPr bwMode="auto">
          <a:xfrm>
            <a:off x="176462" y="4073878"/>
            <a:ext cx="11893935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 eaLnBrk="0" hangingPunct="0">
              <a:defRPr/>
            </a:pPr>
            <a:r>
              <a:rPr lang="en-US" sz="280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Dựa vào lược đồ các nước Đông Nam Á, nêu </a:t>
            </a:r>
            <a:r>
              <a:rPr lang="en-US" sz="2800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28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28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8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so </a:t>
            </a:r>
            <a:r>
              <a:rPr lang="en-US" sz="2800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sz="28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sz="28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8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Nam Á?</a:t>
            </a:r>
            <a:endParaRPr lang="en-US" sz="2800" dirty="0" smtClean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83532" y="3579278"/>
            <a:ext cx="464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Lược đồ các nước Đông Nam Á</a:t>
            </a:r>
            <a:endParaRPr lang="en-US" sz="2400" i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11994171"/>
              </p:ext>
            </p:extLst>
          </p:nvPr>
        </p:nvGraphicFramePr>
        <p:xfrm>
          <a:off x="5701350" y="15404"/>
          <a:ext cx="6369048" cy="3444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23016">
                  <a:extLst>
                    <a:ext uri="{9D8B030D-6E8A-4147-A177-3AD203B41FA5}">
                      <a16:colId xmlns:a16="http://schemas.microsoft.com/office/drawing/2014/main" xmlns="" val="697854091"/>
                    </a:ext>
                  </a:extLst>
                </a:gridCol>
                <a:gridCol w="2123016">
                  <a:extLst>
                    <a:ext uri="{9D8B030D-6E8A-4147-A177-3AD203B41FA5}">
                      <a16:colId xmlns:a16="http://schemas.microsoft.com/office/drawing/2014/main" xmlns="" val="2498704221"/>
                    </a:ext>
                  </a:extLst>
                </a:gridCol>
                <a:gridCol w="2123016">
                  <a:extLst>
                    <a:ext uri="{9D8B030D-6E8A-4147-A177-3AD203B41FA5}">
                      <a16:colId xmlns:a16="http://schemas.microsoft.com/office/drawing/2014/main" xmlns="" val="2919082748"/>
                    </a:ext>
                  </a:extLst>
                </a:gridCol>
              </a:tblGrid>
              <a:tr h="1370323">
                <a:tc>
                  <a:txBody>
                    <a:bodyPr/>
                    <a:lstStyle/>
                    <a:p>
                      <a:pPr algn="ctr"/>
                      <a:r>
                        <a:rPr lang="en-US" sz="280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Nước</a:t>
                      </a:r>
                      <a:endParaRPr lang="en-US"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B19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Diện</a:t>
                      </a:r>
                      <a:r>
                        <a:rPr lang="en-US" sz="2800" baseline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tích (</a:t>
                      </a:r>
                      <a:r>
                        <a:rPr lang="en-US" sz="2800" b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km</a:t>
                      </a:r>
                      <a:r>
                        <a:rPr lang="en-US" sz="2800" b="1" baseline="3000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2800" b="1" baseline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kumimoji="0" lang="en-US" sz="28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B19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Dân</a:t>
                      </a:r>
                      <a:r>
                        <a:rPr lang="en-US" sz="2800" baseline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số (triệu người)</a:t>
                      </a:r>
                      <a:endParaRPr lang="en-US"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B19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046478420"/>
                  </a:ext>
                </a:extLst>
              </a:tr>
              <a:tr h="32250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Nga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</a:t>
                      </a:r>
                      <a:r>
                        <a:rPr lang="en-US" sz="2800" baseline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130 000</a:t>
                      </a:r>
                      <a:endParaRPr lang="en-US" sz="2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144,4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76613262"/>
                  </a:ext>
                </a:extLst>
              </a:tr>
              <a:tr h="32250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Ca-na-da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9 985 000</a:t>
                      </a:r>
                      <a:endParaRPr lang="en-US" sz="2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37,59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485108503"/>
                  </a:ext>
                </a:extLst>
              </a:tr>
              <a:tr h="32250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Trung Quốc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9 597</a:t>
                      </a:r>
                      <a:r>
                        <a:rPr lang="en-US" sz="2800" baseline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000</a:t>
                      </a:r>
                      <a:endParaRPr lang="en-US" sz="2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1,398 tỷ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384291195"/>
                  </a:ext>
                </a:extLst>
              </a:tr>
              <a:tr h="32250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Việt Nam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330 000</a:t>
                      </a:r>
                      <a:endParaRPr lang="en-US" sz="2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98,4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836122811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7138549" y="3579279"/>
            <a:ext cx="464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Bảng thống kê năm 2021</a:t>
            </a:r>
            <a:endParaRPr lang="en-US" sz="2400" i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 Box 16"/>
          <p:cNvSpPr txBox="1">
            <a:spLocks noChangeArrowheads="1"/>
          </p:cNvSpPr>
          <p:nvPr/>
        </p:nvSpPr>
        <p:spPr bwMode="auto">
          <a:xfrm>
            <a:off x="176462" y="5867921"/>
            <a:ext cx="11893935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smtClean="0">
                <a:latin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altLang="en-US" sz="3200" smtClean="0">
                <a:latin typeface="Times New Roman" panose="02020603050405020304" pitchFamily="18" charset="0"/>
              </a:rPr>
              <a:t>Nước </a:t>
            </a:r>
            <a:r>
              <a:rPr lang="en-US" altLang="en-US" sz="3200">
                <a:latin typeface="Times New Roman" panose="02020603050405020304" pitchFamily="18" charset="0"/>
              </a:rPr>
              <a:t>ta có diện tích vào loại trung bình nhưng dân số lại thuộc hàng các nước đông dân trên thế giới.</a:t>
            </a:r>
          </a:p>
        </p:txBody>
      </p:sp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176461" y="4970900"/>
            <a:ext cx="11893935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 eaLnBrk="0" hangingPunct="0">
              <a:defRPr/>
            </a:pPr>
            <a:r>
              <a:rPr lang="en-US" sz="280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Dựa vào bảng thông kê trên, nêu </a:t>
            </a:r>
            <a:r>
              <a:rPr lang="en-US" sz="2800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28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28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80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và dân số của </a:t>
            </a:r>
            <a:r>
              <a:rPr lang="en-US" sz="2800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so </a:t>
            </a:r>
            <a:r>
              <a:rPr lang="en-US" sz="280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một số </a:t>
            </a:r>
            <a:r>
              <a:rPr lang="en-US" sz="280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trên thế giới?</a:t>
            </a:r>
            <a:endParaRPr lang="en-US" sz="2800" dirty="0" smtClean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3297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7" grpId="0"/>
      <p:bldP spid="9" grpId="0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162050" y="285750"/>
            <a:ext cx="77914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Video về Điều tra dân số năm 2019: https://www.youtube.com/watch?v=RRZJPZ-E-hk</a:t>
            </a:r>
          </a:p>
        </p:txBody>
      </p:sp>
    </p:spTree>
    <p:extLst>
      <p:ext uri="{BB962C8B-B14F-4D97-AF65-F5344CB8AC3E}">
        <p14:creationId xmlns:p14="http://schemas.microsoft.com/office/powerpoint/2010/main" val="1105169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54387" y="1003638"/>
            <a:ext cx="8352356" cy="55336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1" descr="8795a400b30657058d3280f44b1f2d03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71507" y="4311015"/>
            <a:ext cx="5258435" cy="2546985"/>
          </a:xfrm>
          <a:prstGeom prst="rect">
            <a:avLst/>
          </a:prstGeom>
        </p:spPr>
      </p:pic>
      <p:sp>
        <p:nvSpPr>
          <p:cNvPr id="4" name="文本框 8">
            <a:extLst>
              <a:ext uri="{FF2B5EF4-FFF2-40B4-BE49-F238E27FC236}">
                <a16:creationId xmlns:a16="http://schemas.microsoft.com/office/drawing/2014/main" xmlns="" id="{AA69E7E6-47D2-4F69-B0AE-34D3C4076A46}"/>
              </a:ext>
            </a:extLst>
          </p:cNvPr>
          <p:cNvSpPr txBox="1"/>
          <p:nvPr/>
        </p:nvSpPr>
        <p:spPr>
          <a:xfrm>
            <a:off x="3245759" y="2556689"/>
            <a:ext cx="586881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400">
              <a:defRPr/>
            </a:pPr>
            <a:r>
              <a:rPr lang="en-US" altLang="zh-CN" sz="5400" smtClean="0">
                <a:solidFill>
                  <a:srgbClr val="B71E19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2. Gia tăng dân số ở nước ta</a:t>
            </a:r>
            <a:endParaRPr lang="zh-CN" altLang="en-US" sz="5400" dirty="0">
              <a:solidFill>
                <a:srgbClr val="B71E19"/>
              </a:solidFill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  <p:pic>
        <p:nvPicPr>
          <p:cNvPr id="5" name="图片 9" descr="e6a655ed09bc757151afabca7ab85c5c"/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426081">
            <a:off x="10377519" y="588145"/>
            <a:ext cx="1145712" cy="1495432"/>
          </a:xfrm>
          <a:prstGeom prst="rect">
            <a:avLst/>
          </a:prstGeom>
        </p:spPr>
      </p:pic>
      <p:pic>
        <p:nvPicPr>
          <p:cNvPr id="6" name="图片 10" descr="d1ca708a87c9b39e9bdf39142e09b55e"/>
          <p:cNvPicPr/>
          <p:nvPr/>
        </p:nvPicPr>
        <p:blipFill>
          <a:blip r:embed="rId5"/>
          <a:stretch>
            <a:fillRect/>
          </a:stretch>
        </p:blipFill>
        <p:spPr>
          <a:xfrm>
            <a:off x="206542" y="-113283"/>
            <a:ext cx="2428875" cy="2428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4682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/>
          <p:cNvGrpSpPr/>
          <p:nvPr/>
        </p:nvGrpSpPr>
        <p:grpSpPr>
          <a:xfrm>
            <a:off x="-52179" y="563600"/>
            <a:ext cx="11181244" cy="6334363"/>
            <a:chOff x="-52179" y="563600"/>
            <a:chExt cx="11181244" cy="6334363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xmlns="" id="{D91AAB3C-E80F-4B2A-94A9-FDD824EFA90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68527" y="563600"/>
              <a:ext cx="10824119" cy="5938911"/>
              <a:chOff x="720" y="19"/>
              <a:chExt cx="5040" cy="3858"/>
            </a:xfrm>
          </p:grpSpPr>
          <p:sp>
            <p:nvSpPr>
              <p:cNvPr id="3" name="Line 2">
                <a:extLst>
                  <a:ext uri="{FF2B5EF4-FFF2-40B4-BE49-F238E27FC236}">
                    <a16:creationId xmlns:a16="http://schemas.microsoft.com/office/drawing/2014/main" xmlns="" id="{B884BB41-B9F9-4EFC-8CD7-CFF7566B3F1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056" y="19"/>
                <a:ext cx="0" cy="3485"/>
              </a:xfrm>
              <a:prstGeom prst="line">
                <a:avLst/>
              </a:prstGeom>
              <a:noFill/>
              <a:ln w="28575">
                <a:solidFill>
                  <a:sysClr val="windowText" lastClr="00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</a:endParaRPr>
              </a:p>
            </p:txBody>
          </p:sp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xmlns="" id="{DCDD66CD-6E8D-46E5-BD28-45125D96DFC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08" y="1440"/>
                <a:ext cx="432" cy="2064"/>
              </a:xfrm>
              <a:prstGeom prst="rect">
                <a:avLst/>
              </a:prstGeom>
              <a:solidFill>
                <a:srgbClr val="0099FF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altLang="vi-VN" sz="1600" b="0" i="0" u="none" strike="noStrike" kern="0" cap="none" spc="0" normalizeH="0" baseline="0" noProof="0">
                  <a:ln>
                    <a:noFill/>
                  </a:ln>
                  <a:solidFill>
                    <a:srgbClr val="006699"/>
                  </a:solidFill>
                  <a:effectLst/>
                  <a:uLnTx/>
                  <a:uFillTx/>
                  <a:latin typeface=".VnTime" panose="020B7200000000000000" pitchFamily="34" charset="0"/>
                </a:endParaRPr>
              </a:p>
            </p:txBody>
          </p:sp>
          <p:sp>
            <p:nvSpPr>
              <p:cNvPr id="5" name="Line 4">
                <a:extLst>
                  <a:ext uri="{FF2B5EF4-FFF2-40B4-BE49-F238E27FC236}">
                    <a16:creationId xmlns:a16="http://schemas.microsoft.com/office/drawing/2014/main" xmlns="" id="{F83187FF-A12F-4184-97B2-21AC25128B4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56" y="3504"/>
                <a:ext cx="4320" cy="2"/>
              </a:xfrm>
              <a:prstGeom prst="line">
                <a:avLst/>
              </a:prstGeom>
              <a:noFill/>
              <a:ln w="28575">
                <a:solidFill>
                  <a:sysClr val="windowText" lastClr="00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</a:endParaRPr>
              </a:p>
            </p:txBody>
          </p:sp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xmlns="" id="{D94D69DB-0DD2-480B-AFFD-41C517140DA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92" y="1872"/>
                <a:ext cx="432" cy="1632"/>
              </a:xfrm>
              <a:prstGeom prst="rect">
                <a:avLst/>
              </a:prstGeom>
              <a:solidFill>
                <a:srgbClr val="0099FF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altLang="vi-VN" sz="1600" b="0" i="0" u="none" strike="noStrike" kern="0" cap="none" spc="0" normalizeH="0" baseline="0" noProof="0">
                  <a:ln>
                    <a:noFill/>
                  </a:ln>
                  <a:solidFill>
                    <a:srgbClr val="006699"/>
                  </a:solidFill>
                  <a:effectLst/>
                  <a:uLnTx/>
                  <a:uFillTx/>
                  <a:latin typeface=".VnTime" panose="020B7200000000000000" pitchFamily="34" charset="0"/>
                </a:endParaRPr>
              </a:p>
            </p:txBody>
          </p:sp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xmlns="" id="{4CE37FBD-D155-4B4D-ADA5-EF85AF41BF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24" y="1152"/>
                <a:ext cx="432" cy="2352"/>
              </a:xfrm>
              <a:prstGeom prst="rect">
                <a:avLst/>
              </a:prstGeom>
              <a:solidFill>
                <a:srgbClr val="0099FF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altLang="vi-VN" sz="1600" b="0" i="0" u="none" strike="noStrike" kern="0" cap="none" spc="0" normalizeH="0" baseline="0" noProof="0">
                  <a:ln>
                    <a:noFill/>
                  </a:ln>
                  <a:solidFill>
                    <a:srgbClr val="006699"/>
                  </a:solidFill>
                  <a:effectLst/>
                  <a:uLnTx/>
                  <a:uFillTx/>
                  <a:latin typeface=".VnTime" panose="020B7200000000000000" pitchFamily="34" charset="0"/>
                </a:endParaRPr>
              </a:p>
            </p:txBody>
          </p:sp>
          <p:sp>
            <p:nvSpPr>
              <p:cNvPr id="8" name="Text Box 7">
                <a:extLst>
                  <a:ext uri="{FF2B5EF4-FFF2-40B4-BE49-F238E27FC236}">
                    <a16:creationId xmlns:a16="http://schemas.microsoft.com/office/drawing/2014/main" xmlns="" id="{AE0173B0-83A1-43D2-B6BC-8A682EBB390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150" y="161"/>
                <a:ext cx="1057" cy="3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vi-VN" sz="2800" b="1" i="0" u="none" strike="noStrike" kern="0" cap="none" spc="0" normalizeH="0" baseline="0" noProof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Triệu người</a:t>
                </a:r>
              </a:p>
            </p:txBody>
          </p:sp>
          <p:sp>
            <p:nvSpPr>
              <p:cNvPr id="9" name="Text Box 8">
                <a:extLst>
                  <a:ext uri="{FF2B5EF4-FFF2-40B4-BE49-F238E27FC236}">
                    <a16:creationId xmlns:a16="http://schemas.microsoft.com/office/drawing/2014/main" xmlns="" id="{A5B19C3E-2CDD-4FB2-9AF7-AC8D3AA6AD7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136" y="3504"/>
                <a:ext cx="624" cy="3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vi-VN" sz="3200" b="1" i="0" u="none" strike="noStrike" kern="0" cap="none" spc="0" normalizeH="0" baseline="0" noProof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Năm</a:t>
                </a:r>
              </a:p>
            </p:txBody>
          </p:sp>
          <p:sp>
            <p:nvSpPr>
              <p:cNvPr id="10" name="Text Box 9">
                <a:extLst>
                  <a:ext uri="{FF2B5EF4-FFF2-40B4-BE49-F238E27FC236}">
                    <a16:creationId xmlns:a16="http://schemas.microsoft.com/office/drawing/2014/main" xmlns="" id="{E7DA33EC-6830-47FC-B23E-F437D86C6DB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344" y="3503"/>
                <a:ext cx="720" cy="3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vi-VN" sz="3200" b="1" i="0" u="none" strike="noStrike" kern="0" cap="none" spc="0" normalizeH="0" baseline="0" noProof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.VnTime" panose="020B7200000000000000" pitchFamily="34" charset="0"/>
                  </a:rPr>
                  <a:t>1979</a:t>
                </a:r>
              </a:p>
            </p:txBody>
          </p:sp>
          <p:sp>
            <p:nvSpPr>
              <p:cNvPr id="11" name="Text Box 10">
                <a:extLst>
                  <a:ext uri="{FF2B5EF4-FFF2-40B4-BE49-F238E27FC236}">
                    <a16:creationId xmlns:a16="http://schemas.microsoft.com/office/drawing/2014/main" xmlns="" id="{BF063C05-AAD7-4529-9DB8-A97C20D0FC1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160" y="3503"/>
                <a:ext cx="720" cy="3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vi-VN" sz="3200" b="1" i="0" u="none" strike="noStrike" kern="0" cap="none" spc="0" normalizeH="0" baseline="0" noProof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.VnTime" panose="020B7200000000000000" pitchFamily="34" charset="0"/>
                  </a:rPr>
                  <a:t>1989</a:t>
                </a:r>
              </a:p>
            </p:txBody>
          </p:sp>
          <p:sp>
            <p:nvSpPr>
              <p:cNvPr id="12" name="Text Box 11">
                <a:extLst>
                  <a:ext uri="{FF2B5EF4-FFF2-40B4-BE49-F238E27FC236}">
                    <a16:creationId xmlns:a16="http://schemas.microsoft.com/office/drawing/2014/main" xmlns="" id="{FD901634-6642-4B38-8F00-F5E662F90DC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976" y="3505"/>
                <a:ext cx="720" cy="3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vi-VN" sz="3200" b="1" i="0" u="none" strike="noStrike" kern="0" cap="none" spc="0" normalizeH="0" baseline="0" noProof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.VnTime" panose="020B7200000000000000" pitchFamily="34" charset="0"/>
                  </a:rPr>
                  <a:t>1999</a:t>
                </a:r>
              </a:p>
            </p:txBody>
          </p:sp>
          <p:sp>
            <p:nvSpPr>
              <p:cNvPr id="13" name="Text Box 12">
                <a:extLst>
                  <a:ext uri="{FF2B5EF4-FFF2-40B4-BE49-F238E27FC236}">
                    <a16:creationId xmlns:a16="http://schemas.microsoft.com/office/drawing/2014/main" xmlns="" id="{FE5D9070-A5BF-48BB-BC9A-7777F5E35EA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20" y="2729"/>
                <a:ext cx="527" cy="4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vi-VN" sz="4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.VnTime" panose="020B7200000000000000" pitchFamily="34" charset="0"/>
                  </a:rPr>
                  <a:t>20</a:t>
                </a:r>
              </a:p>
            </p:txBody>
          </p:sp>
          <p:sp>
            <p:nvSpPr>
              <p:cNvPr id="14" name="Line 13">
                <a:extLst>
                  <a:ext uri="{FF2B5EF4-FFF2-40B4-BE49-F238E27FC236}">
                    <a16:creationId xmlns:a16="http://schemas.microsoft.com/office/drawing/2014/main" xmlns="" id="{540606D8-9AD7-4ADE-96C8-DFDEC52A484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08" y="2880"/>
                <a:ext cx="96" cy="0"/>
              </a:xfrm>
              <a:prstGeom prst="line">
                <a:avLst/>
              </a:prstGeom>
              <a:noFill/>
              <a:ln w="28575">
                <a:solidFill>
                  <a:sysClr val="windowText" lastClr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5" name="Line 14">
                <a:extLst>
                  <a:ext uri="{FF2B5EF4-FFF2-40B4-BE49-F238E27FC236}">
                    <a16:creationId xmlns:a16="http://schemas.microsoft.com/office/drawing/2014/main" xmlns="" id="{50500615-F472-43DC-990C-D4EA347D204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08" y="2256"/>
                <a:ext cx="96" cy="0"/>
              </a:xfrm>
              <a:prstGeom prst="line">
                <a:avLst/>
              </a:prstGeom>
              <a:noFill/>
              <a:ln w="28575">
                <a:solidFill>
                  <a:sysClr val="windowText" lastClr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6" name="Line 15">
                <a:extLst>
                  <a:ext uri="{FF2B5EF4-FFF2-40B4-BE49-F238E27FC236}">
                    <a16:creationId xmlns:a16="http://schemas.microsoft.com/office/drawing/2014/main" xmlns="" id="{F1127AF3-7279-41BF-B882-F82AFFA8CDC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08" y="1632"/>
                <a:ext cx="96" cy="0"/>
              </a:xfrm>
              <a:prstGeom prst="line">
                <a:avLst/>
              </a:prstGeom>
              <a:noFill/>
              <a:ln w="28575">
                <a:solidFill>
                  <a:sysClr val="windowText" lastClr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7" name="Line 16">
                <a:extLst>
                  <a:ext uri="{FF2B5EF4-FFF2-40B4-BE49-F238E27FC236}">
                    <a16:creationId xmlns:a16="http://schemas.microsoft.com/office/drawing/2014/main" xmlns="" id="{A55120F1-F642-4C68-B22B-E10ADFEECEA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08" y="1008"/>
                <a:ext cx="96" cy="0"/>
              </a:xfrm>
              <a:prstGeom prst="line">
                <a:avLst/>
              </a:prstGeom>
              <a:noFill/>
              <a:ln w="28575">
                <a:solidFill>
                  <a:sysClr val="windowText" lastClr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8" name="Text Box 17">
                <a:extLst>
                  <a:ext uri="{FF2B5EF4-FFF2-40B4-BE49-F238E27FC236}">
                    <a16:creationId xmlns:a16="http://schemas.microsoft.com/office/drawing/2014/main" xmlns="" id="{9419AB28-1A96-4C96-82C9-02CA5BCB3B6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20" y="2104"/>
                <a:ext cx="527" cy="4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vi-VN" sz="4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.VnTime" panose="020B7200000000000000" pitchFamily="34" charset="0"/>
                  </a:rPr>
                  <a:t>40</a:t>
                </a:r>
              </a:p>
            </p:txBody>
          </p:sp>
          <p:sp>
            <p:nvSpPr>
              <p:cNvPr id="19" name="Text Box 18">
                <a:extLst>
                  <a:ext uri="{FF2B5EF4-FFF2-40B4-BE49-F238E27FC236}">
                    <a16:creationId xmlns:a16="http://schemas.microsoft.com/office/drawing/2014/main" xmlns="" id="{5AFE336B-B9CB-4A1D-BACE-4D6A39E40BA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20" y="1482"/>
                <a:ext cx="527" cy="4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vi-VN" sz="4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.VnTime" panose="020B7200000000000000" pitchFamily="34" charset="0"/>
                  </a:rPr>
                  <a:t>60</a:t>
                </a:r>
              </a:p>
            </p:txBody>
          </p:sp>
          <p:sp>
            <p:nvSpPr>
              <p:cNvPr id="20" name="Text Box 19">
                <a:extLst>
                  <a:ext uri="{FF2B5EF4-FFF2-40B4-BE49-F238E27FC236}">
                    <a16:creationId xmlns:a16="http://schemas.microsoft.com/office/drawing/2014/main" xmlns="" id="{6ADFAAC2-50AA-4BBD-B7EF-3B05A0C4A7C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20" y="857"/>
                <a:ext cx="527" cy="4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vi-VN" sz="4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.VnTime" panose="020B7200000000000000" pitchFamily="34" charset="0"/>
                  </a:rPr>
                  <a:t>80</a:t>
                </a:r>
              </a:p>
            </p:txBody>
          </p:sp>
          <p:sp>
            <p:nvSpPr>
              <p:cNvPr id="21" name="Text Box 20">
                <a:extLst>
                  <a:ext uri="{FF2B5EF4-FFF2-40B4-BE49-F238E27FC236}">
                    <a16:creationId xmlns:a16="http://schemas.microsoft.com/office/drawing/2014/main" xmlns="" id="{1B26CE1A-D958-4685-933E-1798CDFC882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344" y="1541"/>
                <a:ext cx="528" cy="3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vi-VN" sz="2800" b="1" i="0" u="none" strike="noStrike" kern="0" cap="none" spc="0" normalizeH="0" baseline="0" noProof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.VnTime" panose="020B7200000000000000" pitchFamily="34" charset="0"/>
                  </a:rPr>
                  <a:t>52,7</a:t>
                </a:r>
              </a:p>
            </p:txBody>
          </p:sp>
          <p:sp>
            <p:nvSpPr>
              <p:cNvPr id="22" name="Text Box 21">
                <a:extLst>
                  <a:ext uri="{FF2B5EF4-FFF2-40B4-BE49-F238E27FC236}">
                    <a16:creationId xmlns:a16="http://schemas.microsoft.com/office/drawing/2014/main" xmlns="" id="{66A3CB07-C5BC-4032-AA98-A298455E5D6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207" y="1102"/>
                <a:ext cx="529" cy="3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vi-VN" sz="2800" b="1" i="0" u="none" strike="noStrike" kern="0" cap="none" spc="0" normalizeH="0" baseline="0" noProof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.VnTime" panose="020B7200000000000000" pitchFamily="34" charset="0"/>
                  </a:rPr>
                  <a:t>64,4</a:t>
                </a:r>
              </a:p>
            </p:txBody>
          </p:sp>
          <p:sp>
            <p:nvSpPr>
              <p:cNvPr id="23" name="Text Box 22">
                <a:extLst>
                  <a:ext uri="{FF2B5EF4-FFF2-40B4-BE49-F238E27FC236}">
                    <a16:creationId xmlns:a16="http://schemas.microsoft.com/office/drawing/2014/main" xmlns="" id="{EBD6A6DC-A726-4F3A-8E11-05867FECC92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979" y="811"/>
                <a:ext cx="527" cy="3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vi-VN" sz="2800" b="1" i="0" u="none" strike="noStrike" kern="0" cap="none" spc="0" normalizeH="0" baseline="0" noProof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.VnTime" panose="020B7200000000000000" pitchFamily="34" charset="0"/>
                  </a:rPr>
                  <a:t>76,3</a:t>
                </a:r>
              </a:p>
            </p:txBody>
          </p:sp>
        </p:grpSp>
        <p:sp>
          <p:nvSpPr>
            <p:cNvPr id="24" name="Text Box 25">
              <a:extLst>
                <a:ext uri="{FF2B5EF4-FFF2-40B4-BE49-F238E27FC236}">
                  <a16:creationId xmlns:a16="http://schemas.microsoft.com/office/drawing/2014/main" xmlns="" id="{1666A19E-FDB5-47DC-A70F-0EA8BB9CCFE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79629" y="6374743"/>
              <a:ext cx="10049436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>
              <a:lvl1pPr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vi-VN" sz="2800" b="0" i="1" dirty="0" err="1">
                  <a:solidFill>
                    <a:prstClr val="black"/>
                  </a:solidFill>
                  <a:cs typeface="Times New Roman" panose="02020603050405020304" pitchFamily="18" charset="0"/>
                </a:rPr>
                <a:t>Biểu</a:t>
              </a:r>
              <a:r>
                <a:rPr lang="en-US" altLang="vi-VN" sz="2800" b="0" i="1" dirty="0">
                  <a:solidFill>
                    <a:prstClr val="black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altLang="vi-VN" sz="2800" b="0" i="1" dirty="0" err="1">
                  <a:solidFill>
                    <a:prstClr val="black"/>
                  </a:solidFill>
                  <a:cs typeface="Times New Roman" panose="02020603050405020304" pitchFamily="18" charset="0"/>
                </a:rPr>
                <a:t>đồ</a:t>
              </a:r>
              <a:r>
                <a:rPr lang="en-US" altLang="vi-VN" sz="2800" b="0" i="1" dirty="0">
                  <a:solidFill>
                    <a:prstClr val="black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altLang="vi-VN" sz="2800" b="0" i="1" dirty="0" err="1">
                  <a:solidFill>
                    <a:prstClr val="black"/>
                  </a:solidFill>
                  <a:cs typeface="Times New Roman" panose="02020603050405020304" pitchFamily="18" charset="0"/>
                </a:rPr>
                <a:t>dân</a:t>
              </a:r>
              <a:r>
                <a:rPr lang="en-US" altLang="vi-VN" sz="2800" b="0" i="1" dirty="0">
                  <a:solidFill>
                    <a:prstClr val="black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altLang="vi-VN" sz="2800" b="0" i="1" dirty="0" err="1">
                  <a:solidFill>
                    <a:prstClr val="black"/>
                  </a:solidFill>
                  <a:cs typeface="Times New Roman" panose="02020603050405020304" pitchFamily="18" charset="0"/>
                </a:rPr>
                <a:t>số</a:t>
              </a:r>
              <a:r>
                <a:rPr lang="en-US" altLang="vi-VN" sz="2800" b="0" i="1" dirty="0">
                  <a:solidFill>
                    <a:prstClr val="black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altLang="vi-VN" sz="2800" b="0" i="1" dirty="0" err="1">
                  <a:solidFill>
                    <a:prstClr val="black"/>
                  </a:solidFill>
                  <a:cs typeface="Times New Roman" panose="02020603050405020304" pitchFamily="18" charset="0"/>
                </a:rPr>
                <a:t>Việt</a:t>
              </a:r>
              <a:r>
                <a:rPr lang="en-US" altLang="vi-VN" sz="2800" b="0" i="1" dirty="0">
                  <a:solidFill>
                    <a:prstClr val="black"/>
                  </a:solidFill>
                  <a:cs typeface="Times New Roman" panose="02020603050405020304" pitchFamily="18" charset="0"/>
                </a:rPr>
                <a:t> Nam qua </a:t>
              </a:r>
              <a:r>
                <a:rPr lang="en-US" altLang="vi-VN" sz="2800" b="0" i="1" dirty="0" err="1">
                  <a:solidFill>
                    <a:prstClr val="black"/>
                  </a:solidFill>
                  <a:cs typeface="Times New Roman" panose="02020603050405020304" pitchFamily="18" charset="0"/>
                </a:rPr>
                <a:t>các</a:t>
              </a:r>
              <a:r>
                <a:rPr lang="en-US" altLang="vi-VN" sz="2800" b="0" i="1" dirty="0">
                  <a:solidFill>
                    <a:prstClr val="black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altLang="vi-VN" sz="2800" b="0" i="1" dirty="0" err="1">
                  <a:solidFill>
                    <a:prstClr val="black"/>
                  </a:solidFill>
                  <a:cs typeface="Times New Roman" panose="02020603050405020304" pitchFamily="18" charset="0"/>
                </a:rPr>
                <a:t>năm</a:t>
              </a:r>
              <a:r>
                <a:rPr lang="en-US" altLang="vi-VN" sz="2800" b="0" i="1" dirty="0">
                  <a:solidFill>
                    <a:prstClr val="black"/>
                  </a:solidFill>
                  <a:cs typeface="Times New Roman" panose="02020603050405020304" pitchFamily="18" charset="0"/>
                </a:rPr>
                <a:t>.</a:t>
              </a:r>
            </a:p>
          </p:txBody>
        </p:sp>
        <p:cxnSp>
          <p:nvCxnSpPr>
            <p:cNvPr id="29" name="Straight Connector 28"/>
            <p:cNvCxnSpPr/>
            <p:nvPr/>
          </p:nvCxnSpPr>
          <p:spPr>
            <a:xfrm flipV="1">
              <a:off x="887048" y="1136571"/>
              <a:ext cx="244760" cy="1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5" name="Text Box 19">
              <a:extLst>
                <a:ext uri="{FF2B5EF4-FFF2-40B4-BE49-F238E27FC236}">
                  <a16:creationId xmlns:a16="http://schemas.microsoft.com/office/drawing/2014/main" xmlns="" id="{6ADFAAC2-50AA-4BBD-B7EF-3B05A0C4A7C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52179" y="831678"/>
              <a:ext cx="1131808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vi-VN" sz="4000" kern="0" noProof="0" smtClean="0">
                  <a:solidFill>
                    <a:srgbClr val="0000CC"/>
                  </a:solidFill>
                  <a:latin typeface=".VnTime" panose="020B7200000000000000" pitchFamily="34" charset="0"/>
                </a:rPr>
                <a:t>10</a:t>
              </a:r>
              <a:r>
                <a:rPr kumimoji="0" lang="en-US" altLang="vi-VN" sz="4000" b="1" i="0" u="none" strike="noStrike" kern="0" cap="none" spc="0" normalizeH="0" baseline="0" noProof="0" smtClean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.VnTime" panose="020B7200000000000000" pitchFamily="34" charset="0"/>
                </a:rPr>
                <a:t>0</a:t>
              </a:r>
              <a:endParaRPr kumimoji="0" lang="en-US" altLang="vi-VN" sz="4000" b="1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.VnTime" panose="020B7200000000000000" pitchFamily="34" charset="0"/>
              </a:endParaRP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xmlns="" id="{4CE37FBD-D155-4B4D-ADA5-EF85AF41BF6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69173" y="1782785"/>
              <a:ext cx="927782" cy="4128607"/>
            </a:xfrm>
            <a:prstGeom prst="rect">
              <a:avLst/>
            </a:prstGeom>
            <a:solidFill>
              <a:srgbClr val="0099FF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altLang="vi-VN" sz="1600" b="0" i="0" u="none" strike="noStrike" kern="0" cap="none" spc="0" normalizeH="0" baseline="0" noProof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.VnTime" panose="020B7200000000000000" pitchFamily="34" charset="0"/>
              </a:endParaRPr>
            </a:p>
          </p:txBody>
        </p:sp>
        <p:sp>
          <p:nvSpPr>
            <p:cNvPr id="33" name="Text Box 11">
              <a:extLst>
                <a:ext uri="{FF2B5EF4-FFF2-40B4-BE49-F238E27FC236}">
                  <a16:creationId xmlns:a16="http://schemas.microsoft.com/office/drawing/2014/main" xmlns="" id="{FD901634-6642-4B38-8F00-F5E662F90DC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866084" y="5884063"/>
              <a:ext cx="1546303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200" b="1" i="0" u="none" strike="noStrike" kern="0" cap="none" spc="0" normalizeH="0" baseline="0" noProof="0" smtClean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.VnTime" panose="020B7200000000000000" pitchFamily="34" charset="0"/>
                </a:rPr>
                <a:t>2009</a:t>
              </a:r>
              <a:endParaRPr kumimoji="0" lang="en-US" altLang="vi-VN" sz="3200" b="1" i="0" u="none" strike="noStrike" kern="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.VnTime" panose="020B7200000000000000" pitchFamily="34" charset="0"/>
              </a:endParaRP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xmlns="" id="{4CE37FBD-D155-4B4D-ADA5-EF85AF41BF6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670105" y="1280949"/>
              <a:ext cx="927782" cy="4630443"/>
            </a:xfrm>
            <a:prstGeom prst="rect">
              <a:avLst/>
            </a:prstGeom>
            <a:solidFill>
              <a:srgbClr val="0099FF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altLang="vi-VN" sz="1600" b="0" i="0" u="none" strike="noStrike" kern="0" cap="none" spc="0" normalizeH="0" baseline="0" noProof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.VnTime" panose="020B7200000000000000" pitchFamily="34" charset="0"/>
              </a:endParaRPr>
            </a:p>
          </p:txBody>
        </p:sp>
        <p:sp>
          <p:nvSpPr>
            <p:cNvPr id="35" name="Text Box 22">
              <a:extLst>
                <a:ext uri="{FF2B5EF4-FFF2-40B4-BE49-F238E27FC236}">
                  <a16:creationId xmlns:a16="http://schemas.microsoft.com/office/drawing/2014/main" xmlns="" id="{EBD6A6DC-A726-4F3A-8E11-05867FECC92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772902" y="1250329"/>
              <a:ext cx="1732665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2800" b="1" i="0" u="none" strike="noStrike" kern="0" cap="none" spc="0" normalizeH="0" baseline="0" noProof="0" smtClean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.VnTime" panose="020B7200000000000000" pitchFamily="34" charset="0"/>
                </a:rPr>
                <a:t>87,09</a:t>
              </a:r>
              <a:endParaRPr kumimoji="0" lang="en-US" altLang="vi-VN" sz="2800" b="1" i="0" u="none" strike="noStrike" kern="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.VnTime" panose="020B7200000000000000" pitchFamily="34" charset="0"/>
              </a:endParaRPr>
            </a:p>
          </p:txBody>
        </p:sp>
        <p:sp>
          <p:nvSpPr>
            <p:cNvPr id="36" name="Text Box 22">
              <a:extLst>
                <a:ext uri="{FF2B5EF4-FFF2-40B4-BE49-F238E27FC236}">
                  <a16:creationId xmlns:a16="http://schemas.microsoft.com/office/drawing/2014/main" xmlns="" id="{EBD6A6DC-A726-4F3A-8E11-05867FECC92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505567" y="831678"/>
              <a:ext cx="1732665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2800" b="1" i="0" u="none" strike="noStrike" kern="0" cap="none" spc="0" normalizeH="0" baseline="0" noProof="0" smtClean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.VnTime" panose="020B7200000000000000" pitchFamily="34" charset="0"/>
                </a:rPr>
                <a:t>96,46</a:t>
              </a:r>
              <a:endParaRPr kumimoji="0" lang="en-US" altLang="vi-VN" sz="2800" b="1" i="0" u="none" strike="noStrike" kern="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.VnTime" panose="020B7200000000000000" pitchFamily="34" charset="0"/>
              </a:endParaRPr>
            </a:p>
          </p:txBody>
        </p:sp>
        <p:sp>
          <p:nvSpPr>
            <p:cNvPr id="37" name="Text Box 11">
              <a:extLst>
                <a:ext uri="{FF2B5EF4-FFF2-40B4-BE49-F238E27FC236}">
                  <a16:creationId xmlns:a16="http://schemas.microsoft.com/office/drawing/2014/main" xmlns="" id="{FD901634-6642-4B38-8F00-F5E662F90DC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491911" y="5923799"/>
              <a:ext cx="1546303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200" b="1" i="0" u="none" strike="noStrike" kern="0" cap="none" spc="0" normalizeH="0" baseline="0" noProof="0" smtClean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.VnTime" panose="020B7200000000000000" pitchFamily="34" charset="0"/>
                </a:rPr>
                <a:t>2019</a:t>
              </a:r>
              <a:endParaRPr kumimoji="0" lang="en-US" altLang="vi-VN" sz="3200" b="1" i="0" u="none" strike="noStrike" kern="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.VnTime" panose="020B7200000000000000" pitchFamily="34" charset="0"/>
              </a:endParaRPr>
            </a:p>
          </p:txBody>
        </p:sp>
      </p:grpSp>
      <p:sp>
        <p:nvSpPr>
          <p:cNvPr id="38" name="文本框 8">
            <a:extLst>
              <a:ext uri="{FF2B5EF4-FFF2-40B4-BE49-F238E27FC236}">
                <a16:creationId xmlns:a16="http://schemas.microsoft.com/office/drawing/2014/main" xmlns="" id="{AA69E7E6-47D2-4F69-B0AE-34D3C4076A46}"/>
              </a:ext>
            </a:extLst>
          </p:cNvPr>
          <p:cNvSpPr txBox="1"/>
          <p:nvPr/>
        </p:nvSpPr>
        <p:spPr>
          <a:xfrm>
            <a:off x="-294881" y="-43306"/>
            <a:ext cx="58688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400">
              <a:defRPr/>
            </a:pPr>
            <a:r>
              <a:rPr lang="en-US" altLang="zh-CN" sz="3200" b="1" smtClean="0">
                <a:solidFill>
                  <a:srgbClr val="B71E19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2. Gia tăng dân số ở nước ta</a:t>
            </a:r>
            <a:endParaRPr lang="zh-CN" altLang="en-US" sz="3200" b="1" dirty="0">
              <a:solidFill>
                <a:srgbClr val="B71E19"/>
              </a:solidFill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1581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258802"/>
            <a:ext cx="6513095" cy="3912145"/>
            <a:chOff x="-52179" y="563600"/>
            <a:chExt cx="11181244" cy="6294663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xmlns="" id="{D91AAB3C-E80F-4B2A-94A9-FDD824EFA90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68527" y="563600"/>
              <a:ext cx="10824119" cy="5849627"/>
              <a:chOff x="720" y="19"/>
              <a:chExt cx="5040" cy="3800"/>
            </a:xfrm>
          </p:grpSpPr>
          <p:sp>
            <p:nvSpPr>
              <p:cNvPr id="13" name="Line 2">
                <a:extLst>
                  <a:ext uri="{FF2B5EF4-FFF2-40B4-BE49-F238E27FC236}">
                    <a16:creationId xmlns:a16="http://schemas.microsoft.com/office/drawing/2014/main" xmlns="" id="{B884BB41-B9F9-4EFC-8CD7-CFF7566B3F1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056" y="19"/>
                <a:ext cx="0" cy="3485"/>
              </a:xfrm>
              <a:prstGeom prst="line">
                <a:avLst/>
              </a:prstGeom>
              <a:noFill/>
              <a:ln w="28575">
                <a:solidFill>
                  <a:sysClr val="windowText" lastClr="00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xmlns="" id="{DCDD66CD-6E8D-46E5-BD28-45125D96DFC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08" y="1440"/>
                <a:ext cx="432" cy="2064"/>
              </a:xfrm>
              <a:prstGeom prst="rect">
                <a:avLst/>
              </a:prstGeom>
              <a:solidFill>
                <a:srgbClr val="0099FF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altLang="vi-VN" b="0" i="0" u="none" strike="noStrike" kern="0" cap="none" spc="0" normalizeH="0" baseline="0" noProof="0">
                  <a:ln>
                    <a:noFill/>
                  </a:ln>
                  <a:solidFill>
                    <a:srgbClr val="006699"/>
                  </a:solidFill>
                  <a:effectLst/>
                  <a:uLnTx/>
                  <a:uFillTx/>
                  <a:latin typeface=".VnTime" panose="020B7200000000000000" pitchFamily="34" charset="0"/>
                </a:endParaRPr>
              </a:p>
            </p:txBody>
          </p:sp>
          <p:sp>
            <p:nvSpPr>
              <p:cNvPr id="15" name="Line 4">
                <a:extLst>
                  <a:ext uri="{FF2B5EF4-FFF2-40B4-BE49-F238E27FC236}">
                    <a16:creationId xmlns:a16="http://schemas.microsoft.com/office/drawing/2014/main" xmlns="" id="{F83187FF-A12F-4184-97B2-21AC25128B4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56" y="3504"/>
                <a:ext cx="4320" cy="2"/>
              </a:xfrm>
              <a:prstGeom prst="line">
                <a:avLst/>
              </a:prstGeom>
              <a:noFill/>
              <a:ln w="28575">
                <a:solidFill>
                  <a:sysClr val="windowText" lastClr="00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xmlns="" id="{D94D69DB-0DD2-480B-AFFD-41C517140DA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92" y="1872"/>
                <a:ext cx="432" cy="1632"/>
              </a:xfrm>
              <a:prstGeom prst="rect">
                <a:avLst/>
              </a:prstGeom>
              <a:solidFill>
                <a:srgbClr val="0099FF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altLang="vi-VN" b="0" i="0" u="none" strike="noStrike" kern="0" cap="none" spc="0" normalizeH="0" baseline="0" noProof="0">
                  <a:ln>
                    <a:noFill/>
                  </a:ln>
                  <a:solidFill>
                    <a:srgbClr val="006699"/>
                  </a:solidFill>
                  <a:effectLst/>
                  <a:uLnTx/>
                  <a:uFillTx/>
                  <a:latin typeface=".VnTime" panose="020B7200000000000000" pitchFamily="34" charset="0"/>
                </a:endParaRPr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xmlns="" id="{4CE37FBD-D155-4B4D-ADA5-EF85AF41BF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24" y="1152"/>
                <a:ext cx="432" cy="2352"/>
              </a:xfrm>
              <a:prstGeom prst="rect">
                <a:avLst/>
              </a:prstGeom>
              <a:solidFill>
                <a:srgbClr val="0099FF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altLang="vi-VN" b="0" i="0" u="none" strike="noStrike" kern="0" cap="none" spc="0" normalizeH="0" baseline="0" noProof="0">
                  <a:ln>
                    <a:noFill/>
                  </a:ln>
                  <a:solidFill>
                    <a:srgbClr val="006699"/>
                  </a:solidFill>
                  <a:effectLst/>
                  <a:uLnTx/>
                  <a:uFillTx/>
                  <a:latin typeface=".VnTime" panose="020B7200000000000000" pitchFamily="34" charset="0"/>
                </a:endParaRPr>
              </a:p>
            </p:txBody>
          </p:sp>
          <p:sp>
            <p:nvSpPr>
              <p:cNvPr id="18" name="Text Box 7">
                <a:extLst>
                  <a:ext uri="{FF2B5EF4-FFF2-40B4-BE49-F238E27FC236}">
                    <a16:creationId xmlns:a16="http://schemas.microsoft.com/office/drawing/2014/main" xmlns="" id="{AE0173B0-83A1-43D2-B6BC-8A682EBB390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150" y="161"/>
                <a:ext cx="1057" cy="31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vi-VN" b="1" i="0" u="none" strike="noStrike" kern="0" cap="none" spc="0" normalizeH="0" baseline="0" noProof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Triệu người</a:t>
                </a:r>
              </a:p>
            </p:txBody>
          </p:sp>
          <p:sp>
            <p:nvSpPr>
              <p:cNvPr id="19" name="Text Box 8">
                <a:extLst>
                  <a:ext uri="{FF2B5EF4-FFF2-40B4-BE49-F238E27FC236}">
                    <a16:creationId xmlns:a16="http://schemas.microsoft.com/office/drawing/2014/main" xmlns="" id="{A5B19C3E-2CDD-4FB2-9AF7-AC8D3AA6AD7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136" y="3504"/>
                <a:ext cx="624" cy="31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vi-VN" b="1" i="0" u="none" strike="noStrike" kern="0" cap="none" spc="0" normalizeH="0" baseline="0" noProof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Năm</a:t>
                </a:r>
              </a:p>
            </p:txBody>
          </p:sp>
          <p:sp>
            <p:nvSpPr>
              <p:cNvPr id="20" name="Text Box 9">
                <a:extLst>
                  <a:ext uri="{FF2B5EF4-FFF2-40B4-BE49-F238E27FC236}">
                    <a16:creationId xmlns:a16="http://schemas.microsoft.com/office/drawing/2014/main" xmlns="" id="{E7DA33EC-6830-47FC-B23E-F437D86C6DB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344" y="3503"/>
                <a:ext cx="720" cy="31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vi-VN" b="1" i="0" u="none" strike="noStrike" kern="0" cap="none" spc="0" normalizeH="0" baseline="0" noProof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.VnTime" panose="020B7200000000000000" pitchFamily="34" charset="0"/>
                  </a:rPr>
                  <a:t>1979</a:t>
                </a:r>
              </a:p>
            </p:txBody>
          </p:sp>
          <p:sp>
            <p:nvSpPr>
              <p:cNvPr id="21" name="Text Box 10">
                <a:extLst>
                  <a:ext uri="{FF2B5EF4-FFF2-40B4-BE49-F238E27FC236}">
                    <a16:creationId xmlns:a16="http://schemas.microsoft.com/office/drawing/2014/main" xmlns="" id="{BF063C05-AAD7-4529-9DB8-A97C20D0FC1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160" y="3503"/>
                <a:ext cx="720" cy="31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vi-VN" b="1" i="0" u="none" strike="noStrike" kern="0" cap="none" spc="0" normalizeH="0" baseline="0" noProof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.VnTime" panose="020B7200000000000000" pitchFamily="34" charset="0"/>
                  </a:rPr>
                  <a:t>1989</a:t>
                </a:r>
              </a:p>
            </p:txBody>
          </p:sp>
          <p:sp>
            <p:nvSpPr>
              <p:cNvPr id="22" name="Text Box 11">
                <a:extLst>
                  <a:ext uri="{FF2B5EF4-FFF2-40B4-BE49-F238E27FC236}">
                    <a16:creationId xmlns:a16="http://schemas.microsoft.com/office/drawing/2014/main" xmlns="" id="{FD901634-6642-4B38-8F00-F5E662F90DC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976" y="3505"/>
                <a:ext cx="720" cy="31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vi-VN" b="1" i="0" u="none" strike="noStrike" kern="0" cap="none" spc="0" normalizeH="0" baseline="0" noProof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.VnTime" panose="020B7200000000000000" pitchFamily="34" charset="0"/>
                  </a:rPr>
                  <a:t>1999</a:t>
                </a:r>
              </a:p>
            </p:txBody>
          </p:sp>
          <p:sp>
            <p:nvSpPr>
              <p:cNvPr id="23" name="Text Box 12">
                <a:extLst>
                  <a:ext uri="{FF2B5EF4-FFF2-40B4-BE49-F238E27FC236}">
                    <a16:creationId xmlns:a16="http://schemas.microsoft.com/office/drawing/2014/main" xmlns="" id="{FE5D9070-A5BF-48BB-BC9A-7777F5E35EA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20" y="2729"/>
                <a:ext cx="527" cy="31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vi-VN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.VnTime" panose="020B7200000000000000" pitchFamily="34" charset="0"/>
                  </a:rPr>
                  <a:t>20</a:t>
                </a:r>
              </a:p>
            </p:txBody>
          </p:sp>
          <p:sp>
            <p:nvSpPr>
              <p:cNvPr id="24" name="Line 13">
                <a:extLst>
                  <a:ext uri="{FF2B5EF4-FFF2-40B4-BE49-F238E27FC236}">
                    <a16:creationId xmlns:a16="http://schemas.microsoft.com/office/drawing/2014/main" xmlns="" id="{540606D8-9AD7-4ADE-96C8-DFDEC52A484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08" y="2880"/>
                <a:ext cx="96" cy="0"/>
              </a:xfrm>
              <a:prstGeom prst="line">
                <a:avLst/>
              </a:prstGeom>
              <a:noFill/>
              <a:ln w="28575">
                <a:solidFill>
                  <a:sysClr val="windowText" lastClr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5" name="Line 14">
                <a:extLst>
                  <a:ext uri="{FF2B5EF4-FFF2-40B4-BE49-F238E27FC236}">
                    <a16:creationId xmlns:a16="http://schemas.microsoft.com/office/drawing/2014/main" xmlns="" id="{50500615-F472-43DC-990C-D4EA347D204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08" y="2256"/>
                <a:ext cx="96" cy="0"/>
              </a:xfrm>
              <a:prstGeom prst="line">
                <a:avLst/>
              </a:prstGeom>
              <a:noFill/>
              <a:ln w="28575">
                <a:solidFill>
                  <a:sysClr val="windowText" lastClr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6" name="Line 15">
                <a:extLst>
                  <a:ext uri="{FF2B5EF4-FFF2-40B4-BE49-F238E27FC236}">
                    <a16:creationId xmlns:a16="http://schemas.microsoft.com/office/drawing/2014/main" xmlns="" id="{F1127AF3-7279-41BF-B882-F82AFFA8CDC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08" y="1632"/>
                <a:ext cx="96" cy="0"/>
              </a:xfrm>
              <a:prstGeom prst="line">
                <a:avLst/>
              </a:prstGeom>
              <a:noFill/>
              <a:ln w="28575">
                <a:solidFill>
                  <a:sysClr val="windowText" lastClr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7" name="Line 16">
                <a:extLst>
                  <a:ext uri="{FF2B5EF4-FFF2-40B4-BE49-F238E27FC236}">
                    <a16:creationId xmlns:a16="http://schemas.microsoft.com/office/drawing/2014/main" xmlns="" id="{A55120F1-F642-4C68-B22B-E10ADFEECEA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08" y="1008"/>
                <a:ext cx="96" cy="0"/>
              </a:xfrm>
              <a:prstGeom prst="line">
                <a:avLst/>
              </a:prstGeom>
              <a:noFill/>
              <a:ln w="28575">
                <a:solidFill>
                  <a:sysClr val="windowText" lastClr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8" name="Text Box 17">
                <a:extLst>
                  <a:ext uri="{FF2B5EF4-FFF2-40B4-BE49-F238E27FC236}">
                    <a16:creationId xmlns:a16="http://schemas.microsoft.com/office/drawing/2014/main" xmlns="" id="{9419AB28-1A96-4C96-82C9-02CA5BCB3B6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20" y="2104"/>
                <a:ext cx="527" cy="31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vi-VN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.VnTime" panose="020B7200000000000000" pitchFamily="34" charset="0"/>
                  </a:rPr>
                  <a:t>40</a:t>
                </a:r>
              </a:p>
            </p:txBody>
          </p:sp>
          <p:sp>
            <p:nvSpPr>
              <p:cNvPr id="29" name="Text Box 18">
                <a:extLst>
                  <a:ext uri="{FF2B5EF4-FFF2-40B4-BE49-F238E27FC236}">
                    <a16:creationId xmlns:a16="http://schemas.microsoft.com/office/drawing/2014/main" xmlns="" id="{5AFE336B-B9CB-4A1D-BACE-4D6A39E40BA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20" y="1482"/>
                <a:ext cx="527" cy="31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vi-VN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.VnTime" panose="020B7200000000000000" pitchFamily="34" charset="0"/>
                  </a:rPr>
                  <a:t>60</a:t>
                </a:r>
              </a:p>
            </p:txBody>
          </p:sp>
          <p:sp>
            <p:nvSpPr>
              <p:cNvPr id="30" name="Text Box 19">
                <a:extLst>
                  <a:ext uri="{FF2B5EF4-FFF2-40B4-BE49-F238E27FC236}">
                    <a16:creationId xmlns:a16="http://schemas.microsoft.com/office/drawing/2014/main" xmlns="" id="{6ADFAAC2-50AA-4BBD-B7EF-3B05A0C4A7C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20" y="857"/>
                <a:ext cx="527" cy="31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vi-VN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.VnTime" panose="020B7200000000000000" pitchFamily="34" charset="0"/>
                  </a:rPr>
                  <a:t>80</a:t>
                </a:r>
              </a:p>
            </p:txBody>
          </p:sp>
          <p:sp>
            <p:nvSpPr>
              <p:cNvPr id="31" name="Text Box 20">
                <a:extLst>
                  <a:ext uri="{FF2B5EF4-FFF2-40B4-BE49-F238E27FC236}">
                    <a16:creationId xmlns:a16="http://schemas.microsoft.com/office/drawing/2014/main" xmlns="" id="{1B26CE1A-D958-4685-933E-1798CDFC882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344" y="1541"/>
                <a:ext cx="720" cy="3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vi-VN" b="1" i="0" u="none" strike="noStrike" kern="0" cap="none" spc="0" normalizeH="0" baseline="0" noProof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.VnTime" panose="020B7200000000000000" pitchFamily="34" charset="0"/>
                  </a:rPr>
                  <a:t>52,7</a:t>
                </a:r>
              </a:p>
            </p:txBody>
          </p:sp>
          <p:sp>
            <p:nvSpPr>
              <p:cNvPr id="32" name="Text Box 21">
                <a:extLst>
                  <a:ext uri="{FF2B5EF4-FFF2-40B4-BE49-F238E27FC236}">
                    <a16:creationId xmlns:a16="http://schemas.microsoft.com/office/drawing/2014/main" xmlns="" id="{66A3CB07-C5BC-4032-AA98-A298455E5D6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207" y="1102"/>
                <a:ext cx="712" cy="3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vi-VN" b="1" i="0" u="none" strike="noStrike" kern="0" cap="none" spc="0" normalizeH="0" baseline="0" noProof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.VnTime" panose="020B7200000000000000" pitchFamily="34" charset="0"/>
                  </a:rPr>
                  <a:t>64,4</a:t>
                </a:r>
              </a:p>
            </p:txBody>
          </p:sp>
          <p:sp>
            <p:nvSpPr>
              <p:cNvPr id="33" name="Text Box 22">
                <a:extLst>
                  <a:ext uri="{FF2B5EF4-FFF2-40B4-BE49-F238E27FC236}">
                    <a16:creationId xmlns:a16="http://schemas.microsoft.com/office/drawing/2014/main" xmlns="" id="{EBD6A6DC-A726-4F3A-8E11-05867FECC92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979" y="811"/>
                <a:ext cx="621" cy="3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vi-VN" b="1" i="0" u="none" strike="noStrike" kern="0" cap="none" spc="0" normalizeH="0" baseline="0" noProof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.VnTime" panose="020B7200000000000000" pitchFamily="34" charset="0"/>
                  </a:rPr>
                  <a:t>76,3</a:t>
                </a:r>
              </a:p>
            </p:txBody>
          </p:sp>
        </p:grpSp>
        <p:sp>
          <p:nvSpPr>
            <p:cNvPr id="4" name="Text Box 25">
              <a:extLst>
                <a:ext uri="{FF2B5EF4-FFF2-40B4-BE49-F238E27FC236}">
                  <a16:creationId xmlns:a16="http://schemas.microsoft.com/office/drawing/2014/main" xmlns="" id="{1666A19E-FDB5-47DC-A70F-0EA8BB9CCFE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79629" y="6374742"/>
              <a:ext cx="10049436" cy="48352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>
              <a:lvl1pPr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vi-VN" b="0" i="1" dirty="0" err="1">
                  <a:solidFill>
                    <a:prstClr val="black"/>
                  </a:solidFill>
                  <a:cs typeface="Times New Roman" panose="02020603050405020304" pitchFamily="18" charset="0"/>
                </a:rPr>
                <a:t>Biểu</a:t>
              </a:r>
              <a:r>
                <a:rPr lang="en-US" altLang="vi-VN" b="0" i="1" dirty="0">
                  <a:solidFill>
                    <a:prstClr val="black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altLang="vi-VN" b="0" i="1" dirty="0" err="1">
                  <a:solidFill>
                    <a:prstClr val="black"/>
                  </a:solidFill>
                  <a:cs typeface="Times New Roman" panose="02020603050405020304" pitchFamily="18" charset="0"/>
                </a:rPr>
                <a:t>đồ</a:t>
              </a:r>
              <a:r>
                <a:rPr lang="en-US" altLang="vi-VN" b="0" i="1" dirty="0">
                  <a:solidFill>
                    <a:prstClr val="black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altLang="vi-VN" b="0" i="1" dirty="0" err="1">
                  <a:solidFill>
                    <a:prstClr val="black"/>
                  </a:solidFill>
                  <a:cs typeface="Times New Roman" panose="02020603050405020304" pitchFamily="18" charset="0"/>
                </a:rPr>
                <a:t>dân</a:t>
              </a:r>
              <a:r>
                <a:rPr lang="en-US" altLang="vi-VN" b="0" i="1" dirty="0">
                  <a:solidFill>
                    <a:prstClr val="black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altLang="vi-VN" b="0" i="1" dirty="0" err="1">
                  <a:solidFill>
                    <a:prstClr val="black"/>
                  </a:solidFill>
                  <a:cs typeface="Times New Roman" panose="02020603050405020304" pitchFamily="18" charset="0"/>
                </a:rPr>
                <a:t>số</a:t>
              </a:r>
              <a:r>
                <a:rPr lang="en-US" altLang="vi-VN" b="0" i="1" dirty="0">
                  <a:solidFill>
                    <a:prstClr val="black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altLang="vi-VN" b="0" i="1" dirty="0" err="1">
                  <a:solidFill>
                    <a:prstClr val="black"/>
                  </a:solidFill>
                  <a:cs typeface="Times New Roman" panose="02020603050405020304" pitchFamily="18" charset="0"/>
                </a:rPr>
                <a:t>Việt</a:t>
              </a:r>
              <a:r>
                <a:rPr lang="en-US" altLang="vi-VN" b="0" i="1" dirty="0">
                  <a:solidFill>
                    <a:prstClr val="black"/>
                  </a:solidFill>
                  <a:cs typeface="Times New Roman" panose="02020603050405020304" pitchFamily="18" charset="0"/>
                </a:rPr>
                <a:t> Nam qua </a:t>
              </a:r>
              <a:r>
                <a:rPr lang="en-US" altLang="vi-VN" b="0" i="1" dirty="0" err="1">
                  <a:solidFill>
                    <a:prstClr val="black"/>
                  </a:solidFill>
                  <a:cs typeface="Times New Roman" panose="02020603050405020304" pitchFamily="18" charset="0"/>
                </a:rPr>
                <a:t>các</a:t>
              </a:r>
              <a:r>
                <a:rPr lang="en-US" altLang="vi-VN" b="0" i="1" dirty="0">
                  <a:solidFill>
                    <a:prstClr val="black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altLang="vi-VN" b="0" i="1" dirty="0" err="1">
                  <a:solidFill>
                    <a:prstClr val="black"/>
                  </a:solidFill>
                  <a:cs typeface="Times New Roman" panose="02020603050405020304" pitchFamily="18" charset="0"/>
                </a:rPr>
                <a:t>năm</a:t>
              </a:r>
              <a:r>
                <a:rPr lang="en-US" altLang="vi-VN" b="0" i="1" dirty="0">
                  <a:solidFill>
                    <a:prstClr val="black"/>
                  </a:solidFill>
                  <a:cs typeface="Times New Roman" panose="02020603050405020304" pitchFamily="18" charset="0"/>
                </a:rPr>
                <a:t>.</a:t>
              </a:r>
            </a:p>
          </p:txBody>
        </p:sp>
        <p:cxnSp>
          <p:nvCxnSpPr>
            <p:cNvPr id="5" name="Straight Connector 4"/>
            <p:cNvCxnSpPr/>
            <p:nvPr/>
          </p:nvCxnSpPr>
          <p:spPr>
            <a:xfrm flipV="1">
              <a:off x="887048" y="1136571"/>
              <a:ext cx="244760" cy="1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6" name="Text Box 19">
              <a:extLst>
                <a:ext uri="{FF2B5EF4-FFF2-40B4-BE49-F238E27FC236}">
                  <a16:creationId xmlns:a16="http://schemas.microsoft.com/office/drawing/2014/main" xmlns="" id="{6ADFAAC2-50AA-4BBD-B7EF-3B05A0C4A7C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52179" y="831678"/>
              <a:ext cx="1131808" cy="4835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vi-VN" kern="0" noProof="0" smtClean="0">
                  <a:solidFill>
                    <a:srgbClr val="0000CC"/>
                  </a:solidFill>
                  <a:latin typeface=".VnTime" panose="020B7200000000000000" pitchFamily="34" charset="0"/>
                </a:rPr>
                <a:t>10</a:t>
              </a:r>
              <a:r>
                <a:rPr kumimoji="0" lang="en-US" altLang="vi-VN" b="1" i="0" u="none" strike="noStrike" kern="0" cap="none" spc="0" normalizeH="0" baseline="0" noProof="0" smtClean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.VnTime" panose="020B7200000000000000" pitchFamily="34" charset="0"/>
                </a:rPr>
                <a:t>0</a:t>
              </a:r>
              <a:endParaRPr kumimoji="0" lang="en-US" altLang="vi-VN" b="1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.VnTime" panose="020B7200000000000000" pitchFamily="34" charset="0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xmlns="" id="{4CE37FBD-D155-4B4D-ADA5-EF85AF41BF6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69173" y="1782785"/>
              <a:ext cx="927782" cy="4128607"/>
            </a:xfrm>
            <a:prstGeom prst="rect">
              <a:avLst/>
            </a:prstGeom>
            <a:solidFill>
              <a:srgbClr val="0099FF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altLang="vi-VN" b="0" i="0" u="none" strike="noStrike" kern="0" cap="none" spc="0" normalizeH="0" baseline="0" noProof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.VnTime" panose="020B7200000000000000" pitchFamily="34" charset="0"/>
              </a:endParaRPr>
            </a:p>
          </p:txBody>
        </p:sp>
        <p:sp>
          <p:nvSpPr>
            <p:cNvPr id="8" name="Text Box 11">
              <a:extLst>
                <a:ext uri="{FF2B5EF4-FFF2-40B4-BE49-F238E27FC236}">
                  <a16:creationId xmlns:a16="http://schemas.microsoft.com/office/drawing/2014/main" xmlns="" id="{FD901634-6642-4B38-8F00-F5E662F90DC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866085" y="5884063"/>
              <a:ext cx="1546303" cy="4835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b="1" i="0" u="none" strike="noStrike" kern="0" cap="none" spc="0" normalizeH="0" baseline="0" noProof="0" smtClean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.VnTime" panose="020B7200000000000000" pitchFamily="34" charset="0"/>
                </a:rPr>
                <a:t>2009</a:t>
              </a:r>
              <a:endParaRPr kumimoji="0" lang="en-US" altLang="vi-VN" b="1" i="0" u="none" strike="noStrike" kern="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.VnTime" panose="020B7200000000000000" pitchFamily="34" charset="0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xmlns="" id="{4CE37FBD-D155-4B4D-ADA5-EF85AF41BF6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670105" y="1280949"/>
              <a:ext cx="927782" cy="4630443"/>
            </a:xfrm>
            <a:prstGeom prst="rect">
              <a:avLst/>
            </a:prstGeom>
            <a:solidFill>
              <a:srgbClr val="0099FF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altLang="vi-VN" b="0" i="0" u="none" strike="noStrike" kern="0" cap="none" spc="0" normalizeH="0" baseline="0" noProof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.VnTime" panose="020B7200000000000000" pitchFamily="34" charset="0"/>
              </a:endParaRPr>
            </a:p>
          </p:txBody>
        </p:sp>
        <p:sp>
          <p:nvSpPr>
            <p:cNvPr id="10" name="Text Box 22">
              <a:extLst>
                <a:ext uri="{FF2B5EF4-FFF2-40B4-BE49-F238E27FC236}">
                  <a16:creationId xmlns:a16="http://schemas.microsoft.com/office/drawing/2014/main" xmlns="" id="{EBD6A6DC-A726-4F3A-8E11-05867FECC92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772902" y="1250329"/>
              <a:ext cx="1732665" cy="4835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b="1" i="0" u="none" strike="noStrike" kern="0" cap="none" spc="0" normalizeH="0" baseline="0" noProof="0" smtClean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.VnTime" panose="020B7200000000000000" pitchFamily="34" charset="0"/>
                </a:rPr>
                <a:t>87,09</a:t>
              </a:r>
              <a:endParaRPr kumimoji="0" lang="en-US" altLang="vi-VN" b="1" i="0" u="none" strike="noStrike" kern="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.VnTime" panose="020B7200000000000000" pitchFamily="34" charset="0"/>
              </a:endParaRPr>
            </a:p>
          </p:txBody>
        </p:sp>
        <p:sp>
          <p:nvSpPr>
            <p:cNvPr id="11" name="Text Box 22">
              <a:extLst>
                <a:ext uri="{FF2B5EF4-FFF2-40B4-BE49-F238E27FC236}">
                  <a16:creationId xmlns:a16="http://schemas.microsoft.com/office/drawing/2014/main" xmlns="" id="{EBD6A6DC-A726-4F3A-8E11-05867FECC92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505567" y="831678"/>
              <a:ext cx="1732665" cy="4835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b="1" i="0" u="none" strike="noStrike" kern="0" cap="none" spc="0" normalizeH="0" baseline="0" noProof="0" smtClean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.VnTime" panose="020B7200000000000000" pitchFamily="34" charset="0"/>
                </a:rPr>
                <a:t>96,46</a:t>
              </a:r>
              <a:endParaRPr kumimoji="0" lang="en-US" altLang="vi-VN" b="1" i="0" u="none" strike="noStrike" kern="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.VnTime" panose="020B7200000000000000" pitchFamily="34" charset="0"/>
              </a:endParaRPr>
            </a:p>
          </p:txBody>
        </p:sp>
        <p:sp>
          <p:nvSpPr>
            <p:cNvPr id="12" name="Text Box 11">
              <a:extLst>
                <a:ext uri="{FF2B5EF4-FFF2-40B4-BE49-F238E27FC236}">
                  <a16:creationId xmlns:a16="http://schemas.microsoft.com/office/drawing/2014/main" xmlns="" id="{FD901634-6642-4B38-8F00-F5E662F90DC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491911" y="5923799"/>
              <a:ext cx="1546303" cy="4835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b="1" i="0" u="none" strike="noStrike" kern="0" cap="none" spc="0" normalizeH="0" baseline="0" noProof="0" smtClean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.VnTime" panose="020B7200000000000000" pitchFamily="34" charset="0"/>
                </a:rPr>
                <a:t>2019</a:t>
              </a:r>
              <a:endParaRPr kumimoji="0" lang="en-US" altLang="vi-VN" b="1" i="0" u="none" strike="noStrike" kern="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.VnTime" panose="020B7200000000000000" pitchFamily="34" charset="0"/>
              </a:endParaRPr>
            </a:p>
          </p:txBody>
        </p:sp>
      </p:grpSp>
      <p:sp>
        <p:nvSpPr>
          <p:cNvPr id="41" name="Text Box 13">
            <a:extLst>
              <a:ext uri="{FF2B5EF4-FFF2-40B4-BE49-F238E27FC236}">
                <a16:creationId xmlns:a16="http://schemas.microsoft.com/office/drawing/2014/main" xmlns="" id="{081774F4-36F4-422F-8F1A-FA71C1C0F0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84596" y="202037"/>
            <a:ext cx="5479067" cy="138499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fontAlgn="base">
              <a:spcBef>
                <a:spcPct val="50000"/>
              </a:spcBef>
              <a:spcAft>
                <a:spcPct val="0"/>
              </a:spcAft>
            </a:pPr>
            <a:r>
              <a:rPr lang="en-US" altLang="vi-VN" sz="2800" b="0" smtClean="0">
                <a:solidFill>
                  <a:prstClr val="black"/>
                </a:solidFill>
                <a:cs typeface="Times New Roman" panose="02020603050405020304" pitchFamily="18" charset="0"/>
              </a:rPr>
              <a:t>1. Từ </a:t>
            </a:r>
            <a:r>
              <a:rPr lang="en-US" altLang="vi-VN" sz="2800" b="0" dirty="0" err="1">
                <a:solidFill>
                  <a:prstClr val="black"/>
                </a:solidFill>
                <a:cs typeface="Times New Roman" panose="02020603050405020304" pitchFamily="18" charset="0"/>
              </a:rPr>
              <a:t>năm</a:t>
            </a:r>
            <a:r>
              <a:rPr lang="en-US" altLang="vi-VN" sz="2800" b="0" dirty="0">
                <a:solidFill>
                  <a:prstClr val="black"/>
                </a:solidFill>
                <a:cs typeface="Times New Roman" panose="02020603050405020304" pitchFamily="18" charset="0"/>
              </a:rPr>
              <a:t> 1979 </a:t>
            </a:r>
            <a:r>
              <a:rPr lang="en-US" altLang="vi-VN" sz="2800" b="0" dirty="0" err="1">
                <a:solidFill>
                  <a:prstClr val="black"/>
                </a:solidFill>
                <a:cs typeface="Times New Roman" panose="02020603050405020304" pitchFamily="18" charset="0"/>
              </a:rPr>
              <a:t>đến</a:t>
            </a:r>
            <a:r>
              <a:rPr lang="en-US" altLang="vi-VN" sz="2800" b="0" dirty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2800" b="0" dirty="0" err="1">
                <a:solidFill>
                  <a:prstClr val="black"/>
                </a:solidFill>
                <a:cs typeface="Times New Roman" panose="02020603050405020304" pitchFamily="18" charset="0"/>
              </a:rPr>
              <a:t>năm</a:t>
            </a:r>
            <a:r>
              <a:rPr lang="en-US" altLang="vi-VN" sz="2800" b="0" dirty="0">
                <a:solidFill>
                  <a:prstClr val="black"/>
                </a:solidFill>
                <a:cs typeface="Times New Roman" panose="02020603050405020304" pitchFamily="18" charset="0"/>
              </a:rPr>
              <a:t> 1989 </a:t>
            </a:r>
            <a:r>
              <a:rPr lang="en-US" altLang="vi-VN" sz="2800" b="0" dirty="0" err="1">
                <a:solidFill>
                  <a:prstClr val="black"/>
                </a:solidFill>
                <a:cs typeface="Times New Roman" panose="02020603050405020304" pitchFamily="18" charset="0"/>
              </a:rPr>
              <a:t>dân</a:t>
            </a:r>
            <a:r>
              <a:rPr lang="en-US" altLang="vi-VN" sz="2800" b="0" dirty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2800" b="0" dirty="0" err="1">
                <a:solidFill>
                  <a:prstClr val="black"/>
                </a:solidFill>
                <a:cs typeface="Times New Roman" panose="02020603050405020304" pitchFamily="18" charset="0"/>
              </a:rPr>
              <a:t>số</a:t>
            </a:r>
            <a:r>
              <a:rPr lang="en-US" altLang="vi-VN" sz="2800" b="0" dirty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2800" b="0" dirty="0" err="1">
                <a:solidFill>
                  <a:prstClr val="black"/>
                </a:solidFill>
                <a:cs typeface="Times New Roman" panose="02020603050405020304" pitchFamily="18" charset="0"/>
              </a:rPr>
              <a:t>nước</a:t>
            </a:r>
            <a:r>
              <a:rPr lang="en-US" altLang="vi-VN" sz="2800" b="0" dirty="0">
                <a:solidFill>
                  <a:prstClr val="black"/>
                </a:solidFill>
                <a:cs typeface="Times New Roman" panose="02020603050405020304" pitchFamily="18" charset="0"/>
              </a:rPr>
              <a:t> ta </a:t>
            </a:r>
            <a:r>
              <a:rPr lang="en-US" altLang="vi-VN" sz="2800" b="0" dirty="0" err="1">
                <a:solidFill>
                  <a:prstClr val="black"/>
                </a:solidFill>
                <a:cs typeface="Times New Roman" panose="02020603050405020304" pitchFamily="18" charset="0"/>
              </a:rPr>
              <a:t>tăng</a:t>
            </a:r>
            <a:r>
              <a:rPr lang="en-US" altLang="vi-VN" sz="2800" b="0" dirty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2800" b="0" dirty="0" err="1">
                <a:solidFill>
                  <a:prstClr val="black"/>
                </a:solidFill>
                <a:cs typeface="Times New Roman" panose="02020603050405020304" pitchFamily="18" charset="0"/>
              </a:rPr>
              <a:t>khoảng</a:t>
            </a:r>
            <a:r>
              <a:rPr lang="en-US" altLang="vi-VN" sz="2800" b="0" dirty="0">
                <a:solidFill>
                  <a:prstClr val="black"/>
                </a:solidFill>
                <a:cs typeface="Times New Roman" panose="02020603050405020304" pitchFamily="18" charset="0"/>
              </a:rPr>
              <a:t> bao </a:t>
            </a:r>
            <a:r>
              <a:rPr lang="en-US" altLang="vi-VN" sz="2800" b="0" err="1">
                <a:solidFill>
                  <a:prstClr val="black"/>
                </a:solidFill>
                <a:cs typeface="Times New Roman" panose="02020603050405020304" pitchFamily="18" charset="0"/>
              </a:rPr>
              <a:t>nhiêu</a:t>
            </a:r>
            <a:r>
              <a:rPr lang="en-US" altLang="vi-VN" sz="2800" b="0">
                <a:solidFill>
                  <a:prstClr val="black"/>
                </a:solidFill>
                <a:cs typeface="Times New Roman" panose="02020603050405020304" pitchFamily="18" charset="0"/>
              </a:rPr>
              <a:t>  </a:t>
            </a:r>
            <a:r>
              <a:rPr lang="en-US" altLang="vi-VN" sz="2800" b="0" smtClean="0">
                <a:solidFill>
                  <a:prstClr val="black"/>
                </a:solidFill>
                <a:cs typeface="Times New Roman" panose="02020603050405020304" pitchFamily="18" charset="0"/>
              </a:rPr>
              <a:t>người? </a:t>
            </a:r>
            <a:endParaRPr lang="en-US" altLang="vi-VN" sz="2800" b="0" dirty="0">
              <a:solidFill>
                <a:prstClr val="black"/>
              </a:solidFill>
              <a:cs typeface="Times New Roman" panose="02020603050405020304" pitchFamily="18" charset="0"/>
            </a:endParaRPr>
          </a:p>
        </p:txBody>
      </p:sp>
      <p:sp>
        <p:nvSpPr>
          <p:cNvPr id="42" name="Text Box 14">
            <a:extLst>
              <a:ext uri="{FF2B5EF4-FFF2-40B4-BE49-F238E27FC236}">
                <a16:creationId xmlns:a16="http://schemas.microsoft.com/office/drawing/2014/main" xmlns="" id="{BBD2762C-5CBB-4C64-8DA1-ED8F10B88E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45610" y="1042881"/>
            <a:ext cx="3079064" cy="523220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vi-VN" sz="2800" smtClean="0">
                <a:solidFill>
                  <a:srgbClr val="0070C0"/>
                </a:solidFill>
                <a:cs typeface="Times New Roman" panose="02020603050405020304" pitchFamily="18" charset="0"/>
                <a:sym typeface="Wingdings" panose="05000000000000000000" pitchFamily="2" charset="2"/>
              </a:rPr>
              <a:t>11,7 </a:t>
            </a:r>
            <a:r>
              <a:rPr lang="en-US" altLang="vi-VN" sz="2800" dirty="0" err="1">
                <a:solidFill>
                  <a:srgbClr val="0070C0"/>
                </a:solidFill>
                <a:cs typeface="Times New Roman" panose="02020603050405020304" pitchFamily="18" charset="0"/>
                <a:sym typeface="Wingdings" panose="05000000000000000000" pitchFamily="2" charset="2"/>
              </a:rPr>
              <a:t>triệu</a:t>
            </a:r>
            <a:r>
              <a:rPr lang="en-US" altLang="vi-VN" sz="2800" dirty="0">
                <a:solidFill>
                  <a:srgbClr val="0070C0"/>
                </a:solidFill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vi-VN" sz="2800" dirty="0" err="1">
                <a:solidFill>
                  <a:srgbClr val="0070C0"/>
                </a:solidFill>
                <a:cs typeface="Times New Roman" panose="02020603050405020304" pitchFamily="18" charset="0"/>
                <a:sym typeface="Wingdings" panose="05000000000000000000" pitchFamily="2" charset="2"/>
              </a:rPr>
              <a:t>người</a:t>
            </a:r>
            <a:r>
              <a:rPr lang="en-US" altLang="vi-VN" sz="2800" dirty="0">
                <a:solidFill>
                  <a:srgbClr val="63A537"/>
                </a:solidFill>
                <a:cs typeface="Times New Roman" panose="02020603050405020304" pitchFamily="18" charset="0"/>
                <a:sym typeface="Wingdings" panose="05000000000000000000" pitchFamily="2" charset="2"/>
              </a:rPr>
              <a:t>.</a:t>
            </a:r>
            <a:endParaRPr lang="en-US" altLang="vi-VN" sz="2800" dirty="0">
              <a:solidFill>
                <a:srgbClr val="63A537"/>
              </a:solidFill>
              <a:cs typeface="Times New Roman" panose="02020603050405020304" pitchFamily="18" charset="0"/>
            </a:endParaRPr>
          </a:p>
        </p:txBody>
      </p:sp>
      <p:sp>
        <p:nvSpPr>
          <p:cNvPr id="43" name="Text Box 15">
            <a:extLst>
              <a:ext uri="{FF2B5EF4-FFF2-40B4-BE49-F238E27FC236}">
                <a16:creationId xmlns:a16="http://schemas.microsoft.com/office/drawing/2014/main" xmlns="" id="{17C30E9F-859C-43B3-A2D5-2BD0C0940D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38815" y="1648611"/>
            <a:ext cx="5280469" cy="138499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vi-VN" sz="2800" b="0" smtClean="0">
                <a:solidFill>
                  <a:prstClr val="black"/>
                </a:solidFill>
                <a:cs typeface="Times New Roman" panose="02020603050405020304" pitchFamily="18" charset="0"/>
              </a:rPr>
              <a:t>2. Từ </a:t>
            </a:r>
            <a:r>
              <a:rPr lang="en-US" altLang="vi-VN" sz="2800" b="0" dirty="0" err="1">
                <a:solidFill>
                  <a:prstClr val="black"/>
                </a:solidFill>
                <a:cs typeface="Times New Roman" panose="02020603050405020304" pitchFamily="18" charset="0"/>
              </a:rPr>
              <a:t>năm</a:t>
            </a:r>
            <a:r>
              <a:rPr lang="en-US" altLang="vi-VN" sz="2800" b="0" dirty="0">
                <a:solidFill>
                  <a:prstClr val="black"/>
                </a:solidFill>
                <a:cs typeface="Times New Roman" panose="02020603050405020304" pitchFamily="18" charset="0"/>
              </a:rPr>
              <a:t> 1989 </a:t>
            </a:r>
            <a:r>
              <a:rPr lang="en-US" altLang="vi-VN" sz="2800" b="0" dirty="0" err="1">
                <a:solidFill>
                  <a:prstClr val="black"/>
                </a:solidFill>
                <a:cs typeface="Times New Roman" panose="02020603050405020304" pitchFamily="18" charset="0"/>
              </a:rPr>
              <a:t>đến</a:t>
            </a:r>
            <a:r>
              <a:rPr lang="en-US" altLang="vi-VN" sz="2800" b="0" dirty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2800" b="0" dirty="0" err="1">
                <a:solidFill>
                  <a:prstClr val="black"/>
                </a:solidFill>
                <a:cs typeface="Times New Roman" panose="02020603050405020304" pitchFamily="18" charset="0"/>
              </a:rPr>
              <a:t>năm</a:t>
            </a:r>
            <a:r>
              <a:rPr lang="en-US" altLang="vi-VN" sz="2800" b="0" dirty="0">
                <a:solidFill>
                  <a:prstClr val="black"/>
                </a:solidFill>
                <a:cs typeface="Times New Roman" panose="02020603050405020304" pitchFamily="18" charset="0"/>
              </a:rPr>
              <a:t> 1999 </a:t>
            </a:r>
            <a:r>
              <a:rPr lang="en-US" altLang="vi-VN" sz="2800" b="0" dirty="0" err="1">
                <a:solidFill>
                  <a:prstClr val="black"/>
                </a:solidFill>
                <a:cs typeface="Times New Roman" panose="02020603050405020304" pitchFamily="18" charset="0"/>
              </a:rPr>
              <a:t>dân</a:t>
            </a:r>
            <a:r>
              <a:rPr lang="en-US" altLang="vi-VN" sz="2800" b="0" dirty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2800" b="0" dirty="0" err="1">
                <a:solidFill>
                  <a:prstClr val="black"/>
                </a:solidFill>
                <a:cs typeface="Times New Roman" panose="02020603050405020304" pitchFamily="18" charset="0"/>
              </a:rPr>
              <a:t>số</a:t>
            </a:r>
            <a:r>
              <a:rPr lang="en-US" altLang="vi-VN" sz="2800" b="0" dirty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2800" b="0" dirty="0" err="1">
                <a:solidFill>
                  <a:prstClr val="black"/>
                </a:solidFill>
                <a:cs typeface="Times New Roman" panose="02020603050405020304" pitchFamily="18" charset="0"/>
              </a:rPr>
              <a:t>nước</a:t>
            </a:r>
            <a:r>
              <a:rPr lang="en-US" altLang="vi-VN" sz="2800" b="0" dirty="0">
                <a:solidFill>
                  <a:prstClr val="black"/>
                </a:solidFill>
                <a:cs typeface="Times New Roman" panose="02020603050405020304" pitchFamily="18" charset="0"/>
              </a:rPr>
              <a:t> ta </a:t>
            </a:r>
            <a:r>
              <a:rPr lang="en-US" altLang="vi-VN" sz="2800" b="0" dirty="0" err="1">
                <a:solidFill>
                  <a:prstClr val="black"/>
                </a:solidFill>
                <a:cs typeface="Times New Roman" panose="02020603050405020304" pitchFamily="18" charset="0"/>
              </a:rPr>
              <a:t>tăng</a:t>
            </a:r>
            <a:r>
              <a:rPr lang="en-US" altLang="vi-VN" sz="2800" b="0" dirty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2800" b="0" dirty="0" err="1">
                <a:solidFill>
                  <a:prstClr val="black"/>
                </a:solidFill>
                <a:cs typeface="Times New Roman" panose="02020603050405020304" pitchFamily="18" charset="0"/>
              </a:rPr>
              <a:t>khoảng</a:t>
            </a:r>
            <a:r>
              <a:rPr lang="en-US" altLang="vi-VN" sz="2800" b="0" dirty="0">
                <a:solidFill>
                  <a:prstClr val="black"/>
                </a:solidFill>
                <a:cs typeface="Times New Roman" panose="02020603050405020304" pitchFamily="18" charset="0"/>
              </a:rPr>
              <a:t> bao </a:t>
            </a:r>
            <a:r>
              <a:rPr lang="en-US" altLang="vi-VN" sz="2800" b="0" dirty="0" err="1">
                <a:solidFill>
                  <a:prstClr val="black"/>
                </a:solidFill>
                <a:cs typeface="Times New Roman" panose="02020603050405020304" pitchFamily="18" charset="0"/>
              </a:rPr>
              <a:t>nhiêu</a:t>
            </a:r>
            <a:r>
              <a:rPr lang="en-US" altLang="vi-VN" sz="2800" b="0" dirty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2800" b="0" dirty="0" err="1">
                <a:solidFill>
                  <a:prstClr val="black"/>
                </a:solidFill>
                <a:cs typeface="Times New Roman" panose="02020603050405020304" pitchFamily="18" charset="0"/>
              </a:rPr>
              <a:t>người</a:t>
            </a:r>
            <a:r>
              <a:rPr lang="en-US" altLang="vi-VN" sz="2800" b="0" dirty="0">
                <a:solidFill>
                  <a:prstClr val="black"/>
                </a:solidFill>
                <a:cs typeface="Times New Roman" panose="02020603050405020304" pitchFamily="18" charset="0"/>
              </a:rPr>
              <a:t> ?</a:t>
            </a:r>
          </a:p>
        </p:txBody>
      </p:sp>
      <p:sp>
        <p:nvSpPr>
          <p:cNvPr id="44" name="Text Box 16">
            <a:extLst>
              <a:ext uri="{FF2B5EF4-FFF2-40B4-BE49-F238E27FC236}">
                <a16:creationId xmlns:a16="http://schemas.microsoft.com/office/drawing/2014/main" xmlns="" id="{8049587A-338D-4B6A-83B2-02DA913740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45610" y="2489201"/>
            <a:ext cx="3695749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itchFamily="18" charset="0"/>
                <a:sym typeface="Wingdings" pitchFamily="2" charset="2"/>
              </a:rPr>
              <a:t>11,9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itchFamily="18" charset="0"/>
                <a:sym typeface="Wingdings" pitchFamily="2" charset="2"/>
              </a:rPr>
              <a:t>triệu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itchFamily="18" charset="0"/>
                <a:sym typeface="Wingdings" pitchFamily="2" charset="2"/>
              </a:rPr>
              <a:t>người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itchFamily="18" charset="0"/>
                <a:sym typeface="Wingdings" pitchFamily="2" charset="2"/>
              </a:rPr>
              <a:t>.</a:t>
            </a:r>
            <a:endParaRPr lang="en-US" sz="2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itchFamily="18" charset="0"/>
            </a:endParaRPr>
          </a:p>
        </p:txBody>
      </p:sp>
      <p:sp>
        <p:nvSpPr>
          <p:cNvPr id="45" name="Text Box 17">
            <a:extLst>
              <a:ext uri="{FF2B5EF4-FFF2-40B4-BE49-F238E27FC236}">
                <a16:creationId xmlns:a16="http://schemas.microsoft.com/office/drawing/2014/main" xmlns="" id="{2DF5BEF6-DAF6-473A-9206-B5B1003896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63216" y="3054042"/>
            <a:ext cx="5400447" cy="138499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fontAlgn="base">
              <a:spcBef>
                <a:spcPct val="50000"/>
              </a:spcBef>
              <a:spcAft>
                <a:spcPct val="0"/>
              </a:spcAft>
            </a:pPr>
            <a:r>
              <a:rPr lang="en-US" altLang="vi-VN" sz="2800" b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2800" b="0" smtClean="0">
                <a:solidFill>
                  <a:prstClr val="black"/>
                </a:solidFill>
                <a:cs typeface="Times New Roman" panose="02020603050405020304" pitchFamily="18" charset="0"/>
              </a:rPr>
              <a:t>3. Ước </a:t>
            </a:r>
            <a:r>
              <a:rPr lang="en-US" altLang="vi-VN" sz="2800" b="0" dirty="0" err="1">
                <a:solidFill>
                  <a:prstClr val="black"/>
                </a:solidFill>
                <a:cs typeface="Times New Roman" panose="02020603050405020304" pitchFamily="18" charset="0"/>
              </a:rPr>
              <a:t>tính</a:t>
            </a:r>
            <a:r>
              <a:rPr lang="en-US" altLang="vi-VN" sz="2800" b="0" dirty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2800" b="0" dirty="0" err="1">
                <a:solidFill>
                  <a:prstClr val="black"/>
                </a:solidFill>
                <a:cs typeface="Times New Roman" panose="02020603050405020304" pitchFamily="18" charset="0"/>
              </a:rPr>
              <a:t>trong</a:t>
            </a:r>
            <a:r>
              <a:rPr lang="en-US" altLang="vi-VN" sz="2800" b="0" dirty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2800" b="0" dirty="0" err="1">
                <a:solidFill>
                  <a:prstClr val="black"/>
                </a:solidFill>
                <a:cs typeface="Times New Roman" panose="02020603050405020304" pitchFamily="18" charset="0"/>
              </a:rPr>
              <a:t>vòng</a:t>
            </a:r>
            <a:r>
              <a:rPr lang="en-US" altLang="vi-VN" sz="2800" b="0" dirty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2800" b="0">
                <a:solidFill>
                  <a:prstClr val="black"/>
                </a:solidFill>
                <a:cs typeface="Times New Roman" panose="02020603050405020304" pitchFamily="18" charset="0"/>
              </a:rPr>
              <a:t>20 </a:t>
            </a:r>
            <a:r>
              <a:rPr lang="en-US" altLang="vi-VN" sz="2800" b="0" smtClean="0">
                <a:solidFill>
                  <a:prstClr val="black"/>
                </a:solidFill>
                <a:cs typeface="Times New Roman" panose="02020603050405020304" pitchFamily="18" charset="0"/>
              </a:rPr>
              <a:t>(</a:t>
            </a:r>
            <a:r>
              <a:rPr lang="en-US" altLang="vi-VN" sz="2800" b="0" dirty="0" err="1">
                <a:solidFill>
                  <a:prstClr val="black"/>
                </a:solidFill>
                <a:cs typeface="Times New Roman" panose="02020603050405020304" pitchFamily="18" charset="0"/>
              </a:rPr>
              <a:t>t</a:t>
            </a:r>
            <a:r>
              <a:rPr lang="en-US" altLang="vi-VN" sz="2800" b="0" smtClean="0">
                <a:solidFill>
                  <a:prstClr val="black"/>
                </a:solidFill>
                <a:cs typeface="Times New Roman" panose="02020603050405020304" pitchFamily="18" charset="0"/>
              </a:rPr>
              <a:t>ừ </a:t>
            </a:r>
            <a:r>
              <a:rPr lang="en-US" altLang="vi-VN" sz="2800" b="0" dirty="0">
                <a:solidFill>
                  <a:prstClr val="black"/>
                </a:solidFill>
                <a:cs typeface="Times New Roman" panose="02020603050405020304" pitchFamily="18" charset="0"/>
              </a:rPr>
              <a:t>1979 </a:t>
            </a:r>
            <a:r>
              <a:rPr lang="en-US" altLang="vi-VN" sz="2800" b="0" dirty="0" err="1">
                <a:solidFill>
                  <a:prstClr val="black"/>
                </a:solidFill>
                <a:cs typeface="Times New Roman" panose="02020603050405020304" pitchFamily="18" charset="0"/>
              </a:rPr>
              <a:t>đến</a:t>
            </a:r>
            <a:r>
              <a:rPr lang="en-US" altLang="vi-VN" sz="2800" b="0" dirty="0">
                <a:solidFill>
                  <a:prstClr val="black"/>
                </a:solidFill>
                <a:cs typeface="Times New Roman" panose="02020603050405020304" pitchFamily="18" charset="0"/>
              </a:rPr>
              <a:t> 1999) </a:t>
            </a:r>
            <a:r>
              <a:rPr lang="en-US" altLang="vi-VN" sz="2800" b="0" dirty="0" err="1">
                <a:solidFill>
                  <a:prstClr val="black"/>
                </a:solidFill>
                <a:cs typeface="Times New Roman" panose="02020603050405020304" pitchFamily="18" charset="0"/>
              </a:rPr>
              <a:t>mỗi</a:t>
            </a:r>
            <a:r>
              <a:rPr lang="en-US" altLang="vi-VN" sz="2800" b="0" dirty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2800" b="0" dirty="0" err="1">
                <a:solidFill>
                  <a:prstClr val="black"/>
                </a:solidFill>
                <a:cs typeface="Times New Roman" panose="02020603050405020304" pitchFamily="18" charset="0"/>
              </a:rPr>
              <a:t>năm</a:t>
            </a:r>
            <a:r>
              <a:rPr lang="en-US" altLang="vi-VN" sz="2800" b="0" dirty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2800" b="0" dirty="0" err="1">
                <a:solidFill>
                  <a:prstClr val="black"/>
                </a:solidFill>
                <a:cs typeface="Times New Roman" panose="02020603050405020304" pitchFamily="18" charset="0"/>
              </a:rPr>
              <a:t>dân</a:t>
            </a:r>
            <a:r>
              <a:rPr lang="en-US" altLang="vi-VN" sz="2800" b="0" dirty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2800" b="0" dirty="0" err="1">
                <a:solidFill>
                  <a:prstClr val="black"/>
                </a:solidFill>
                <a:cs typeface="Times New Roman" panose="02020603050405020304" pitchFamily="18" charset="0"/>
              </a:rPr>
              <a:t>số</a:t>
            </a:r>
            <a:r>
              <a:rPr lang="en-US" altLang="vi-VN" sz="2800" b="0" dirty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2800" b="0" dirty="0" err="1">
                <a:solidFill>
                  <a:prstClr val="black"/>
                </a:solidFill>
                <a:cs typeface="Times New Roman" panose="02020603050405020304" pitchFamily="18" charset="0"/>
              </a:rPr>
              <a:t>nước</a:t>
            </a:r>
            <a:r>
              <a:rPr lang="en-US" altLang="vi-VN" sz="2800" b="0" dirty="0">
                <a:solidFill>
                  <a:prstClr val="black"/>
                </a:solidFill>
                <a:cs typeface="Times New Roman" panose="02020603050405020304" pitchFamily="18" charset="0"/>
              </a:rPr>
              <a:t> ta </a:t>
            </a:r>
            <a:r>
              <a:rPr lang="en-US" altLang="vi-VN" sz="2800" b="0" dirty="0" err="1">
                <a:solidFill>
                  <a:prstClr val="black"/>
                </a:solidFill>
                <a:cs typeface="Times New Roman" panose="02020603050405020304" pitchFamily="18" charset="0"/>
              </a:rPr>
              <a:t>tăng</a:t>
            </a:r>
            <a:r>
              <a:rPr lang="en-US" altLang="vi-VN" sz="2800" b="0" dirty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2800" b="0" dirty="0" err="1">
                <a:solidFill>
                  <a:prstClr val="black"/>
                </a:solidFill>
                <a:cs typeface="Times New Roman" panose="02020603050405020304" pitchFamily="18" charset="0"/>
              </a:rPr>
              <a:t>khoảng</a:t>
            </a:r>
            <a:r>
              <a:rPr lang="en-US" altLang="vi-VN" sz="2800" b="0" dirty="0">
                <a:solidFill>
                  <a:prstClr val="black"/>
                </a:solidFill>
                <a:cs typeface="Times New Roman" panose="02020603050405020304" pitchFamily="18" charset="0"/>
              </a:rPr>
              <a:t> bao </a:t>
            </a:r>
            <a:r>
              <a:rPr lang="en-US" altLang="vi-VN" sz="2800" b="0" dirty="0" err="1">
                <a:solidFill>
                  <a:prstClr val="black"/>
                </a:solidFill>
                <a:cs typeface="Times New Roman" panose="02020603050405020304" pitchFamily="18" charset="0"/>
              </a:rPr>
              <a:t>nhiêu</a:t>
            </a:r>
            <a:r>
              <a:rPr lang="en-US" altLang="vi-VN" sz="2800" b="0" dirty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2800" b="0" dirty="0" err="1">
                <a:solidFill>
                  <a:prstClr val="black"/>
                </a:solidFill>
                <a:cs typeface="Times New Roman" panose="02020603050405020304" pitchFamily="18" charset="0"/>
              </a:rPr>
              <a:t>người</a:t>
            </a:r>
            <a:r>
              <a:rPr lang="en-US" altLang="vi-VN" sz="2800" b="0" dirty="0">
                <a:solidFill>
                  <a:prstClr val="black"/>
                </a:solidFill>
                <a:cs typeface="Times New Roman" panose="02020603050405020304" pitchFamily="18" charset="0"/>
              </a:rPr>
              <a:t> ?</a:t>
            </a:r>
          </a:p>
        </p:txBody>
      </p:sp>
      <p:sp>
        <p:nvSpPr>
          <p:cNvPr id="46" name="Rectangle 18">
            <a:extLst>
              <a:ext uri="{FF2B5EF4-FFF2-40B4-BE49-F238E27FC236}">
                <a16:creationId xmlns:a16="http://schemas.microsoft.com/office/drawing/2014/main" xmlns="" id="{A42CBDE8-626F-4213-8C8A-7065F1DBA5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65905" y="4439037"/>
            <a:ext cx="447240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vi-VN" sz="2800" smtClean="0">
                <a:solidFill>
                  <a:srgbClr val="0070C0"/>
                </a:solidFill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altLang="vi-VN" sz="2800" smtClean="0">
                <a:solidFill>
                  <a:srgbClr val="0070C0"/>
                </a:solidFill>
                <a:cs typeface="Times New Roman" panose="02020603050405020304" pitchFamily="18" charset="0"/>
              </a:rPr>
              <a:t>Tăng hơn </a:t>
            </a:r>
            <a:r>
              <a:rPr lang="en-US" altLang="vi-VN" sz="2800" dirty="0">
                <a:solidFill>
                  <a:srgbClr val="0070C0"/>
                </a:solidFill>
                <a:cs typeface="Times New Roman" panose="02020603050405020304" pitchFamily="18" charset="0"/>
              </a:rPr>
              <a:t>1 </a:t>
            </a:r>
            <a:r>
              <a:rPr lang="en-US" altLang="vi-VN" sz="28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triệu</a:t>
            </a:r>
            <a:r>
              <a:rPr lang="en-US" altLang="vi-VN" sz="2800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người</a:t>
            </a:r>
            <a:r>
              <a:rPr lang="en-US" altLang="vi-VN" sz="2800" dirty="0">
                <a:solidFill>
                  <a:srgbClr val="0070C0"/>
                </a:solidFill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xmlns="" id="{6C5FFEBB-1839-4C4B-B061-16DEE9F75CA0}"/>
              </a:ext>
            </a:extLst>
          </p:cNvPr>
          <p:cNvSpPr txBox="1"/>
          <p:nvPr/>
        </p:nvSpPr>
        <p:spPr>
          <a:xfrm>
            <a:off x="1189997" y="4983442"/>
            <a:ext cx="1035136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Nêu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nhận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xét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vê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̀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sư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̣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tăng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dân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sô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́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của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1" i="0" u="none" strike="noStrike" kern="1200" cap="none" spc="0" normalizeH="0" baseline="0" noProof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nước</a:t>
            </a:r>
            <a:r>
              <a:rPr kumimoji="0" lang="en-US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1" i="0" u="none" strike="noStrike" kern="1200" cap="none" spc="0" normalizeH="0" baseline="0" noProof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ta lúc</a:t>
            </a:r>
            <a:r>
              <a:rPr kumimoji="0" lang="en-US" altLang="en-US" sz="3200" b="1" i="0" u="none" strike="noStrike" kern="1200" cap="none" spc="0" normalizeH="0" noProof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bấy giờ</a:t>
            </a:r>
            <a:r>
              <a:rPr kumimoji="0" lang="en-US" altLang="en-US" sz="3200" b="1" i="0" u="none" strike="noStrike" kern="1200" cap="none" spc="0" normalizeH="0" baseline="0" noProof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48" name="Text Box 20">
            <a:extLst>
              <a:ext uri="{FF2B5EF4-FFF2-40B4-BE49-F238E27FC236}">
                <a16:creationId xmlns:a16="http://schemas.microsoft.com/office/drawing/2014/main" xmlns="" id="{F79A2815-14BB-42FE-8BCF-A0AE260A65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30262" y="5755588"/>
            <a:ext cx="7294819" cy="830263"/>
          </a:xfrm>
          <a:prstGeom prst="rect">
            <a:avLst/>
          </a:prstGeom>
          <a:ln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vi-VN" sz="4800" dirty="0" err="1">
                <a:solidFill>
                  <a:srgbClr val="0000CC"/>
                </a:solidFill>
                <a:cs typeface="Times New Roman" panose="02020603050405020304" pitchFamily="18" charset="0"/>
              </a:rPr>
              <a:t>Dân</a:t>
            </a:r>
            <a:r>
              <a:rPr lang="en-US" altLang="vi-VN" sz="4800" dirty="0">
                <a:solidFill>
                  <a:srgbClr val="0000CC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4800" dirty="0" err="1">
                <a:solidFill>
                  <a:srgbClr val="0000CC"/>
                </a:solidFill>
                <a:cs typeface="Times New Roman" panose="02020603050405020304" pitchFamily="18" charset="0"/>
              </a:rPr>
              <a:t>số</a:t>
            </a:r>
            <a:r>
              <a:rPr lang="en-US" altLang="vi-VN" sz="4800" dirty="0">
                <a:solidFill>
                  <a:srgbClr val="0000CC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4800" dirty="0" err="1">
                <a:solidFill>
                  <a:srgbClr val="0000CC"/>
                </a:solidFill>
                <a:cs typeface="Times New Roman" panose="02020603050405020304" pitchFamily="18" charset="0"/>
              </a:rPr>
              <a:t>nước</a:t>
            </a:r>
            <a:r>
              <a:rPr lang="en-US" altLang="vi-VN" sz="4800" dirty="0">
                <a:solidFill>
                  <a:srgbClr val="0000CC"/>
                </a:solidFill>
                <a:cs typeface="Times New Roman" panose="02020603050405020304" pitchFamily="18" charset="0"/>
              </a:rPr>
              <a:t> ta </a:t>
            </a:r>
            <a:r>
              <a:rPr lang="en-US" altLang="vi-VN" sz="4800" dirty="0" err="1">
                <a:solidFill>
                  <a:srgbClr val="0000CC"/>
                </a:solidFill>
                <a:cs typeface="Times New Roman" panose="02020603050405020304" pitchFamily="18" charset="0"/>
              </a:rPr>
              <a:t>tăng</a:t>
            </a:r>
            <a:r>
              <a:rPr lang="en-US" altLang="vi-VN" sz="4800" dirty="0">
                <a:solidFill>
                  <a:srgbClr val="0000CC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4800" err="1">
                <a:solidFill>
                  <a:srgbClr val="0000CC"/>
                </a:solidFill>
                <a:cs typeface="Times New Roman" panose="02020603050405020304" pitchFamily="18" charset="0"/>
              </a:rPr>
              <a:t>nhanh</a:t>
            </a:r>
            <a:r>
              <a:rPr lang="en-US" altLang="vi-VN" sz="4800">
                <a:solidFill>
                  <a:srgbClr val="0000CC"/>
                </a:solidFill>
                <a:cs typeface="Times New Roman" panose="02020603050405020304" pitchFamily="18" charset="0"/>
              </a:rPr>
              <a:t> </a:t>
            </a:r>
            <a:endParaRPr lang="en-US" altLang="vi-VN" sz="4800" dirty="0">
              <a:solidFill>
                <a:srgbClr val="0000CC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868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2" grpId="0"/>
      <p:bldP spid="43" grpId="0"/>
      <p:bldP spid="44" grpId="0"/>
      <p:bldP spid="45" grpId="0"/>
      <p:bldP spid="46" grpId="0"/>
      <p:bldP spid="47" grpId="0"/>
      <p:bldP spid="4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0"/>
          <p:cNvSpPr txBox="1">
            <a:spLocks noChangeArrowheads="1"/>
          </p:cNvSpPr>
          <p:nvPr/>
        </p:nvSpPr>
        <p:spPr bwMode="auto">
          <a:xfrm>
            <a:off x="6513095" y="1750455"/>
            <a:ext cx="5676587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smtClean="0">
                <a:latin typeface="Times New Roman" panose="02020603050405020304" pitchFamily="18" charset="0"/>
              </a:rPr>
              <a:t>- Từ </a:t>
            </a:r>
            <a:r>
              <a:rPr lang="en-US" altLang="en-US" sz="3200">
                <a:latin typeface="Times New Roman" panose="02020603050405020304" pitchFamily="18" charset="0"/>
              </a:rPr>
              <a:t>năm </a:t>
            </a:r>
            <a:r>
              <a:rPr lang="en-US" altLang="en-US" sz="3200" smtClean="0">
                <a:latin typeface="Times New Roman" panose="02020603050405020304" pitchFamily="18" charset="0"/>
              </a:rPr>
              <a:t>2009 </a:t>
            </a:r>
            <a:r>
              <a:rPr lang="en-US" altLang="en-US" sz="3200">
                <a:latin typeface="Times New Roman" panose="02020603050405020304" pitchFamily="18" charset="0"/>
              </a:rPr>
              <a:t>đến </a:t>
            </a:r>
            <a:r>
              <a:rPr lang="en-US" altLang="en-US" sz="3200" smtClean="0">
                <a:latin typeface="Times New Roman" panose="02020603050405020304" pitchFamily="18" charset="0"/>
              </a:rPr>
              <a:t>năm 2019 dân </a:t>
            </a:r>
            <a:r>
              <a:rPr lang="en-US" altLang="en-US" sz="3200">
                <a:latin typeface="Times New Roman" panose="02020603050405020304" pitchFamily="18" charset="0"/>
              </a:rPr>
              <a:t>số nước ta </a:t>
            </a:r>
            <a:r>
              <a:rPr lang="en-US" altLang="en-US" sz="3200" smtClean="0">
                <a:latin typeface="Times New Roman" panose="02020603050405020304" pitchFamily="18" charset="0"/>
              </a:rPr>
              <a:t>tăng khoảng bao </a:t>
            </a:r>
            <a:r>
              <a:rPr lang="en-US" altLang="en-US" sz="3200">
                <a:latin typeface="Times New Roman" panose="02020603050405020304" pitchFamily="18" charset="0"/>
              </a:rPr>
              <a:t>nhiêu người?</a:t>
            </a:r>
          </a:p>
        </p:txBody>
      </p:sp>
      <p:sp>
        <p:nvSpPr>
          <p:cNvPr id="3" name="Text Box 11"/>
          <p:cNvSpPr txBox="1">
            <a:spLocks noChangeArrowheads="1"/>
          </p:cNvSpPr>
          <p:nvPr/>
        </p:nvSpPr>
        <p:spPr bwMode="auto">
          <a:xfrm>
            <a:off x="6520652" y="218015"/>
            <a:ext cx="5924708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smtClean="0">
                <a:latin typeface="Times New Roman" panose="02020603050405020304" pitchFamily="18" charset="0"/>
              </a:rPr>
              <a:t>- Từ </a:t>
            </a:r>
            <a:r>
              <a:rPr lang="en-US" altLang="en-US" sz="2800">
                <a:latin typeface="Times New Roman" panose="02020603050405020304" pitchFamily="18" charset="0"/>
              </a:rPr>
              <a:t>năm </a:t>
            </a:r>
            <a:r>
              <a:rPr lang="en-US" altLang="en-US" sz="2800" smtClean="0">
                <a:latin typeface="Times New Roman" panose="02020603050405020304" pitchFamily="18" charset="0"/>
              </a:rPr>
              <a:t>1999 </a:t>
            </a:r>
            <a:r>
              <a:rPr lang="en-US" altLang="en-US" sz="2800">
                <a:latin typeface="Times New Roman" panose="02020603050405020304" pitchFamily="18" charset="0"/>
              </a:rPr>
              <a:t>đến </a:t>
            </a:r>
            <a:r>
              <a:rPr lang="en-US" altLang="en-US" sz="2800" smtClean="0">
                <a:latin typeface="Times New Roman" panose="02020603050405020304" pitchFamily="18" charset="0"/>
              </a:rPr>
              <a:t>năm 2009 </a:t>
            </a:r>
            <a:r>
              <a:rPr lang="en-US" altLang="en-US" sz="2800">
                <a:latin typeface="Times New Roman" panose="02020603050405020304" pitchFamily="18" charset="0"/>
              </a:rPr>
              <a:t>dân số nước ta tăng </a:t>
            </a:r>
            <a:r>
              <a:rPr lang="en-US" altLang="en-US" sz="2800" smtClean="0">
                <a:latin typeface="Times New Roman" panose="02020603050405020304" pitchFamily="18" charset="0"/>
              </a:rPr>
              <a:t>khoảng bao </a:t>
            </a:r>
            <a:r>
              <a:rPr lang="en-US" altLang="en-US" sz="2800">
                <a:latin typeface="Times New Roman" panose="02020603050405020304" pitchFamily="18" charset="0"/>
              </a:rPr>
              <a:t>nhiêu người?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545269" y="1225240"/>
            <a:ext cx="41933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2800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10,79 triệu người</a:t>
            </a:r>
            <a:endParaRPr lang="en-US" sz="2800" b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545269" y="3357702"/>
            <a:ext cx="41933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2800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9,37 triệu người</a:t>
            </a:r>
            <a:endParaRPr lang="en-US" sz="2800" b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0" y="258802"/>
            <a:ext cx="6513095" cy="3912145"/>
            <a:chOff x="-52179" y="563600"/>
            <a:chExt cx="11181244" cy="6294663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xmlns="" id="{D91AAB3C-E80F-4B2A-94A9-FDD824EFA90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68527" y="563600"/>
              <a:ext cx="10824119" cy="5849627"/>
              <a:chOff x="720" y="19"/>
              <a:chExt cx="5040" cy="3800"/>
            </a:xfrm>
          </p:grpSpPr>
          <p:sp>
            <p:nvSpPr>
              <p:cNvPr id="17" name="Line 2">
                <a:extLst>
                  <a:ext uri="{FF2B5EF4-FFF2-40B4-BE49-F238E27FC236}">
                    <a16:creationId xmlns:a16="http://schemas.microsoft.com/office/drawing/2014/main" xmlns="" id="{B884BB41-B9F9-4EFC-8CD7-CFF7566B3F1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056" y="19"/>
                <a:ext cx="0" cy="3485"/>
              </a:xfrm>
              <a:prstGeom prst="line">
                <a:avLst/>
              </a:prstGeom>
              <a:noFill/>
              <a:ln w="28575">
                <a:solidFill>
                  <a:sysClr val="windowText" lastClr="00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xmlns="" id="{DCDD66CD-6E8D-46E5-BD28-45125D96DFC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08" y="1440"/>
                <a:ext cx="432" cy="2064"/>
              </a:xfrm>
              <a:prstGeom prst="rect">
                <a:avLst/>
              </a:prstGeom>
              <a:solidFill>
                <a:srgbClr val="0099FF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altLang="vi-VN" b="0" i="0" u="none" strike="noStrike" kern="0" cap="none" spc="0" normalizeH="0" baseline="0" noProof="0">
                  <a:ln>
                    <a:noFill/>
                  </a:ln>
                  <a:solidFill>
                    <a:srgbClr val="006699"/>
                  </a:solidFill>
                  <a:effectLst/>
                  <a:uLnTx/>
                  <a:uFillTx/>
                  <a:latin typeface=".VnTime" panose="020B7200000000000000" pitchFamily="34" charset="0"/>
                </a:endParaRPr>
              </a:p>
            </p:txBody>
          </p:sp>
          <p:sp>
            <p:nvSpPr>
              <p:cNvPr id="19" name="Line 4">
                <a:extLst>
                  <a:ext uri="{FF2B5EF4-FFF2-40B4-BE49-F238E27FC236}">
                    <a16:creationId xmlns:a16="http://schemas.microsoft.com/office/drawing/2014/main" xmlns="" id="{F83187FF-A12F-4184-97B2-21AC25128B4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56" y="3504"/>
                <a:ext cx="4320" cy="2"/>
              </a:xfrm>
              <a:prstGeom prst="line">
                <a:avLst/>
              </a:prstGeom>
              <a:noFill/>
              <a:ln w="28575">
                <a:solidFill>
                  <a:sysClr val="windowText" lastClr="00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xmlns="" id="{D94D69DB-0DD2-480B-AFFD-41C517140DA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92" y="1872"/>
                <a:ext cx="432" cy="1632"/>
              </a:xfrm>
              <a:prstGeom prst="rect">
                <a:avLst/>
              </a:prstGeom>
              <a:solidFill>
                <a:srgbClr val="0099FF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altLang="vi-VN" b="0" i="0" u="none" strike="noStrike" kern="0" cap="none" spc="0" normalizeH="0" baseline="0" noProof="0">
                  <a:ln>
                    <a:noFill/>
                  </a:ln>
                  <a:solidFill>
                    <a:srgbClr val="006699"/>
                  </a:solidFill>
                  <a:effectLst/>
                  <a:uLnTx/>
                  <a:uFillTx/>
                  <a:latin typeface=".VnTime" panose="020B7200000000000000" pitchFamily="34" charset="0"/>
                </a:endParaRPr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xmlns="" id="{4CE37FBD-D155-4B4D-ADA5-EF85AF41BF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24" y="1152"/>
                <a:ext cx="432" cy="2352"/>
              </a:xfrm>
              <a:prstGeom prst="rect">
                <a:avLst/>
              </a:prstGeom>
              <a:solidFill>
                <a:srgbClr val="0099FF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altLang="vi-VN" b="0" i="0" u="none" strike="noStrike" kern="0" cap="none" spc="0" normalizeH="0" baseline="0" noProof="0">
                  <a:ln>
                    <a:noFill/>
                  </a:ln>
                  <a:solidFill>
                    <a:srgbClr val="006699"/>
                  </a:solidFill>
                  <a:effectLst/>
                  <a:uLnTx/>
                  <a:uFillTx/>
                  <a:latin typeface=".VnTime" panose="020B7200000000000000" pitchFamily="34" charset="0"/>
                </a:endParaRPr>
              </a:p>
            </p:txBody>
          </p:sp>
          <p:sp>
            <p:nvSpPr>
              <p:cNvPr id="22" name="Text Box 7">
                <a:extLst>
                  <a:ext uri="{FF2B5EF4-FFF2-40B4-BE49-F238E27FC236}">
                    <a16:creationId xmlns:a16="http://schemas.microsoft.com/office/drawing/2014/main" xmlns="" id="{AE0173B0-83A1-43D2-B6BC-8A682EBB390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150" y="161"/>
                <a:ext cx="1057" cy="31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vi-VN" b="1" i="0" u="none" strike="noStrike" kern="0" cap="none" spc="0" normalizeH="0" baseline="0" noProof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Triệu người</a:t>
                </a:r>
              </a:p>
            </p:txBody>
          </p:sp>
          <p:sp>
            <p:nvSpPr>
              <p:cNvPr id="23" name="Text Box 8">
                <a:extLst>
                  <a:ext uri="{FF2B5EF4-FFF2-40B4-BE49-F238E27FC236}">
                    <a16:creationId xmlns:a16="http://schemas.microsoft.com/office/drawing/2014/main" xmlns="" id="{A5B19C3E-2CDD-4FB2-9AF7-AC8D3AA6AD7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136" y="3504"/>
                <a:ext cx="624" cy="31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vi-VN" b="1" i="0" u="none" strike="noStrike" kern="0" cap="none" spc="0" normalizeH="0" baseline="0" noProof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Năm</a:t>
                </a:r>
              </a:p>
            </p:txBody>
          </p:sp>
          <p:sp>
            <p:nvSpPr>
              <p:cNvPr id="24" name="Text Box 9">
                <a:extLst>
                  <a:ext uri="{FF2B5EF4-FFF2-40B4-BE49-F238E27FC236}">
                    <a16:creationId xmlns:a16="http://schemas.microsoft.com/office/drawing/2014/main" xmlns="" id="{E7DA33EC-6830-47FC-B23E-F437D86C6DB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344" y="3503"/>
                <a:ext cx="720" cy="31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vi-VN" b="1" i="0" u="none" strike="noStrike" kern="0" cap="none" spc="0" normalizeH="0" baseline="0" noProof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.VnTime" panose="020B7200000000000000" pitchFamily="34" charset="0"/>
                  </a:rPr>
                  <a:t>1979</a:t>
                </a:r>
              </a:p>
            </p:txBody>
          </p:sp>
          <p:sp>
            <p:nvSpPr>
              <p:cNvPr id="25" name="Text Box 10">
                <a:extLst>
                  <a:ext uri="{FF2B5EF4-FFF2-40B4-BE49-F238E27FC236}">
                    <a16:creationId xmlns:a16="http://schemas.microsoft.com/office/drawing/2014/main" xmlns="" id="{BF063C05-AAD7-4529-9DB8-A97C20D0FC1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160" y="3503"/>
                <a:ext cx="720" cy="31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vi-VN" b="1" i="0" u="none" strike="noStrike" kern="0" cap="none" spc="0" normalizeH="0" baseline="0" noProof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.VnTime" panose="020B7200000000000000" pitchFamily="34" charset="0"/>
                  </a:rPr>
                  <a:t>1989</a:t>
                </a:r>
              </a:p>
            </p:txBody>
          </p:sp>
          <p:sp>
            <p:nvSpPr>
              <p:cNvPr id="26" name="Text Box 11">
                <a:extLst>
                  <a:ext uri="{FF2B5EF4-FFF2-40B4-BE49-F238E27FC236}">
                    <a16:creationId xmlns:a16="http://schemas.microsoft.com/office/drawing/2014/main" xmlns="" id="{FD901634-6642-4B38-8F00-F5E662F90DC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976" y="3505"/>
                <a:ext cx="720" cy="31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vi-VN" b="1" i="0" u="none" strike="noStrike" kern="0" cap="none" spc="0" normalizeH="0" baseline="0" noProof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.VnTime" panose="020B7200000000000000" pitchFamily="34" charset="0"/>
                  </a:rPr>
                  <a:t>1999</a:t>
                </a:r>
              </a:p>
            </p:txBody>
          </p:sp>
          <p:sp>
            <p:nvSpPr>
              <p:cNvPr id="27" name="Text Box 12">
                <a:extLst>
                  <a:ext uri="{FF2B5EF4-FFF2-40B4-BE49-F238E27FC236}">
                    <a16:creationId xmlns:a16="http://schemas.microsoft.com/office/drawing/2014/main" xmlns="" id="{FE5D9070-A5BF-48BB-BC9A-7777F5E35EA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20" y="2729"/>
                <a:ext cx="527" cy="31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vi-VN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.VnTime" panose="020B7200000000000000" pitchFamily="34" charset="0"/>
                  </a:rPr>
                  <a:t>20</a:t>
                </a:r>
              </a:p>
            </p:txBody>
          </p:sp>
          <p:sp>
            <p:nvSpPr>
              <p:cNvPr id="28" name="Line 13">
                <a:extLst>
                  <a:ext uri="{FF2B5EF4-FFF2-40B4-BE49-F238E27FC236}">
                    <a16:creationId xmlns:a16="http://schemas.microsoft.com/office/drawing/2014/main" xmlns="" id="{540606D8-9AD7-4ADE-96C8-DFDEC52A484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08" y="2880"/>
                <a:ext cx="96" cy="0"/>
              </a:xfrm>
              <a:prstGeom prst="line">
                <a:avLst/>
              </a:prstGeom>
              <a:noFill/>
              <a:ln w="28575">
                <a:solidFill>
                  <a:sysClr val="windowText" lastClr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9" name="Line 14">
                <a:extLst>
                  <a:ext uri="{FF2B5EF4-FFF2-40B4-BE49-F238E27FC236}">
                    <a16:creationId xmlns:a16="http://schemas.microsoft.com/office/drawing/2014/main" xmlns="" id="{50500615-F472-43DC-990C-D4EA347D204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08" y="2256"/>
                <a:ext cx="96" cy="0"/>
              </a:xfrm>
              <a:prstGeom prst="line">
                <a:avLst/>
              </a:prstGeom>
              <a:noFill/>
              <a:ln w="28575">
                <a:solidFill>
                  <a:sysClr val="windowText" lastClr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0" name="Line 15">
                <a:extLst>
                  <a:ext uri="{FF2B5EF4-FFF2-40B4-BE49-F238E27FC236}">
                    <a16:creationId xmlns:a16="http://schemas.microsoft.com/office/drawing/2014/main" xmlns="" id="{F1127AF3-7279-41BF-B882-F82AFFA8CDC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08" y="1632"/>
                <a:ext cx="96" cy="0"/>
              </a:xfrm>
              <a:prstGeom prst="line">
                <a:avLst/>
              </a:prstGeom>
              <a:noFill/>
              <a:ln w="28575">
                <a:solidFill>
                  <a:sysClr val="windowText" lastClr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1" name="Line 16">
                <a:extLst>
                  <a:ext uri="{FF2B5EF4-FFF2-40B4-BE49-F238E27FC236}">
                    <a16:creationId xmlns:a16="http://schemas.microsoft.com/office/drawing/2014/main" xmlns="" id="{A55120F1-F642-4C68-B22B-E10ADFEECEA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08" y="1008"/>
                <a:ext cx="96" cy="0"/>
              </a:xfrm>
              <a:prstGeom prst="line">
                <a:avLst/>
              </a:prstGeom>
              <a:noFill/>
              <a:ln w="28575">
                <a:solidFill>
                  <a:sysClr val="windowText" lastClr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2" name="Text Box 17">
                <a:extLst>
                  <a:ext uri="{FF2B5EF4-FFF2-40B4-BE49-F238E27FC236}">
                    <a16:creationId xmlns:a16="http://schemas.microsoft.com/office/drawing/2014/main" xmlns="" id="{9419AB28-1A96-4C96-82C9-02CA5BCB3B6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20" y="2104"/>
                <a:ext cx="527" cy="31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vi-VN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.VnTime" panose="020B7200000000000000" pitchFamily="34" charset="0"/>
                  </a:rPr>
                  <a:t>40</a:t>
                </a:r>
              </a:p>
            </p:txBody>
          </p:sp>
          <p:sp>
            <p:nvSpPr>
              <p:cNvPr id="33" name="Text Box 18">
                <a:extLst>
                  <a:ext uri="{FF2B5EF4-FFF2-40B4-BE49-F238E27FC236}">
                    <a16:creationId xmlns:a16="http://schemas.microsoft.com/office/drawing/2014/main" xmlns="" id="{5AFE336B-B9CB-4A1D-BACE-4D6A39E40BA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20" y="1482"/>
                <a:ext cx="527" cy="31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vi-VN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.VnTime" panose="020B7200000000000000" pitchFamily="34" charset="0"/>
                  </a:rPr>
                  <a:t>60</a:t>
                </a:r>
              </a:p>
            </p:txBody>
          </p:sp>
          <p:sp>
            <p:nvSpPr>
              <p:cNvPr id="34" name="Text Box 19">
                <a:extLst>
                  <a:ext uri="{FF2B5EF4-FFF2-40B4-BE49-F238E27FC236}">
                    <a16:creationId xmlns:a16="http://schemas.microsoft.com/office/drawing/2014/main" xmlns="" id="{6ADFAAC2-50AA-4BBD-B7EF-3B05A0C4A7C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20" y="857"/>
                <a:ext cx="527" cy="31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vi-VN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.VnTime" panose="020B7200000000000000" pitchFamily="34" charset="0"/>
                  </a:rPr>
                  <a:t>80</a:t>
                </a:r>
              </a:p>
            </p:txBody>
          </p:sp>
          <p:sp>
            <p:nvSpPr>
              <p:cNvPr id="35" name="Text Box 20">
                <a:extLst>
                  <a:ext uri="{FF2B5EF4-FFF2-40B4-BE49-F238E27FC236}">
                    <a16:creationId xmlns:a16="http://schemas.microsoft.com/office/drawing/2014/main" xmlns="" id="{1B26CE1A-D958-4685-933E-1798CDFC882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344" y="1541"/>
                <a:ext cx="720" cy="3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vi-VN" b="1" i="0" u="none" strike="noStrike" kern="0" cap="none" spc="0" normalizeH="0" baseline="0" noProof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.VnTime" panose="020B7200000000000000" pitchFamily="34" charset="0"/>
                  </a:rPr>
                  <a:t>52,7</a:t>
                </a:r>
              </a:p>
            </p:txBody>
          </p:sp>
          <p:sp>
            <p:nvSpPr>
              <p:cNvPr id="36" name="Text Box 21">
                <a:extLst>
                  <a:ext uri="{FF2B5EF4-FFF2-40B4-BE49-F238E27FC236}">
                    <a16:creationId xmlns:a16="http://schemas.microsoft.com/office/drawing/2014/main" xmlns="" id="{66A3CB07-C5BC-4032-AA98-A298455E5D6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207" y="1102"/>
                <a:ext cx="712" cy="3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vi-VN" b="1" i="0" u="none" strike="noStrike" kern="0" cap="none" spc="0" normalizeH="0" baseline="0" noProof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.VnTime" panose="020B7200000000000000" pitchFamily="34" charset="0"/>
                  </a:rPr>
                  <a:t>64,4</a:t>
                </a:r>
              </a:p>
            </p:txBody>
          </p:sp>
          <p:sp>
            <p:nvSpPr>
              <p:cNvPr id="37" name="Text Box 22">
                <a:extLst>
                  <a:ext uri="{FF2B5EF4-FFF2-40B4-BE49-F238E27FC236}">
                    <a16:creationId xmlns:a16="http://schemas.microsoft.com/office/drawing/2014/main" xmlns="" id="{EBD6A6DC-A726-4F3A-8E11-05867FECC92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979" y="811"/>
                <a:ext cx="621" cy="3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vi-VN" b="1" i="0" u="none" strike="noStrike" kern="0" cap="none" spc="0" normalizeH="0" baseline="0" noProof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.VnTime" panose="020B7200000000000000" pitchFamily="34" charset="0"/>
                  </a:rPr>
                  <a:t>76,3</a:t>
                </a:r>
              </a:p>
            </p:txBody>
          </p:sp>
        </p:grpSp>
        <p:sp>
          <p:nvSpPr>
            <p:cNvPr id="8" name="Text Box 25">
              <a:extLst>
                <a:ext uri="{FF2B5EF4-FFF2-40B4-BE49-F238E27FC236}">
                  <a16:creationId xmlns:a16="http://schemas.microsoft.com/office/drawing/2014/main" xmlns="" id="{1666A19E-FDB5-47DC-A70F-0EA8BB9CCFE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79629" y="6374742"/>
              <a:ext cx="10049436" cy="48352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>
              <a:lvl1pPr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vi-VN" b="0" i="1" dirty="0" err="1">
                  <a:solidFill>
                    <a:prstClr val="black"/>
                  </a:solidFill>
                  <a:cs typeface="Times New Roman" panose="02020603050405020304" pitchFamily="18" charset="0"/>
                </a:rPr>
                <a:t>Biểu</a:t>
              </a:r>
              <a:r>
                <a:rPr lang="en-US" altLang="vi-VN" b="0" i="1" dirty="0">
                  <a:solidFill>
                    <a:prstClr val="black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altLang="vi-VN" b="0" i="1" dirty="0" err="1">
                  <a:solidFill>
                    <a:prstClr val="black"/>
                  </a:solidFill>
                  <a:cs typeface="Times New Roman" panose="02020603050405020304" pitchFamily="18" charset="0"/>
                </a:rPr>
                <a:t>đồ</a:t>
              </a:r>
              <a:r>
                <a:rPr lang="en-US" altLang="vi-VN" b="0" i="1" dirty="0">
                  <a:solidFill>
                    <a:prstClr val="black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altLang="vi-VN" b="0" i="1" dirty="0" err="1">
                  <a:solidFill>
                    <a:prstClr val="black"/>
                  </a:solidFill>
                  <a:cs typeface="Times New Roman" panose="02020603050405020304" pitchFamily="18" charset="0"/>
                </a:rPr>
                <a:t>dân</a:t>
              </a:r>
              <a:r>
                <a:rPr lang="en-US" altLang="vi-VN" b="0" i="1" dirty="0">
                  <a:solidFill>
                    <a:prstClr val="black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altLang="vi-VN" b="0" i="1" dirty="0" err="1">
                  <a:solidFill>
                    <a:prstClr val="black"/>
                  </a:solidFill>
                  <a:cs typeface="Times New Roman" panose="02020603050405020304" pitchFamily="18" charset="0"/>
                </a:rPr>
                <a:t>số</a:t>
              </a:r>
              <a:r>
                <a:rPr lang="en-US" altLang="vi-VN" b="0" i="1" dirty="0">
                  <a:solidFill>
                    <a:prstClr val="black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altLang="vi-VN" b="0" i="1" dirty="0" err="1">
                  <a:solidFill>
                    <a:prstClr val="black"/>
                  </a:solidFill>
                  <a:cs typeface="Times New Roman" panose="02020603050405020304" pitchFamily="18" charset="0"/>
                </a:rPr>
                <a:t>Việt</a:t>
              </a:r>
              <a:r>
                <a:rPr lang="en-US" altLang="vi-VN" b="0" i="1" dirty="0">
                  <a:solidFill>
                    <a:prstClr val="black"/>
                  </a:solidFill>
                  <a:cs typeface="Times New Roman" panose="02020603050405020304" pitchFamily="18" charset="0"/>
                </a:rPr>
                <a:t> Nam qua </a:t>
              </a:r>
              <a:r>
                <a:rPr lang="en-US" altLang="vi-VN" b="0" i="1" dirty="0" err="1">
                  <a:solidFill>
                    <a:prstClr val="black"/>
                  </a:solidFill>
                  <a:cs typeface="Times New Roman" panose="02020603050405020304" pitchFamily="18" charset="0"/>
                </a:rPr>
                <a:t>các</a:t>
              </a:r>
              <a:r>
                <a:rPr lang="en-US" altLang="vi-VN" b="0" i="1" dirty="0">
                  <a:solidFill>
                    <a:prstClr val="black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altLang="vi-VN" b="0" i="1" dirty="0" err="1">
                  <a:solidFill>
                    <a:prstClr val="black"/>
                  </a:solidFill>
                  <a:cs typeface="Times New Roman" panose="02020603050405020304" pitchFamily="18" charset="0"/>
                </a:rPr>
                <a:t>năm</a:t>
              </a:r>
              <a:r>
                <a:rPr lang="en-US" altLang="vi-VN" b="0" i="1" dirty="0">
                  <a:solidFill>
                    <a:prstClr val="black"/>
                  </a:solidFill>
                  <a:cs typeface="Times New Roman" panose="02020603050405020304" pitchFamily="18" charset="0"/>
                </a:rPr>
                <a:t>.</a:t>
              </a:r>
            </a:p>
          </p:txBody>
        </p:sp>
        <p:cxnSp>
          <p:nvCxnSpPr>
            <p:cNvPr id="9" name="Straight Connector 8"/>
            <p:cNvCxnSpPr/>
            <p:nvPr/>
          </p:nvCxnSpPr>
          <p:spPr>
            <a:xfrm flipV="1">
              <a:off x="887048" y="1136571"/>
              <a:ext cx="244760" cy="1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0" name="Text Box 19">
              <a:extLst>
                <a:ext uri="{FF2B5EF4-FFF2-40B4-BE49-F238E27FC236}">
                  <a16:creationId xmlns:a16="http://schemas.microsoft.com/office/drawing/2014/main" xmlns="" id="{6ADFAAC2-50AA-4BBD-B7EF-3B05A0C4A7C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52179" y="831678"/>
              <a:ext cx="1131808" cy="4835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vi-VN" kern="0" noProof="0" smtClean="0">
                  <a:solidFill>
                    <a:srgbClr val="0000CC"/>
                  </a:solidFill>
                  <a:latin typeface=".VnTime" panose="020B7200000000000000" pitchFamily="34" charset="0"/>
                </a:rPr>
                <a:t>10</a:t>
              </a:r>
              <a:r>
                <a:rPr kumimoji="0" lang="en-US" altLang="vi-VN" b="1" i="0" u="none" strike="noStrike" kern="0" cap="none" spc="0" normalizeH="0" baseline="0" noProof="0" smtClean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.VnTime" panose="020B7200000000000000" pitchFamily="34" charset="0"/>
                </a:rPr>
                <a:t>0</a:t>
              </a:r>
              <a:endParaRPr kumimoji="0" lang="en-US" altLang="vi-VN" b="1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.VnTime" panose="020B7200000000000000" pitchFamily="34" charset="0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xmlns="" id="{4CE37FBD-D155-4B4D-ADA5-EF85AF41BF6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69173" y="1782785"/>
              <a:ext cx="927782" cy="4128607"/>
            </a:xfrm>
            <a:prstGeom prst="rect">
              <a:avLst/>
            </a:prstGeom>
            <a:solidFill>
              <a:srgbClr val="0099FF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altLang="vi-VN" b="0" i="0" u="none" strike="noStrike" kern="0" cap="none" spc="0" normalizeH="0" baseline="0" noProof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.VnTime" panose="020B7200000000000000" pitchFamily="34" charset="0"/>
              </a:endParaRPr>
            </a:p>
          </p:txBody>
        </p:sp>
        <p:sp>
          <p:nvSpPr>
            <p:cNvPr id="12" name="Text Box 11">
              <a:extLst>
                <a:ext uri="{FF2B5EF4-FFF2-40B4-BE49-F238E27FC236}">
                  <a16:creationId xmlns:a16="http://schemas.microsoft.com/office/drawing/2014/main" xmlns="" id="{FD901634-6642-4B38-8F00-F5E662F90DC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866085" y="5884063"/>
              <a:ext cx="1546303" cy="4835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b="1" i="0" u="none" strike="noStrike" kern="0" cap="none" spc="0" normalizeH="0" baseline="0" noProof="0" smtClean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.VnTime" panose="020B7200000000000000" pitchFamily="34" charset="0"/>
                </a:rPr>
                <a:t>2009</a:t>
              </a:r>
              <a:endParaRPr kumimoji="0" lang="en-US" altLang="vi-VN" b="1" i="0" u="none" strike="noStrike" kern="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.VnTime" panose="020B7200000000000000" pitchFamily="34" charset="0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xmlns="" id="{4CE37FBD-D155-4B4D-ADA5-EF85AF41BF6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670105" y="1280949"/>
              <a:ext cx="927782" cy="4630443"/>
            </a:xfrm>
            <a:prstGeom prst="rect">
              <a:avLst/>
            </a:prstGeom>
            <a:solidFill>
              <a:srgbClr val="0099FF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altLang="vi-VN" b="0" i="0" u="none" strike="noStrike" kern="0" cap="none" spc="0" normalizeH="0" baseline="0" noProof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.VnTime" panose="020B7200000000000000" pitchFamily="34" charset="0"/>
              </a:endParaRPr>
            </a:p>
          </p:txBody>
        </p:sp>
        <p:sp>
          <p:nvSpPr>
            <p:cNvPr id="14" name="Text Box 22">
              <a:extLst>
                <a:ext uri="{FF2B5EF4-FFF2-40B4-BE49-F238E27FC236}">
                  <a16:creationId xmlns:a16="http://schemas.microsoft.com/office/drawing/2014/main" xmlns="" id="{EBD6A6DC-A726-4F3A-8E11-05867FECC92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772902" y="1250329"/>
              <a:ext cx="1732665" cy="4835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b="1" i="0" u="none" strike="noStrike" kern="0" cap="none" spc="0" normalizeH="0" baseline="0" noProof="0" smtClean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.VnTime" panose="020B7200000000000000" pitchFamily="34" charset="0"/>
                </a:rPr>
                <a:t>87,09</a:t>
              </a:r>
              <a:endParaRPr kumimoji="0" lang="en-US" altLang="vi-VN" b="1" i="0" u="none" strike="noStrike" kern="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.VnTime" panose="020B7200000000000000" pitchFamily="34" charset="0"/>
              </a:endParaRPr>
            </a:p>
          </p:txBody>
        </p:sp>
        <p:sp>
          <p:nvSpPr>
            <p:cNvPr id="15" name="Text Box 22">
              <a:extLst>
                <a:ext uri="{FF2B5EF4-FFF2-40B4-BE49-F238E27FC236}">
                  <a16:creationId xmlns:a16="http://schemas.microsoft.com/office/drawing/2014/main" xmlns="" id="{EBD6A6DC-A726-4F3A-8E11-05867FECC92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505567" y="831678"/>
              <a:ext cx="1732665" cy="4835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b="1" i="0" u="none" strike="noStrike" kern="0" cap="none" spc="0" normalizeH="0" baseline="0" noProof="0" smtClean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.VnTime" panose="020B7200000000000000" pitchFamily="34" charset="0"/>
                </a:rPr>
                <a:t>96,46</a:t>
              </a:r>
              <a:endParaRPr kumimoji="0" lang="en-US" altLang="vi-VN" b="1" i="0" u="none" strike="noStrike" kern="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.VnTime" panose="020B7200000000000000" pitchFamily="34" charset="0"/>
              </a:endParaRPr>
            </a:p>
          </p:txBody>
        </p:sp>
        <p:sp>
          <p:nvSpPr>
            <p:cNvPr id="16" name="Text Box 11">
              <a:extLst>
                <a:ext uri="{FF2B5EF4-FFF2-40B4-BE49-F238E27FC236}">
                  <a16:creationId xmlns:a16="http://schemas.microsoft.com/office/drawing/2014/main" xmlns="" id="{FD901634-6642-4B38-8F00-F5E662F90DC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491911" y="5923799"/>
              <a:ext cx="1546303" cy="4835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b="1" i="0" u="none" strike="noStrike" kern="0" cap="none" spc="0" normalizeH="0" baseline="0" noProof="0" smtClean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.VnTime" panose="020B7200000000000000" pitchFamily="34" charset="0"/>
                </a:rPr>
                <a:t>2019</a:t>
              </a:r>
              <a:endParaRPr kumimoji="0" lang="en-US" altLang="vi-VN" b="1" i="0" u="none" strike="noStrike" kern="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.VnTime" panose="020B7200000000000000" pitchFamily="34" charset="0"/>
              </a:endParaRPr>
            </a:p>
          </p:txBody>
        </p: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6C5FFEBB-1839-4C4B-B061-16DEE9F75CA0}"/>
              </a:ext>
            </a:extLst>
          </p:cNvPr>
          <p:cNvSpPr txBox="1"/>
          <p:nvPr/>
        </p:nvSpPr>
        <p:spPr>
          <a:xfrm>
            <a:off x="329640" y="4373866"/>
            <a:ext cx="1184678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Nêu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nhận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xét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vê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̀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sư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̣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tăng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dân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sô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́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của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1" i="0" u="none" strike="noStrike" kern="1200" cap="none" spc="0" normalizeH="0" baseline="0" noProof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nước</a:t>
            </a:r>
            <a:r>
              <a:rPr kumimoji="0" lang="en-US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1" i="0" u="none" strike="noStrike" kern="1200" cap="none" spc="0" normalizeH="0" baseline="0" noProof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ta từ</a:t>
            </a:r>
            <a:r>
              <a:rPr kumimoji="0" lang="en-US" altLang="en-US" sz="3200" b="1" i="0" u="none" strike="noStrike" kern="1200" cap="none" spc="0" normalizeH="0" noProof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năm 1999 đến 2019</a:t>
            </a:r>
            <a:r>
              <a:rPr kumimoji="0" lang="en-US" altLang="en-US" sz="3200" b="1" i="0" u="none" strike="noStrike" kern="1200" cap="none" spc="0" normalizeH="0" baseline="0" noProof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39" name="Text Box 10"/>
          <p:cNvSpPr txBox="1">
            <a:spLocks noChangeArrowheads="1"/>
          </p:cNvSpPr>
          <p:nvPr/>
        </p:nvSpPr>
        <p:spPr bwMode="auto">
          <a:xfrm>
            <a:off x="303831" y="5028102"/>
            <a:ext cx="7335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 smtClean="0">
                <a:solidFill>
                  <a:srgbClr val="0070C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altLang="en-US" sz="3200" b="1" smtClean="0">
                <a:solidFill>
                  <a:srgbClr val="0070C0"/>
                </a:solidFill>
                <a:latin typeface="Times New Roman" panose="02020603050405020304" pitchFamily="18" charset="0"/>
              </a:rPr>
              <a:t> Dân số nước ta có chiều hướng giảm.</a:t>
            </a:r>
            <a:endParaRPr lang="en-US" altLang="en-US" sz="3200" b="1">
              <a:solidFill>
                <a:srgbClr val="0070C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-102063" y="5677721"/>
            <a:ext cx="12445360" cy="107721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 sao giai đoạn trước nước ta tăng nhanh nhưng giai đoạn sau lại có chiều hướng giảm so với trước? Dân số tăng nhanh gây hậu quả gì?</a:t>
            </a:r>
            <a:endParaRPr lang="en-US" sz="3200" b="1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9650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2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38" grpId="0"/>
      <p:bldP spid="39" grpId="0"/>
      <p:bldP spid="4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416718" y="1836182"/>
            <a:ext cx="945473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https://www.youtube.com/watch?v=uSVp-5OEL0E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219200" y="1466850"/>
            <a:ext cx="97155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Video về Sự gia tăng dân số, hậu quả của gia tăng dân số.</a:t>
            </a:r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2878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54387" y="1003638"/>
            <a:ext cx="8352356" cy="55336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图片 1" descr="8795a400b30657058d3280f44b1f2d03"/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71507" y="4311015"/>
            <a:ext cx="5258435" cy="2546985"/>
          </a:xfrm>
          <a:prstGeom prst="rect">
            <a:avLst/>
          </a:prstGeom>
        </p:spPr>
      </p:pic>
      <p:sp>
        <p:nvSpPr>
          <p:cNvPr id="12" name="文本框 8">
            <a:extLst>
              <a:ext uri="{FF2B5EF4-FFF2-40B4-BE49-F238E27FC236}">
                <a16:creationId xmlns:a16="http://schemas.microsoft.com/office/drawing/2014/main" xmlns="" id="{AA69E7E6-47D2-4F69-B0AE-34D3C4076A46}"/>
              </a:ext>
            </a:extLst>
          </p:cNvPr>
          <p:cNvSpPr txBox="1"/>
          <p:nvPr/>
        </p:nvSpPr>
        <p:spPr>
          <a:xfrm>
            <a:off x="3245759" y="2556689"/>
            <a:ext cx="586881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400">
              <a:defRPr/>
            </a:pPr>
            <a:r>
              <a:rPr lang="en-US" altLang="zh-CN" sz="5400" b="1" smtClean="0">
                <a:solidFill>
                  <a:srgbClr val="B71E19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3. Hậu quả của dân số tăng nhanh</a:t>
            </a:r>
            <a:endParaRPr lang="zh-CN" altLang="en-US" sz="5400" b="1" dirty="0">
              <a:solidFill>
                <a:srgbClr val="B71E19"/>
              </a:solidFill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  <p:pic>
        <p:nvPicPr>
          <p:cNvPr id="13" name="图片 9" descr="e6a655ed09bc757151afabca7ab85c5c"/>
          <p:cNvPicPr/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426081">
            <a:off x="10377519" y="588145"/>
            <a:ext cx="1145712" cy="1495432"/>
          </a:xfrm>
          <a:prstGeom prst="rect">
            <a:avLst/>
          </a:prstGeom>
        </p:spPr>
      </p:pic>
      <p:pic>
        <p:nvPicPr>
          <p:cNvPr id="14" name="图片 10" descr="d1ca708a87c9b39e9bdf39142e09b55e"/>
          <p:cNvPicPr/>
          <p:nvPr/>
        </p:nvPicPr>
        <p:blipFill>
          <a:blip r:embed="rId6"/>
          <a:stretch>
            <a:fillRect/>
          </a:stretch>
        </p:blipFill>
        <p:spPr>
          <a:xfrm>
            <a:off x="206542" y="-113283"/>
            <a:ext cx="2428875" cy="2428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1001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2656115" y="418914"/>
            <a:ext cx="6879772" cy="5026398"/>
            <a:chOff x="3208972" y="1268413"/>
            <a:chExt cx="6192203" cy="4524058"/>
          </a:xfrm>
        </p:grpSpPr>
        <p:pic>
          <p:nvPicPr>
            <p:cNvPr id="2" name="图片 1" descr="8"/>
            <p:cNvPicPr/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54412" y="1268413"/>
              <a:ext cx="5846763" cy="4278630"/>
            </a:xfrm>
            <a:prstGeom prst="rect">
              <a:avLst/>
            </a:prstGeom>
          </p:spPr>
        </p:pic>
        <p:pic>
          <p:nvPicPr>
            <p:cNvPr id="3" name="图片 2" descr="a79f80ffa08c290ea84e4d7ac0fbd56a"/>
            <p:cNvPicPr/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208972" y="4350386"/>
              <a:ext cx="2319655" cy="1442085"/>
            </a:xfrm>
            <a:prstGeom prst="rect">
              <a:avLst/>
            </a:prstGeom>
          </p:spPr>
        </p:pic>
      </p:grpSp>
      <p:sp>
        <p:nvSpPr>
          <p:cNvPr id="8" name="文本框 7">
            <a:extLst>
              <a:ext uri="{FF2B5EF4-FFF2-40B4-BE49-F238E27FC236}">
                <a16:creationId xmlns:a16="http://schemas.microsoft.com/office/drawing/2014/main" xmlns="" id="{AA69E7E6-47D2-4F69-B0AE-34D3C4076A46}"/>
              </a:ext>
            </a:extLst>
          </p:cNvPr>
          <p:cNvSpPr txBox="1"/>
          <p:nvPr/>
        </p:nvSpPr>
        <p:spPr>
          <a:xfrm>
            <a:off x="3675327" y="2642773"/>
            <a:ext cx="52251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u="none" strike="noStrike" kern="1200" cap="none" spc="0" normalizeH="0" baseline="0" noProof="0" smtClean="0">
                <a:ln>
                  <a:noFill/>
                </a:ln>
                <a:solidFill>
                  <a:srgbClr val="00863D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Dân</a:t>
            </a:r>
            <a:r>
              <a:rPr kumimoji="0" lang="en-US" altLang="zh-CN" sz="3600" b="1" u="none" strike="noStrike" kern="1200" cap="none" spc="0" normalizeH="0" noProof="0" smtClean="0">
                <a:ln>
                  <a:noFill/>
                </a:ln>
                <a:solidFill>
                  <a:srgbClr val="00863D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số tăng nhanh sẽ gây ra những hậu quả gì?</a:t>
            </a:r>
            <a:endParaRPr kumimoji="0" lang="en-US" altLang="zh-CN" sz="3600" b="1" u="none" strike="noStrike" kern="1200" cap="none" spc="0" normalizeH="0" baseline="0" noProof="0" dirty="0">
              <a:ln>
                <a:noFill/>
              </a:ln>
              <a:solidFill>
                <a:srgbClr val="00863D"/>
              </a:solidFill>
              <a:effectLst/>
              <a:uLnTx/>
              <a:uFillTx/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  <p:pic>
        <p:nvPicPr>
          <p:cNvPr id="10" name="图片 9" descr="e6a655ed09bc757151afabca7ab85c5c"/>
          <p:cNvPicPr/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426081">
            <a:off x="10377519" y="588145"/>
            <a:ext cx="1145712" cy="1495432"/>
          </a:xfrm>
          <a:prstGeom prst="rect">
            <a:avLst/>
          </a:prstGeom>
        </p:spPr>
      </p:pic>
      <p:pic>
        <p:nvPicPr>
          <p:cNvPr id="11" name="图片 10" descr="d1ca708a87c9b39e9bdf39142e09b55e"/>
          <p:cNvPicPr/>
          <p:nvPr/>
        </p:nvPicPr>
        <p:blipFill>
          <a:blip r:embed="rId6"/>
          <a:stretch>
            <a:fillRect/>
          </a:stretch>
        </p:blipFill>
        <p:spPr>
          <a:xfrm>
            <a:off x="206542" y="-113283"/>
            <a:ext cx="2428875" cy="2428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4942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-164" t="14186" r="164" b="3656"/>
          <a:stretch/>
        </p:blipFill>
        <p:spPr>
          <a:xfrm>
            <a:off x="-12198" y="0"/>
            <a:ext cx="12192000" cy="6858000"/>
          </a:xfrm>
          <a:prstGeom prst="rect">
            <a:avLst/>
          </a:prstGeom>
        </p:spPr>
      </p:pic>
      <p:grpSp>
        <p:nvGrpSpPr>
          <p:cNvPr id="65" name="Group 64"/>
          <p:cNvGrpSpPr/>
          <p:nvPr/>
        </p:nvGrpSpPr>
        <p:grpSpPr>
          <a:xfrm>
            <a:off x="5986351" y="2708345"/>
            <a:ext cx="3429000" cy="3429000"/>
            <a:chOff x="5986351" y="2708345"/>
            <a:chExt cx="3429000" cy="3429000"/>
          </a:xfrm>
        </p:grpSpPr>
        <p:sp>
          <p:nvSpPr>
            <p:cNvPr id="60" name="Oval 59"/>
            <p:cNvSpPr/>
            <p:nvPr/>
          </p:nvSpPr>
          <p:spPr>
            <a:xfrm>
              <a:off x="7228907" y="3039248"/>
              <a:ext cx="350913" cy="35091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62" name="Oval 61"/>
            <p:cNvSpPr/>
            <p:nvPr/>
          </p:nvSpPr>
          <p:spPr>
            <a:xfrm>
              <a:off x="8441020" y="3067965"/>
              <a:ext cx="350913" cy="35091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pic>
          <p:nvPicPr>
            <p:cNvPr id="64" name="Picture 6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86351" y="2708345"/>
              <a:ext cx="3429000" cy="3429000"/>
            </a:xfrm>
            <a:prstGeom prst="rect">
              <a:avLst/>
            </a:prstGeom>
          </p:spPr>
        </p:pic>
      </p:grpSp>
      <p:pic>
        <p:nvPicPr>
          <p:cNvPr id="75" name="Picture 10" descr="Download Free png Cartoon Hamburger Images, Stock Photos &amp; Vectors ..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357" b="90000" l="9712" r="8992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9799" y="4183571"/>
            <a:ext cx="1030367" cy="10377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" name="Picture 2" descr="Cartoon biscuit eating pastry breakfast cookies Vector Image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50" t="50062" r="4350" b="14846"/>
          <a:stretch/>
        </p:blipFill>
        <p:spPr bwMode="auto">
          <a:xfrm>
            <a:off x="3512448" y="4193659"/>
            <a:ext cx="777607" cy="7986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" name="Picture 6" descr="Boba Tea Cartoon Png - Bubble Tea Cute Png Transparent PNG ...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6974" y="4041637"/>
            <a:ext cx="619527" cy="1067651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" name="Picture 8" descr="Beef Steak Clipart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9850" y="4404534"/>
            <a:ext cx="1050205" cy="6462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" name="Picture 78"/>
          <p:cNvPicPr>
            <a:picLocks noChangeAspect="1"/>
          </p:cNvPicPr>
          <p:nvPr/>
        </p:nvPicPr>
        <p:blipFill rotWithShape="1">
          <a:blip r:embed="rId9"/>
          <a:srcRect t="17199" b="17907"/>
          <a:stretch/>
        </p:blipFill>
        <p:spPr>
          <a:xfrm>
            <a:off x="3761459" y="4460165"/>
            <a:ext cx="888647" cy="719065"/>
          </a:xfrm>
          <a:prstGeom prst="rect">
            <a:avLst/>
          </a:prstGeom>
        </p:spPr>
      </p:pic>
      <p:pic>
        <p:nvPicPr>
          <p:cNvPr id="80" name="Picture 2" descr="Flat cartoon empty straw wicker basket Royalty Free Vector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85"/>
          <a:stretch/>
        </p:blipFill>
        <p:spPr bwMode="auto">
          <a:xfrm>
            <a:off x="2824953" y="3173080"/>
            <a:ext cx="2003425" cy="2673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4" descr="Download Software Development Services - Covent Garden PNG Image ...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89" y="2263647"/>
            <a:ext cx="2082218" cy="2082218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879799" y="385011"/>
            <a:ext cx="5734812" cy="7078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GẤU CON HAM ĂN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96489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318" y="646331"/>
            <a:ext cx="5494282" cy="365125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2674" y="646331"/>
            <a:ext cx="5476875" cy="365125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4" name="文本框 8">
            <a:extLst>
              <a:ext uri="{FF2B5EF4-FFF2-40B4-BE49-F238E27FC236}">
                <a16:creationId xmlns:a16="http://schemas.microsoft.com/office/drawing/2014/main" xmlns="" id="{AA69E7E6-47D2-4F69-B0AE-34D3C4076A46}"/>
              </a:ext>
            </a:extLst>
          </p:cNvPr>
          <p:cNvSpPr txBox="1"/>
          <p:nvPr/>
        </p:nvSpPr>
        <p:spPr>
          <a:xfrm>
            <a:off x="-266700" y="0"/>
            <a:ext cx="76390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400">
              <a:defRPr/>
            </a:pPr>
            <a:r>
              <a:rPr lang="en-US" altLang="zh-CN" sz="3600" b="1" smtClean="0">
                <a:solidFill>
                  <a:srgbClr val="B71E19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3. Hậu quả của dân số tăng nhanh</a:t>
            </a:r>
            <a:endParaRPr lang="zh-CN" altLang="en-US" sz="3600" b="1" dirty="0">
              <a:solidFill>
                <a:srgbClr val="B71E19"/>
              </a:solidFill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77040" y="4420692"/>
            <a:ext cx="114149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altLang="vi-VN" sz="2800" b="1" kern="0">
                <a:latin typeface="Times New Roman" panose="02020603050405020304" pitchFamily="18" charset="0"/>
                <a:cs typeface="Times New Roman" panose="02020603050405020304" pitchFamily="18" charset="0"/>
              </a:rPr>
              <a:t>Thiếu ăn, thiếu mặc, thiếu nhà ở dẫn đến cuộc sống nghèo đói, lạc hậu</a:t>
            </a:r>
            <a:r>
              <a:rPr lang="en-US" altLang="vi-VN" sz="2800" b="1" kern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vi-VN" sz="2800" b="1" ker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4108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2117558"/>
            <a:ext cx="5360737" cy="321644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8295" y="2117558"/>
            <a:ext cx="5646820" cy="321644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文本框 8">
            <a:extLst>
              <a:ext uri="{FF2B5EF4-FFF2-40B4-BE49-F238E27FC236}">
                <a16:creationId xmlns:a16="http://schemas.microsoft.com/office/drawing/2014/main" xmlns="" id="{AA69E7E6-47D2-4F69-B0AE-34D3C4076A46}"/>
              </a:ext>
            </a:extLst>
          </p:cNvPr>
          <p:cNvSpPr txBox="1"/>
          <p:nvPr/>
        </p:nvSpPr>
        <p:spPr>
          <a:xfrm>
            <a:off x="-266700" y="0"/>
            <a:ext cx="76390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400">
              <a:defRPr/>
            </a:pPr>
            <a:r>
              <a:rPr lang="en-US" altLang="zh-CN" sz="3600" b="1" smtClean="0">
                <a:solidFill>
                  <a:srgbClr val="B71E19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3. Hậu quả của dân số tăng nhanh</a:t>
            </a:r>
            <a:endParaRPr lang="zh-CN" altLang="en-US" sz="3600" b="1" dirty="0">
              <a:solidFill>
                <a:srgbClr val="B71E19"/>
              </a:solidFill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34520" y="700990"/>
            <a:ext cx="114149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vi-VN" sz="2800" b="1" kern="0">
                <a:latin typeface="Times New Roman" panose="02020603050405020304" pitchFamily="18" charset="0"/>
                <a:cs typeface="Times New Roman" panose="02020603050405020304" pitchFamily="18" charset="0"/>
              </a:rPr>
              <a:t>Quá tải đường sá, trường học, bệnh viện dẫn đến không đảm bảo an toàn giao thông, chất lượng y tế, giáo dục…</a:t>
            </a:r>
            <a:endParaRPr lang="en-US" altLang="vi-VN" sz="2800" b="1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0377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8526" y="646331"/>
            <a:ext cx="4900888" cy="326965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文本框 8">
            <a:extLst>
              <a:ext uri="{FF2B5EF4-FFF2-40B4-BE49-F238E27FC236}">
                <a16:creationId xmlns:a16="http://schemas.microsoft.com/office/drawing/2014/main" xmlns="" id="{AA69E7E6-47D2-4F69-B0AE-34D3C4076A46}"/>
              </a:ext>
            </a:extLst>
          </p:cNvPr>
          <p:cNvSpPr txBox="1"/>
          <p:nvPr/>
        </p:nvSpPr>
        <p:spPr>
          <a:xfrm>
            <a:off x="-266700" y="0"/>
            <a:ext cx="76390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400">
              <a:defRPr/>
            </a:pPr>
            <a:r>
              <a:rPr lang="en-US" altLang="zh-CN" sz="3600" b="1" smtClean="0">
                <a:solidFill>
                  <a:srgbClr val="B71E19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3. Hậu quả của dân số tăng nhanh</a:t>
            </a:r>
            <a:endParaRPr lang="zh-CN" altLang="en-US" sz="3600" b="1" dirty="0">
              <a:solidFill>
                <a:srgbClr val="B71E19"/>
              </a:solidFill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27" y="3384371"/>
            <a:ext cx="6261899" cy="347362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489637" y="1284625"/>
            <a:ext cx="578501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vi-VN" sz="2800" b="1" kern="0">
                <a:latin typeface="Times New Roman" panose="02020603050405020304" pitchFamily="18" charset="0"/>
                <a:cs typeface="Times New Roman" panose="02020603050405020304" pitchFamily="18" charset="0"/>
              </a:rPr>
              <a:t>Thiếu việc làm nghiêm trọng, thiếu điều kiện giáo dục và quản lí dẫn đến mất trật tự xã hội.</a:t>
            </a:r>
            <a:endParaRPr lang="en-US" altLang="vi-VN" sz="2800" b="1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2350" y="4079939"/>
            <a:ext cx="3943350" cy="2628900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927842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8">
            <a:extLst>
              <a:ext uri="{FF2B5EF4-FFF2-40B4-BE49-F238E27FC236}">
                <a16:creationId xmlns:a16="http://schemas.microsoft.com/office/drawing/2014/main" xmlns="" id="{AA69E7E6-47D2-4F69-B0AE-34D3C4076A46}"/>
              </a:ext>
            </a:extLst>
          </p:cNvPr>
          <p:cNvSpPr txBox="1"/>
          <p:nvPr/>
        </p:nvSpPr>
        <p:spPr>
          <a:xfrm>
            <a:off x="-266700" y="0"/>
            <a:ext cx="76390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400">
              <a:defRPr/>
            </a:pPr>
            <a:r>
              <a:rPr lang="en-US" altLang="zh-CN" sz="3600" b="1" smtClean="0">
                <a:solidFill>
                  <a:srgbClr val="B71E19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3. Hậu quả của dân số tăng nhanh</a:t>
            </a:r>
            <a:endParaRPr lang="zh-CN" altLang="en-US" sz="3600" b="1" dirty="0">
              <a:solidFill>
                <a:srgbClr val="B71E19"/>
              </a:solidFill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0511" y="753741"/>
            <a:ext cx="5191124" cy="294710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2350" y="3808253"/>
            <a:ext cx="4668253" cy="304974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113" y="790092"/>
            <a:ext cx="5369844" cy="294710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" name="TextBox 5"/>
          <p:cNvSpPr txBox="1"/>
          <p:nvPr/>
        </p:nvSpPr>
        <p:spPr>
          <a:xfrm>
            <a:off x="1592428" y="4684295"/>
            <a:ext cx="448752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altLang="vi-VN" sz="2800" b="1" kern="0">
                <a:latin typeface="Times New Roman" panose="02020603050405020304" pitchFamily="18" charset="0"/>
                <a:cs typeface="Times New Roman" panose="02020603050405020304" pitchFamily="18" charset="0"/>
              </a:rPr>
              <a:t>Tài nguyên thiên nhiên cạn kiệt, ô nhiễm môi trường</a:t>
            </a:r>
            <a:r>
              <a:rPr lang="en-US" altLang="vi-VN" sz="2800" b="1" kern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vi-VN" sz="2800" b="1" ker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4831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39"/>
          <p:cNvGrpSpPr>
            <a:grpSpLocks/>
          </p:cNvGrpSpPr>
          <p:nvPr/>
        </p:nvGrpSpPr>
        <p:grpSpPr bwMode="auto">
          <a:xfrm>
            <a:off x="-279025" y="187987"/>
            <a:ext cx="5244306" cy="4414963"/>
            <a:chOff x="1046163" y="1628775"/>
            <a:chExt cx="3986819" cy="4192919"/>
          </a:xfrm>
        </p:grpSpPr>
        <p:grpSp>
          <p:nvGrpSpPr>
            <p:cNvPr id="14" name="Group 13"/>
            <p:cNvGrpSpPr>
              <a:grpSpLocks/>
            </p:cNvGrpSpPr>
            <p:nvPr/>
          </p:nvGrpSpPr>
          <p:grpSpPr bwMode="auto">
            <a:xfrm>
              <a:off x="1046163" y="1628775"/>
              <a:ext cx="3986819" cy="4192919"/>
              <a:chOff x="0" y="0"/>
              <a:chExt cx="3986578" cy="4192919"/>
            </a:xfrm>
          </p:grpSpPr>
          <p:sp>
            <p:nvSpPr>
              <p:cNvPr id="18" name="Line 16"/>
              <p:cNvSpPr>
                <a:spLocks noChangeShapeType="1"/>
              </p:cNvSpPr>
              <p:nvPr/>
            </p:nvSpPr>
            <p:spPr bwMode="auto">
              <a:xfrm>
                <a:off x="0" y="2098240"/>
                <a:ext cx="3986578" cy="1"/>
              </a:xfrm>
              <a:prstGeom prst="line">
                <a:avLst/>
              </a:prstGeom>
              <a:noFill/>
              <a:ln w="28575">
                <a:solidFill>
                  <a:srgbClr val="808080">
                    <a:alpha val="50195"/>
                  </a:srgbClr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>
                <a:defPPr>
                  <a:defRPr lang="zh-CN"/>
                </a:defPPr>
                <a:lvl1pPr algn="l" defTabSz="96678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  <a:cs typeface="+mn-cs"/>
                  </a:defRPr>
                </a:lvl1pPr>
                <a:lvl2pPr marL="482600" indent="-25400" algn="l" defTabSz="96678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  <a:cs typeface="+mn-cs"/>
                  </a:defRPr>
                </a:lvl2pPr>
                <a:lvl3pPr marL="966788" indent="-52388" algn="l" defTabSz="96678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  <a:cs typeface="+mn-cs"/>
                  </a:defRPr>
                </a:lvl3pPr>
                <a:lvl4pPr marL="1450975" indent="-79375" algn="l" defTabSz="96678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  <a:cs typeface="+mn-cs"/>
                  </a:defRPr>
                </a:lvl4pPr>
                <a:lvl5pPr marL="1935163" indent="-106363" algn="l" defTabSz="96678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  <a:cs typeface="+mn-cs"/>
                  </a:defRPr>
                </a:lvl5pPr>
                <a:lvl6pPr marL="2286000" algn="l" defTabSz="914400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  <a:cs typeface="+mn-cs"/>
                  </a:defRPr>
                </a:lvl6pPr>
                <a:lvl7pPr marL="2743200" algn="l" defTabSz="914400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  <a:cs typeface="+mn-cs"/>
                  </a:defRPr>
                </a:lvl7pPr>
                <a:lvl8pPr marL="3200400" algn="l" defTabSz="914400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  <a:cs typeface="+mn-cs"/>
                  </a:defRPr>
                </a:lvl8pPr>
                <a:lvl9pPr marL="3657600" algn="l" defTabSz="914400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9" name="Line 17"/>
              <p:cNvSpPr>
                <a:spLocks noChangeShapeType="1"/>
              </p:cNvSpPr>
              <p:nvPr/>
            </p:nvSpPr>
            <p:spPr bwMode="auto">
              <a:xfrm>
                <a:off x="1993289" y="0"/>
                <a:ext cx="1" cy="4192919"/>
              </a:xfrm>
              <a:prstGeom prst="line">
                <a:avLst/>
              </a:prstGeom>
              <a:noFill/>
              <a:ln w="28575">
                <a:solidFill>
                  <a:srgbClr val="808080">
                    <a:alpha val="50195"/>
                  </a:srgbClr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>
                <a:defPPr>
                  <a:defRPr lang="zh-CN"/>
                </a:defPPr>
                <a:lvl1pPr algn="l" defTabSz="96678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  <a:cs typeface="+mn-cs"/>
                  </a:defRPr>
                </a:lvl1pPr>
                <a:lvl2pPr marL="482600" indent="-25400" algn="l" defTabSz="96678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  <a:cs typeface="+mn-cs"/>
                  </a:defRPr>
                </a:lvl2pPr>
                <a:lvl3pPr marL="966788" indent="-52388" algn="l" defTabSz="96678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  <a:cs typeface="+mn-cs"/>
                  </a:defRPr>
                </a:lvl3pPr>
                <a:lvl4pPr marL="1450975" indent="-79375" algn="l" defTabSz="96678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  <a:cs typeface="+mn-cs"/>
                  </a:defRPr>
                </a:lvl4pPr>
                <a:lvl5pPr marL="1935163" indent="-106363" algn="l" defTabSz="96678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  <a:cs typeface="+mn-cs"/>
                  </a:defRPr>
                </a:lvl5pPr>
                <a:lvl6pPr marL="2286000" algn="l" defTabSz="914400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  <a:cs typeface="+mn-cs"/>
                  </a:defRPr>
                </a:lvl6pPr>
                <a:lvl7pPr marL="2743200" algn="l" defTabSz="914400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  <a:cs typeface="+mn-cs"/>
                  </a:defRPr>
                </a:lvl7pPr>
                <a:lvl8pPr marL="3200400" algn="l" defTabSz="914400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  <a:cs typeface="+mn-cs"/>
                  </a:defRPr>
                </a:lvl8pPr>
                <a:lvl9pPr marL="3657600" algn="l" defTabSz="914400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0" name="Oval 19"/>
              <p:cNvSpPr>
                <a:spLocks noChangeArrowheads="1"/>
              </p:cNvSpPr>
              <p:nvPr/>
            </p:nvSpPr>
            <p:spPr bwMode="auto">
              <a:xfrm>
                <a:off x="395452" y="475577"/>
                <a:ext cx="3192112" cy="3216828"/>
              </a:xfrm>
              <a:prstGeom prst="ellipse">
                <a:avLst/>
              </a:prstGeom>
              <a:noFill/>
              <a:ln w="9525">
                <a:solidFill>
                  <a:srgbClr val="B2B2B2">
                    <a:alpha val="50195"/>
                  </a:srgbClr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defPPr>
                  <a:defRPr lang="zh-CN"/>
                </a:defPPr>
                <a:lvl1pPr algn="l" defTabSz="96678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  <a:cs typeface="+mn-cs"/>
                  </a:defRPr>
                </a:lvl1pPr>
                <a:lvl2pPr marL="482600" indent="-25400" algn="l" defTabSz="96678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  <a:cs typeface="+mn-cs"/>
                  </a:defRPr>
                </a:lvl2pPr>
                <a:lvl3pPr marL="966788" indent="-52388" algn="l" defTabSz="96678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  <a:cs typeface="+mn-cs"/>
                  </a:defRPr>
                </a:lvl3pPr>
                <a:lvl4pPr marL="1450975" indent="-79375" algn="l" defTabSz="96678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  <a:cs typeface="+mn-cs"/>
                  </a:defRPr>
                </a:lvl4pPr>
                <a:lvl5pPr marL="1935163" indent="-106363" algn="l" defTabSz="96678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  <a:cs typeface="+mn-cs"/>
                  </a:defRPr>
                </a:lvl5pPr>
                <a:lvl6pPr marL="2286000" algn="l" defTabSz="914400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  <a:cs typeface="+mn-cs"/>
                  </a:defRPr>
                </a:lvl6pPr>
                <a:lvl7pPr marL="2743200" algn="l" defTabSz="914400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  <a:cs typeface="+mn-cs"/>
                  </a:defRPr>
                </a:lvl7pPr>
                <a:lvl8pPr marL="3200400" algn="l" defTabSz="914400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  <a:cs typeface="+mn-cs"/>
                  </a:defRPr>
                </a:lvl8pPr>
                <a:lvl9pPr marL="3657600" algn="l" defTabSz="914400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  <a:cs typeface="+mn-cs"/>
                  </a:defRPr>
                </a:lvl9pPr>
              </a:lstStyle>
              <a:p>
                <a:endParaRPr lang="zh-CN" altLang="zh-CN">
                  <a:solidFill>
                    <a:srgbClr val="000000"/>
                  </a:solidFill>
                  <a:ea typeface="微软雅黑" pitchFamily="34" charset="-122"/>
                </a:endParaRPr>
              </a:p>
            </p:txBody>
          </p:sp>
          <p:sp>
            <p:nvSpPr>
              <p:cNvPr id="21" name="Oval 20"/>
              <p:cNvSpPr>
                <a:spLocks noChangeArrowheads="1"/>
              </p:cNvSpPr>
              <p:nvPr/>
            </p:nvSpPr>
            <p:spPr bwMode="auto">
              <a:xfrm>
                <a:off x="197726" y="268959"/>
                <a:ext cx="3608939" cy="3642531"/>
              </a:xfrm>
              <a:prstGeom prst="ellipse">
                <a:avLst/>
              </a:prstGeom>
              <a:noFill/>
              <a:ln w="19050">
                <a:solidFill>
                  <a:srgbClr val="B2B2B2">
                    <a:alpha val="50195"/>
                  </a:srgbClr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defPPr>
                  <a:defRPr lang="zh-CN"/>
                </a:defPPr>
                <a:lvl1pPr algn="l" defTabSz="96678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  <a:cs typeface="+mn-cs"/>
                  </a:defRPr>
                </a:lvl1pPr>
                <a:lvl2pPr marL="482600" indent="-25400" algn="l" defTabSz="96678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  <a:cs typeface="+mn-cs"/>
                  </a:defRPr>
                </a:lvl2pPr>
                <a:lvl3pPr marL="966788" indent="-52388" algn="l" defTabSz="96678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  <a:cs typeface="+mn-cs"/>
                  </a:defRPr>
                </a:lvl3pPr>
                <a:lvl4pPr marL="1450975" indent="-79375" algn="l" defTabSz="96678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  <a:cs typeface="+mn-cs"/>
                  </a:defRPr>
                </a:lvl4pPr>
                <a:lvl5pPr marL="1935163" indent="-106363" algn="l" defTabSz="96678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  <a:cs typeface="+mn-cs"/>
                  </a:defRPr>
                </a:lvl5pPr>
                <a:lvl6pPr marL="2286000" algn="l" defTabSz="914400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  <a:cs typeface="+mn-cs"/>
                  </a:defRPr>
                </a:lvl6pPr>
                <a:lvl7pPr marL="2743200" algn="l" defTabSz="914400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  <a:cs typeface="+mn-cs"/>
                  </a:defRPr>
                </a:lvl7pPr>
                <a:lvl8pPr marL="3200400" algn="l" defTabSz="914400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  <a:cs typeface="+mn-cs"/>
                  </a:defRPr>
                </a:lvl8pPr>
                <a:lvl9pPr marL="3657600" algn="l" defTabSz="914400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  <a:cs typeface="+mn-cs"/>
                  </a:defRPr>
                </a:lvl9pPr>
              </a:lstStyle>
              <a:p>
                <a:endParaRPr lang="zh-CN" altLang="zh-CN">
                  <a:solidFill>
                    <a:srgbClr val="000000"/>
                  </a:solidFill>
                  <a:ea typeface="微软雅黑" pitchFamily="34" charset="-122"/>
                </a:endParaRPr>
              </a:p>
            </p:txBody>
          </p:sp>
        </p:grpSp>
        <p:sp>
          <p:nvSpPr>
            <p:cNvPr id="15" name="Oval 14"/>
            <p:cNvSpPr>
              <a:spLocks noChangeArrowheads="1"/>
            </p:cNvSpPr>
            <p:nvPr/>
          </p:nvSpPr>
          <p:spPr bwMode="auto">
            <a:xfrm>
              <a:off x="1696381" y="2383904"/>
              <a:ext cx="2668568" cy="2721311"/>
            </a:xfrm>
            <a:prstGeom prst="ellipse">
              <a:avLst/>
            </a:prstGeom>
            <a:solidFill>
              <a:srgbClr val="595959"/>
            </a:solidFill>
            <a:ln w="38100">
              <a:solidFill>
                <a:srgbClr val="F8F8F8"/>
              </a:solidFill>
              <a:miter lim="800000"/>
              <a:headEnd/>
              <a:tailEnd/>
            </a:ln>
          </p:spPr>
          <p:txBody>
            <a:bodyPr wrap="none" anchor="ctr"/>
            <a:lstStyle>
              <a:defPPr>
                <a:defRPr lang="zh-CN"/>
              </a:defPPr>
              <a:lvl1pPr algn="l" defTabSz="966788" rtl="0" fontAlgn="base">
                <a:spcBef>
                  <a:spcPct val="0"/>
                </a:spcBef>
                <a:spcAft>
                  <a:spcPct val="0"/>
                </a:spcAft>
                <a:defRPr sz="1900"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1pPr>
              <a:lvl2pPr marL="482600" indent="-25400" algn="l" defTabSz="966788" rtl="0" fontAlgn="base">
                <a:spcBef>
                  <a:spcPct val="0"/>
                </a:spcBef>
                <a:spcAft>
                  <a:spcPct val="0"/>
                </a:spcAft>
                <a:defRPr sz="1900"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2pPr>
              <a:lvl3pPr marL="966788" indent="-52388" algn="l" defTabSz="966788" rtl="0" fontAlgn="base">
                <a:spcBef>
                  <a:spcPct val="0"/>
                </a:spcBef>
                <a:spcAft>
                  <a:spcPct val="0"/>
                </a:spcAft>
                <a:defRPr sz="1900"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3pPr>
              <a:lvl4pPr marL="1450975" indent="-79375" algn="l" defTabSz="966788" rtl="0" fontAlgn="base">
                <a:spcBef>
                  <a:spcPct val="0"/>
                </a:spcBef>
                <a:spcAft>
                  <a:spcPct val="0"/>
                </a:spcAft>
                <a:defRPr sz="1900"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4pPr>
              <a:lvl5pPr marL="1935163" indent="-106363" algn="l" defTabSz="966788" rtl="0" fontAlgn="base">
                <a:spcBef>
                  <a:spcPct val="0"/>
                </a:spcBef>
                <a:spcAft>
                  <a:spcPct val="0"/>
                </a:spcAft>
                <a:defRPr sz="1900"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sz="1900"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sz="1900"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sz="1900"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sz="1900"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9pPr>
            </a:lstStyle>
            <a:p>
              <a:endParaRPr lang="zh-CN" altLang="zh-CN">
                <a:solidFill>
                  <a:srgbClr val="000000"/>
                </a:solidFill>
                <a:ea typeface="微软雅黑" pitchFamily="34" charset="-122"/>
              </a:endParaRPr>
            </a:p>
          </p:txBody>
        </p:sp>
        <p:sp>
          <p:nvSpPr>
            <p:cNvPr id="16" name="Oval 15"/>
            <p:cNvSpPr>
              <a:spLocks noChangeArrowheads="1"/>
            </p:cNvSpPr>
            <p:nvPr/>
          </p:nvSpPr>
          <p:spPr bwMode="auto">
            <a:xfrm>
              <a:off x="1806425" y="2490111"/>
              <a:ext cx="2446515" cy="2496873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defPPr>
                <a:defRPr lang="zh-CN"/>
              </a:defPPr>
              <a:lvl1pPr algn="l" defTabSz="966788" rtl="0" fontAlgn="base">
                <a:spcBef>
                  <a:spcPct val="0"/>
                </a:spcBef>
                <a:spcAft>
                  <a:spcPct val="0"/>
                </a:spcAft>
                <a:defRPr sz="1900"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1pPr>
              <a:lvl2pPr marL="482600" indent="-25400" algn="l" defTabSz="966788" rtl="0" fontAlgn="base">
                <a:spcBef>
                  <a:spcPct val="0"/>
                </a:spcBef>
                <a:spcAft>
                  <a:spcPct val="0"/>
                </a:spcAft>
                <a:defRPr sz="1900"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2pPr>
              <a:lvl3pPr marL="966788" indent="-52388" algn="l" defTabSz="966788" rtl="0" fontAlgn="base">
                <a:spcBef>
                  <a:spcPct val="0"/>
                </a:spcBef>
                <a:spcAft>
                  <a:spcPct val="0"/>
                </a:spcAft>
                <a:defRPr sz="1900"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3pPr>
              <a:lvl4pPr marL="1450975" indent="-79375" algn="l" defTabSz="966788" rtl="0" fontAlgn="base">
                <a:spcBef>
                  <a:spcPct val="0"/>
                </a:spcBef>
                <a:spcAft>
                  <a:spcPct val="0"/>
                </a:spcAft>
                <a:defRPr sz="1900"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4pPr>
              <a:lvl5pPr marL="1935163" indent="-106363" algn="l" defTabSz="966788" rtl="0" fontAlgn="base">
                <a:spcBef>
                  <a:spcPct val="0"/>
                </a:spcBef>
                <a:spcAft>
                  <a:spcPct val="0"/>
                </a:spcAft>
                <a:defRPr sz="1900"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sz="1900"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sz="1900"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sz="1900"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sz="1900"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9pPr>
            </a:lstStyle>
            <a:p>
              <a:endParaRPr lang="zh-CN" altLang="zh-CN">
                <a:solidFill>
                  <a:srgbClr val="000000"/>
                </a:solidFill>
                <a:ea typeface="微软雅黑" pitchFamily="34" charset="-122"/>
              </a:endParaRPr>
            </a:p>
          </p:txBody>
        </p:sp>
        <p:sp>
          <p:nvSpPr>
            <p:cNvPr id="17" name="Oval 16"/>
            <p:cNvSpPr>
              <a:spLocks noChangeArrowheads="1"/>
            </p:cNvSpPr>
            <p:nvPr/>
          </p:nvSpPr>
          <p:spPr bwMode="auto">
            <a:xfrm>
              <a:off x="2258392" y="2967042"/>
              <a:ext cx="1566163" cy="1599121"/>
            </a:xfrm>
            <a:prstGeom prst="ellipse">
              <a:avLst/>
            </a:prstGeom>
            <a:solidFill>
              <a:srgbClr val="8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defPPr>
                <a:defRPr lang="zh-CN"/>
              </a:defPPr>
              <a:lvl1pPr algn="l" defTabSz="966788" rtl="0" fontAlgn="base">
                <a:spcBef>
                  <a:spcPct val="0"/>
                </a:spcBef>
                <a:spcAft>
                  <a:spcPct val="0"/>
                </a:spcAft>
                <a:defRPr sz="1900"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1pPr>
              <a:lvl2pPr marL="482600" indent="-25400" algn="l" defTabSz="966788" rtl="0" fontAlgn="base">
                <a:spcBef>
                  <a:spcPct val="0"/>
                </a:spcBef>
                <a:spcAft>
                  <a:spcPct val="0"/>
                </a:spcAft>
                <a:defRPr sz="1900"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2pPr>
              <a:lvl3pPr marL="966788" indent="-52388" algn="l" defTabSz="966788" rtl="0" fontAlgn="base">
                <a:spcBef>
                  <a:spcPct val="0"/>
                </a:spcBef>
                <a:spcAft>
                  <a:spcPct val="0"/>
                </a:spcAft>
                <a:defRPr sz="1900"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3pPr>
              <a:lvl4pPr marL="1450975" indent="-79375" algn="l" defTabSz="966788" rtl="0" fontAlgn="base">
                <a:spcBef>
                  <a:spcPct val="0"/>
                </a:spcBef>
                <a:spcAft>
                  <a:spcPct val="0"/>
                </a:spcAft>
                <a:defRPr sz="1900"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4pPr>
              <a:lvl5pPr marL="1935163" indent="-106363" algn="l" defTabSz="966788" rtl="0" fontAlgn="base">
                <a:spcBef>
                  <a:spcPct val="0"/>
                </a:spcBef>
                <a:spcAft>
                  <a:spcPct val="0"/>
                </a:spcAft>
                <a:defRPr sz="1900"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sz="1900"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sz="1900"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sz="1900"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sz="1900"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9pPr>
            </a:lstStyle>
            <a:p>
              <a:pPr algn="ctr"/>
              <a:endParaRPr lang="zh-CN" altLang="en-US" sz="2100" b="1">
                <a:solidFill>
                  <a:srgbClr val="FFFFFF"/>
                </a:solidFill>
                <a:ea typeface="微软雅黑" pitchFamily="34" charset="-122"/>
              </a:endParaRPr>
            </a:p>
          </p:txBody>
        </p:sp>
      </p:grpSp>
      <p:sp>
        <p:nvSpPr>
          <p:cNvPr id="8" name="Oval 7"/>
          <p:cNvSpPr>
            <a:spLocks noChangeArrowheads="1"/>
          </p:cNvSpPr>
          <p:nvPr/>
        </p:nvSpPr>
        <p:spPr bwMode="auto">
          <a:xfrm>
            <a:off x="3708726" y="532609"/>
            <a:ext cx="540803" cy="401107"/>
          </a:xfrm>
          <a:prstGeom prst="ellipse">
            <a:avLst/>
          </a:prstGeom>
          <a:solidFill>
            <a:srgbClr val="FF3B7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68571" tIns="34285" rIns="68571" bIns="34285" anchor="ctr"/>
          <a:lstStyle>
            <a:defPPr>
              <a:defRPr lang="zh-CN"/>
            </a:defPPr>
            <a:lvl1pPr algn="l" defTabSz="966788" rtl="0" fontAlgn="base">
              <a:spcBef>
                <a:spcPct val="0"/>
              </a:spcBef>
              <a:spcAft>
                <a:spcPct val="0"/>
              </a:spcAft>
              <a:defRPr sz="1900"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1pPr>
            <a:lvl2pPr marL="482600" indent="-25400" algn="l" defTabSz="966788" rtl="0" fontAlgn="base">
              <a:spcBef>
                <a:spcPct val="0"/>
              </a:spcBef>
              <a:spcAft>
                <a:spcPct val="0"/>
              </a:spcAft>
              <a:defRPr sz="1900"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2pPr>
            <a:lvl3pPr marL="966788" indent="-52388" algn="l" defTabSz="966788" rtl="0" fontAlgn="base">
              <a:spcBef>
                <a:spcPct val="0"/>
              </a:spcBef>
              <a:spcAft>
                <a:spcPct val="0"/>
              </a:spcAft>
              <a:defRPr sz="1900"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3pPr>
            <a:lvl4pPr marL="1450975" indent="-79375" algn="l" defTabSz="966788" rtl="0" fontAlgn="base">
              <a:spcBef>
                <a:spcPct val="0"/>
              </a:spcBef>
              <a:spcAft>
                <a:spcPct val="0"/>
              </a:spcAft>
              <a:defRPr sz="1900"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4pPr>
            <a:lvl5pPr marL="1935163" indent="-106363" algn="l" defTabSz="966788" rtl="0" fontAlgn="base">
              <a:spcBef>
                <a:spcPct val="0"/>
              </a:spcBef>
              <a:spcAft>
                <a:spcPct val="0"/>
              </a:spcAft>
              <a:defRPr sz="1900"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5pPr>
            <a:lvl6pPr marL="2286000" algn="l" defTabSz="914400" rtl="0" eaLnBrk="1" latinLnBrk="0" hangingPunct="1">
              <a:defRPr sz="1900"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6pPr>
            <a:lvl7pPr marL="2743200" algn="l" defTabSz="914400" rtl="0" eaLnBrk="1" latinLnBrk="0" hangingPunct="1">
              <a:defRPr sz="1900"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7pPr>
            <a:lvl8pPr marL="3200400" algn="l" defTabSz="914400" rtl="0" eaLnBrk="1" latinLnBrk="0" hangingPunct="1">
              <a:defRPr sz="1900"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8pPr>
            <a:lvl9pPr marL="3657600" algn="l" defTabSz="914400" rtl="0" eaLnBrk="1" latinLnBrk="0" hangingPunct="1">
              <a:defRPr sz="1900"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9pPr>
          </a:lstStyle>
          <a:p>
            <a:endParaRPr lang="zh-CN" altLang="zh-CN">
              <a:solidFill>
                <a:srgbClr val="000000"/>
              </a:solidFill>
              <a:ea typeface="微软雅黑" pitchFamily="34" charset="-122"/>
            </a:endParaRPr>
          </a:p>
        </p:txBody>
      </p:sp>
      <p:sp>
        <p:nvSpPr>
          <p:cNvPr id="9" name="Oval 8"/>
          <p:cNvSpPr>
            <a:spLocks noChangeArrowheads="1"/>
          </p:cNvSpPr>
          <p:nvPr/>
        </p:nvSpPr>
        <p:spPr bwMode="auto">
          <a:xfrm>
            <a:off x="4610793" y="2116760"/>
            <a:ext cx="540803" cy="401107"/>
          </a:xfrm>
          <a:prstGeom prst="ellipse">
            <a:avLst/>
          </a:prstGeom>
          <a:solidFill>
            <a:srgbClr val="FF78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68571" tIns="34285" rIns="68571" bIns="34285" anchor="ctr"/>
          <a:lstStyle>
            <a:defPPr>
              <a:defRPr lang="zh-CN"/>
            </a:defPPr>
            <a:lvl1pPr algn="l" defTabSz="966788" rtl="0" fontAlgn="base">
              <a:spcBef>
                <a:spcPct val="0"/>
              </a:spcBef>
              <a:spcAft>
                <a:spcPct val="0"/>
              </a:spcAft>
              <a:defRPr sz="1900"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1pPr>
            <a:lvl2pPr marL="482600" indent="-25400" algn="l" defTabSz="966788" rtl="0" fontAlgn="base">
              <a:spcBef>
                <a:spcPct val="0"/>
              </a:spcBef>
              <a:spcAft>
                <a:spcPct val="0"/>
              </a:spcAft>
              <a:defRPr sz="1900"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2pPr>
            <a:lvl3pPr marL="966788" indent="-52388" algn="l" defTabSz="966788" rtl="0" fontAlgn="base">
              <a:spcBef>
                <a:spcPct val="0"/>
              </a:spcBef>
              <a:spcAft>
                <a:spcPct val="0"/>
              </a:spcAft>
              <a:defRPr sz="1900"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3pPr>
            <a:lvl4pPr marL="1450975" indent="-79375" algn="l" defTabSz="966788" rtl="0" fontAlgn="base">
              <a:spcBef>
                <a:spcPct val="0"/>
              </a:spcBef>
              <a:spcAft>
                <a:spcPct val="0"/>
              </a:spcAft>
              <a:defRPr sz="1900"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4pPr>
            <a:lvl5pPr marL="1935163" indent="-106363" algn="l" defTabSz="966788" rtl="0" fontAlgn="base">
              <a:spcBef>
                <a:spcPct val="0"/>
              </a:spcBef>
              <a:spcAft>
                <a:spcPct val="0"/>
              </a:spcAft>
              <a:defRPr sz="1900"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5pPr>
            <a:lvl6pPr marL="2286000" algn="l" defTabSz="914400" rtl="0" eaLnBrk="1" latinLnBrk="0" hangingPunct="1">
              <a:defRPr sz="1900"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6pPr>
            <a:lvl7pPr marL="2743200" algn="l" defTabSz="914400" rtl="0" eaLnBrk="1" latinLnBrk="0" hangingPunct="1">
              <a:defRPr sz="1900"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7pPr>
            <a:lvl8pPr marL="3200400" algn="l" defTabSz="914400" rtl="0" eaLnBrk="1" latinLnBrk="0" hangingPunct="1">
              <a:defRPr sz="1900"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8pPr>
            <a:lvl9pPr marL="3657600" algn="l" defTabSz="914400" rtl="0" eaLnBrk="1" latinLnBrk="0" hangingPunct="1">
              <a:defRPr sz="1900"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9pPr>
          </a:lstStyle>
          <a:p>
            <a:endParaRPr lang="zh-CN" altLang="zh-CN">
              <a:solidFill>
                <a:srgbClr val="000000"/>
              </a:solidFill>
              <a:ea typeface="微软雅黑" pitchFamily="34" charset="-122"/>
            </a:endParaRPr>
          </a:p>
        </p:txBody>
      </p:sp>
      <p:sp>
        <p:nvSpPr>
          <p:cNvPr id="10" name="Oval 9"/>
          <p:cNvSpPr>
            <a:spLocks noChangeArrowheads="1"/>
          </p:cNvSpPr>
          <p:nvPr/>
        </p:nvSpPr>
        <p:spPr bwMode="auto">
          <a:xfrm>
            <a:off x="4203491" y="3389308"/>
            <a:ext cx="540803" cy="401107"/>
          </a:xfrm>
          <a:prstGeom prst="ellipse">
            <a:avLst/>
          </a:prstGeom>
          <a:solidFill>
            <a:srgbClr val="F79E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68571" tIns="34285" rIns="68571" bIns="34285" anchor="ctr"/>
          <a:lstStyle>
            <a:defPPr>
              <a:defRPr lang="zh-CN"/>
            </a:defPPr>
            <a:lvl1pPr algn="l" defTabSz="966788" rtl="0" fontAlgn="base">
              <a:spcBef>
                <a:spcPct val="0"/>
              </a:spcBef>
              <a:spcAft>
                <a:spcPct val="0"/>
              </a:spcAft>
              <a:defRPr sz="1900"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1pPr>
            <a:lvl2pPr marL="482600" indent="-25400" algn="l" defTabSz="966788" rtl="0" fontAlgn="base">
              <a:spcBef>
                <a:spcPct val="0"/>
              </a:spcBef>
              <a:spcAft>
                <a:spcPct val="0"/>
              </a:spcAft>
              <a:defRPr sz="1900"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2pPr>
            <a:lvl3pPr marL="966788" indent="-52388" algn="l" defTabSz="966788" rtl="0" fontAlgn="base">
              <a:spcBef>
                <a:spcPct val="0"/>
              </a:spcBef>
              <a:spcAft>
                <a:spcPct val="0"/>
              </a:spcAft>
              <a:defRPr sz="1900"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3pPr>
            <a:lvl4pPr marL="1450975" indent="-79375" algn="l" defTabSz="966788" rtl="0" fontAlgn="base">
              <a:spcBef>
                <a:spcPct val="0"/>
              </a:spcBef>
              <a:spcAft>
                <a:spcPct val="0"/>
              </a:spcAft>
              <a:defRPr sz="1900"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4pPr>
            <a:lvl5pPr marL="1935163" indent="-106363" algn="l" defTabSz="966788" rtl="0" fontAlgn="base">
              <a:spcBef>
                <a:spcPct val="0"/>
              </a:spcBef>
              <a:spcAft>
                <a:spcPct val="0"/>
              </a:spcAft>
              <a:defRPr sz="1900"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5pPr>
            <a:lvl6pPr marL="2286000" algn="l" defTabSz="914400" rtl="0" eaLnBrk="1" latinLnBrk="0" hangingPunct="1">
              <a:defRPr sz="1900"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6pPr>
            <a:lvl7pPr marL="2743200" algn="l" defTabSz="914400" rtl="0" eaLnBrk="1" latinLnBrk="0" hangingPunct="1">
              <a:defRPr sz="1900"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7pPr>
            <a:lvl8pPr marL="3200400" algn="l" defTabSz="914400" rtl="0" eaLnBrk="1" latinLnBrk="0" hangingPunct="1">
              <a:defRPr sz="1900"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8pPr>
            <a:lvl9pPr marL="3657600" algn="l" defTabSz="914400" rtl="0" eaLnBrk="1" latinLnBrk="0" hangingPunct="1">
              <a:defRPr sz="1900"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9pPr>
          </a:lstStyle>
          <a:p>
            <a:endParaRPr lang="zh-CN" altLang="zh-CN">
              <a:solidFill>
                <a:srgbClr val="000000"/>
              </a:solidFill>
              <a:ea typeface="微软雅黑" pitchFamily="34" charset="-122"/>
            </a:endParaRPr>
          </a:p>
        </p:txBody>
      </p:sp>
      <p:sp>
        <p:nvSpPr>
          <p:cNvPr id="11" name="Oval 10"/>
          <p:cNvSpPr>
            <a:spLocks noChangeArrowheads="1"/>
          </p:cNvSpPr>
          <p:nvPr/>
        </p:nvSpPr>
        <p:spPr bwMode="auto">
          <a:xfrm>
            <a:off x="2995064" y="4232070"/>
            <a:ext cx="540803" cy="401107"/>
          </a:xfrm>
          <a:prstGeom prst="ellipse">
            <a:avLst/>
          </a:prstGeom>
          <a:solidFill>
            <a:srgbClr val="54B391"/>
          </a:solidFill>
          <a:ln w="12700">
            <a:solidFill>
              <a:srgbClr val="F8F8F8"/>
            </a:solidFill>
            <a:miter lim="800000"/>
            <a:headEnd/>
            <a:tailEnd/>
          </a:ln>
        </p:spPr>
        <p:txBody>
          <a:bodyPr wrap="none" lIns="68571" tIns="34285" rIns="68571" bIns="34285" anchor="ctr"/>
          <a:lstStyle>
            <a:defPPr>
              <a:defRPr lang="zh-CN"/>
            </a:defPPr>
            <a:lvl1pPr algn="l" defTabSz="966788" rtl="0" fontAlgn="base">
              <a:spcBef>
                <a:spcPct val="0"/>
              </a:spcBef>
              <a:spcAft>
                <a:spcPct val="0"/>
              </a:spcAft>
              <a:defRPr sz="1900"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1pPr>
            <a:lvl2pPr marL="482600" indent="-25400" algn="l" defTabSz="966788" rtl="0" fontAlgn="base">
              <a:spcBef>
                <a:spcPct val="0"/>
              </a:spcBef>
              <a:spcAft>
                <a:spcPct val="0"/>
              </a:spcAft>
              <a:defRPr sz="1900"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2pPr>
            <a:lvl3pPr marL="966788" indent="-52388" algn="l" defTabSz="966788" rtl="0" fontAlgn="base">
              <a:spcBef>
                <a:spcPct val="0"/>
              </a:spcBef>
              <a:spcAft>
                <a:spcPct val="0"/>
              </a:spcAft>
              <a:defRPr sz="1900"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3pPr>
            <a:lvl4pPr marL="1450975" indent="-79375" algn="l" defTabSz="966788" rtl="0" fontAlgn="base">
              <a:spcBef>
                <a:spcPct val="0"/>
              </a:spcBef>
              <a:spcAft>
                <a:spcPct val="0"/>
              </a:spcAft>
              <a:defRPr sz="1900"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4pPr>
            <a:lvl5pPr marL="1935163" indent="-106363" algn="l" defTabSz="966788" rtl="0" fontAlgn="base">
              <a:spcBef>
                <a:spcPct val="0"/>
              </a:spcBef>
              <a:spcAft>
                <a:spcPct val="0"/>
              </a:spcAft>
              <a:defRPr sz="1900"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5pPr>
            <a:lvl6pPr marL="2286000" algn="l" defTabSz="914400" rtl="0" eaLnBrk="1" latinLnBrk="0" hangingPunct="1">
              <a:defRPr sz="1900"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6pPr>
            <a:lvl7pPr marL="2743200" algn="l" defTabSz="914400" rtl="0" eaLnBrk="1" latinLnBrk="0" hangingPunct="1">
              <a:defRPr sz="1900"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7pPr>
            <a:lvl8pPr marL="3200400" algn="l" defTabSz="914400" rtl="0" eaLnBrk="1" latinLnBrk="0" hangingPunct="1">
              <a:defRPr sz="1900"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8pPr>
            <a:lvl9pPr marL="3657600" algn="l" defTabSz="914400" rtl="0" eaLnBrk="1" latinLnBrk="0" hangingPunct="1">
              <a:defRPr sz="1900"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9pPr>
          </a:lstStyle>
          <a:p>
            <a:endParaRPr lang="zh-CN" altLang="zh-CN">
              <a:solidFill>
                <a:srgbClr val="000000"/>
              </a:solidFill>
              <a:ea typeface="微软雅黑" pitchFamily="34" charset="-122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316664" y="1963371"/>
            <a:ext cx="21789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Hậu quả</a:t>
            </a:r>
            <a:endParaRPr lang="en-US" sz="40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606044" y="170688"/>
            <a:ext cx="745761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altLang="vi-VN" sz="2800" b="1" kern="0">
                <a:latin typeface="Times New Roman" panose="02020603050405020304" pitchFamily="18" charset="0"/>
                <a:cs typeface="Times New Roman" panose="02020603050405020304" pitchFamily="18" charset="0"/>
              </a:rPr>
              <a:t>Thiếu ăn, thiếu mặc, thiếu nhà ở dẫn đến cuộc sống nghèo đói, lạc hậu</a:t>
            </a:r>
            <a:r>
              <a:rPr lang="en-US" altLang="vi-VN" sz="2800" b="1" kern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vi-VN" sz="2800" b="1" ker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095580" y="1566978"/>
            <a:ext cx="683827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vi-VN" sz="2800" b="1" kern="0">
                <a:latin typeface="Times New Roman" panose="02020603050405020304" pitchFamily="18" charset="0"/>
                <a:cs typeface="Times New Roman" panose="02020603050405020304" pitchFamily="18" charset="0"/>
              </a:rPr>
              <a:t>Quá tải đường sá, trường học, bệnh viện dẫn đến không đảm bảo an toàn giao thông, chất lượng y tế, giáo dục…</a:t>
            </a:r>
            <a:endParaRPr lang="en-US" altLang="vi-VN" sz="2800" b="1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775472" y="3298842"/>
            <a:ext cx="728819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vi-VN" sz="2800" b="1" kern="0">
                <a:latin typeface="Times New Roman" panose="02020603050405020304" pitchFamily="18" charset="0"/>
                <a:cs typeface="Times New Roman" panose="02020603050405020304" pitchFamily="18" charset="0"/>
              </a:rPr>
              <a:t>Thiếu việc làm nghiêm trọng, thiếu điều kiện giáo dục và quản lí dẫn đến mất trật tự xã hội.</a:t>
            </a:r>
            <a:endParaRPr lang="en-US" altLang="vi-VN" sz="2800" b="1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481643" y="4415600"/>
            <a:ext cx="86963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altLang="vi-VN" sz="2800" b="1" kern="0">
                <a:latin typeface="Times New Roman" panose="02020603050405020304" pitchFamily="18" charset="0"/>
                <a:cs typeface="Times New Roman" panose="02020603050405020304" pitchFamily="18" charset="0"/>
              </a:rPr>
              <a:t>Tài nguyên thiên nhiên cạn kiệt, ô nhiễm môi trường</a:t>
            </a:r>
            <a:r>
              <a:rPr lang="en-US" altLang="vi-VN" sz="2800" b="1" kern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vi-VN" sz="2800" b="1" ker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1535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23" grpId="0"/>
      <p:bldP spid="25" grpId="0"/>
      <p:bldP spid="2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8"/>
          <p:cNvSpPr>
            <a:spLocks noChangeArrowheads="1"/>
          </p:cNvSpPr>
          <p:nvPr/>
        </p:nvSpPr>
        <p:spPr bwMode="auto">
          <a:xfrm>
            <a:off x="372979" y="2166820"/>
            <a:ext cx="11546305" cy="1828800"/>
          </a:xfrm>
          <a:prstGeom prst="roundRect">
            <a:avLst>
              <a:gd name="adj" fmla="val 16667"/>
            </a:avLst>
          </a:prstGeom>
          <a:noFill/>
          <a:ln w="57150" cmpd="thickThin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en-US" sz="3200" smtClean="0">
                <a:latin typeface="Times New Roman" panose="02020603050405020304" pitchFamily="18" charset="0"/>
              </a:rPr>
              <a:t>Sự gia tăng dân số dẫn đến môi trường sẽ bị ô nhiễm bởi những chất </a:t>
            </a:r>
          </a:p>
          <a:p>
            <a:pPr algn="just" eaLnBrk="1" hangingPunct="1"/>
            <a:r>
              <a:rPr lang="en-US" altLang="en-US" sz="3200" smtClean="0">
                <a:latin typeface="Times New Roman" panose="02020603050405020304" pitchFamily="18" charset="0"/>
              </a:rPr>
              <a:t>thải và khói bụi. Vì vậy em cần phải làm gì để giảm bớt ô nhiễm môi</a:t>
            </a:r>
          </a:p>
          <a:p>
            <a:pPr algn="just" eaLnBrk="1" hangingPunct="1"/>
            <a:r>
              <a:rPr lang="en-US" altLang="en-US" sz="3200" smtClean="0">
                <a:latin typeface="Times New Roman" panose="02020603050405020304" pitchFamily="18" charset="0"/>
              </a:rPr>
              <a:t>trường?</a:t>
            </a:r>
            <a:endParaRPr lang="en-US" altLang="en-US" sz="3200">
              <a:latin typeface="Times New Roman" panose="02020603050405020304" pitchFamily="18" charset="0"/>
            </a:endParaRPr>
          </a:p>
        </p:txBody>
      </p:sp>
      <p:pic>
        <p:nvPicPr>
          <p:cNvPr id="4" name="图片 9" descr="e6a655ed09bc757151afabca7ab85c5c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426081">
            <a:off x="10377519" y="588145"/>
            <a:ext cx="1145712" cy="1495432"/>
          </a:xfrm>
          <a:prstGeom prst="rect">
            <a:avLst/>
          </a:prstGeom>
        </p:spPr>
      </p:pic>
      <p:pic>
        <p:nvPicPr>
          <p:cNvPr id="5" name="图片 10" descr="d1ca708a87c9b39e9bdf39142e09b55e"/>
          <p:cNvPicPr/>
          <p:nvPr/>
        </p:nvPicPr>
        <p:blipFill>
          <a:blip r:embed="rId3"/>
          <a:stretch>
            <a:fillRect/>
          </a:stretch>
        </p:blipFill>
        <p:spPr>
          <a:xfrm>
            <a:off x="206542" y="-113283"/>
            <a:ext cx="2428875" cy="2428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576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1068" y="128337"/>
            <a:ext cx="7671921" cy="627625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748464" y="2798919"/>
            <a:ext cx="364155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 biện pháp làm giảm gia tăng dân số</a:t>
            </a:r>
            <a:endParaRPr lang="en-US" sz="3200" b="1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图片 9" descr="e6a655ed09bc757151afabca7ab85c5c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426081">
            <a:off x="10377519" y="588145"/>
            <a:ext cx="1145712" cy="1495432"/>
          </a:xfrm>
          <a:prstGeom prst="rect">
            <a:avLst/>
          </a:prstGeom>
        </p:spPr>
      </p:pic>
      <p:pic>
        <p:nvPicPr>
          <p:cNvPr id="5" name="图片 10" descr="d1ca708a87c9b39e9bdf39142e09b55e"/>
          <p:cNvPicPr/>
          <p:nvPr/>
        </p:nvPicPr>
        <p:blipFill>
          <a:blip r:embed="rId4"/>
          <a:stretch>
            <a:fillRect/>
          </a:stretch>
        </p:blipFill>
        <p:spPr>
          <a:xfrm>
            <a:off x="206542" y="-113283"/>
            <a:ext cx="2428875" cy="2428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3250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199" y="1716505"/>
            <a:ext cx="4876800" cy="26003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90" t="3370" r="14596" b="11846"/>
          <a:stretch/>
        </p:blipFill>
        <p:spPr>
          <a:xfrm>
            <a:off x="6882063" y="1067542"/>
            <a:ext cx="4251158" cy="474846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021305" y="322347"/>
            <a:ext cx="81493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 biện pháp làm giảm gia tăng dân số</a:t>
            </a:r>
            <a:endParaRPr lang="en-US" sz="3200" b="1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8497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51B85C47-E64A-493F-8EF3-7A8855921E7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9" r="1468" b="3603"/>
          <a:stretch/>
        </p:blipFill>
        <p:spPr>
          <a:xfrm>
            <a:off x="6128084" y="1504088"/>
            <a:ext cx="5245769" cy="535391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A1B6C68-B10A-4360-8128-AE833E1BF4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053" y="1507414"/>
            <a:ext cx="5010866" cy="535058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021305" y="322347"/>
            <a:ext cx="81493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 biện pháp làm giảm gia tăng dân số</a:t>
            </a:r>
            <a:endParaRPr lang="en-US" sz="3200" b="1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4295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5">
            <a:extLst>
              <a:ext uri="{FF2B5EF4-FFF2-40B4-BE49-F238E27FC236}">
                <a16:creationId xmlns:a16="http://schemas.microsoft.com/office/drawing/2014/main" xmlns="" id="{A9DC198D-3110-4640-B099-94EE8945C31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40625" y="669892"/>
            <a:ext cx="10058402" cy="751840"/>
          </a:xfrm>
          <a:noFill/>
          <a:ln>
            <a:noFill/>
          </a:ln>
        </p:spPr>
        <p:txBody>
          <a:bodyPr>
            <a:normAutofit/>
          </a:bodyPr>
          <a:lstStyle/>
          <a:p>
            <a:pPr algn="ctr"/>
            <a:r>
              <a:rPr lang="en-US" alt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 NHỚ</a:t>
            </a:r>
          </a:p>
        </p:txBody>
      </p:sp>
      <p:sp>
        <p:nvSpPr>
          <p:cNvPr id="4" name="Text Box 3">
            <a:extLst>
              <a:ext uri="{FF2B5EF4-FFF2-40B4-BE49-F238E27FC236}">
                <a16:creationId xmlns:a16="http://schemas.microsoft.com/office/drawing/2014/main" xmlns="" id="{5B5F9526-620C-4D1A-8314-326638755C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743" y="1570325"/>
            <a:ext cx="12089257" cy="2862322"/>
          </a:xfrm>
          <a:prstGeom prst="rect">
            <a:avLst/>
          </a:prstGeom>
          <a:noFill/>
          <a:ln w="76200" cmpd="tri">
            <a:solidFill>
              <a:schemeClr val="accent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n-US" altLang="vi-VN" sz="3600" b="0" dirty="0" err="1"/>
              <a:t>Nước</a:t>
            </a:r>
            <a:r>
              <a:rPr lang="en-US" altLang="vi-VN" sz="3600" b="0" dirty="0"/>
              <a:t> ta </a:t>
            </a:r>
            <a:r>
              <a:rPr lang="en-US" altLang="vi-VN" sz="3600" b="0" dirty="0" err="1"/>
              <a:t>có</a:t>
            </a:r>
            <a:r>
              <a:rPr lang="en-US" altLang="vi-VN" sz="3600" b="0" dirty="0"/>
              <a:t> </a:t>
            </a:r>
            <a:r>
              <a:rPr lang="en-US" altLang="vi-VN" sz="3600" b="0" dirty="0" err="1"/>
              <a:t>diện</a:t>
            </a:r>
            <a:r>
              <a:rPr lang="en-US" altLang="vi-VN" sz="3600" b="0" dirty="0"/>
              <a:t> </a:t>
            </a:r>
            <a:r>
              <a:rPr lang="en-US" altLang="vi-VN" sz="3600" b="0" dirty="0" err="1"/>
              <a:t>tích</a:t>
            </a:r>
            <a:r>
              <a:rPr lang="en-US" altLang="vi-VN" sz="3600" b="0" dirty="0"/>
              <a:t> </a:t>
            </a:r>
            <a:r>
              <a:rPr lang="en-US" altLang="vi-VN" sz="3600" b="0" dirty="0" err="1"/>
              <a:t>vào</a:t>
            </a:r>
            <a:r>
              <a:rPr lang="en-US" altLang="vi-VN" sz="3600" b="0" dirty="0"/>
              <a:t> </a:t>
            </a:r>
            <a:r>
              <a:rPr lang="en-US" altLang="vi-VN" sz="3600" b="0" dirty="0" err="1"/>
              <a:t>loại</a:t>
            </a:r>
            <a:r>
              <a:rPr lang="en-US" altLang="vi-VN" sz="3600" b="0" dirty="0"/>
              <a:t> </a:t>
            </a:r>
            <a:r>
              <a:rPr lang="en-US" altLang="vi-VN" sz="3600" b="0" dirty="0" err="1"/>
              <a:t>trung</a:t>
            </a:r>
            <a:r>
              <a:rPr lang="en-US" altLang="vi-VN" sz="3600" b="0" dirty="0"/>
              <a:t> </a:t>
            </a:r>
            <a:r>
              <a:rPr lang="en-US" altLang="vi-VN" sz="3600" b="0" dirty="0" err="1"/>
              <a:t>bình</a:t>
            </a:r>
            <a:r>
              <a:rPr lang="en-US" altLang="vi-VN" sz="3600" b="0" dirty="0"/>
              <a:t> </a:t>
            </a:r>
            <a:r>
              <a:rPr lang="en-US" altLang="vi-VN" sz="3600" b="0" dirty="0" err="1"/>
              <a:t>nhưng</a:t>
            </a:r>
            <a:r>
              <a:rPr lang="en-US" altLang="vi-VN" sz="3600" b="0" dirty="0"/>
              <a:t> </a:t>
            </a:r>
            <a:r>
              <a:rPr lang="en-US" altLang="vi-VN" sz="3600" b="0" dirty="0" err="1"/>
              <a:t>lại</a:t>
            </a:r>
            <a:r>
              <a:rPr lang="en-US" altLang="vi-VN" sz="3600" b="0" dirty="0"/>
              <a:t> </a:t>
            </a:r>
            <a:r>
              <a:rPr lang="en-US" altLang="vi-VN" sz="3600" b="0" dirty="0" err="1"/>
              <a:t>thuộc</a:t>
            </a:r>
            <a:r>
              <a:rPr lang="en-US" altLang="vi-VN" sz="3600" b="0" dirty="0"/>
              <a:t> </a:t>
            </a:r>
            <a:r>
              <a:rPr lang="en-US" altLang="vi-VN" sz="3600" b="0" dirty="0" err="1"/>
              <a:t>hàng</a:t>
            </a:r>
            <a:r>
              <a:rPr lang="en-US" altLang="vi-VN" sz="3600" b="0" dirty="0"/>
              <a:t> </a:t>
            </a:r>
            <a:r>
              <a:rPr lang="en-US" altLang="vi-VN" sz="3600" b="0" dirty="0" err="1"/>
              <a:t>các</a:t>
            </a:r>
            <a:r>
              <a:rPr lang="en-US" altLang="vi-VN" sz="3600" b="0" dirty="0"/>
              <a:t> </a:t>
            </a:r>
            <a:r>
              <a:rPr lang="en-US" altLang="vi-VN" sz="3600" b="0" dirty="0" err="1"/>
              <a:t>nước</a:t>
            </a:r>
            <a:r>
              <a:rPr lang="en-US" altLang="vi-VN" sz="3600" b="0" dirty="0"/>
              <a:t> </a:t>
            </a:r>
            <a:r>
              <a:rPr lang="en-US" altLang="vi-VN" sz="3600" b="0" dirty="0" err="1"/>
              <a:t>đông</a:t>
            </a:r>
            <a:r>
              <a:rPr lang="en-US" altLang="vi-VN" sz="3600" b="0" dirty="0"/>
              <a:t> </a:t>
            </a:r>
            <a:r>
              <a:rPr lang="en-US" altLang="vi-VN" sz="3600" b="0" dirty="0" err="1"/>
              <a:t>dân</a:t>
            </a:r>
            <a:r>
              <a:rPr lang="en-US" altLang="vi-VN" sz="3600" b="0" dirty="0"/>
              <a:t> </a:t>
            </a:r>
            <a:r>
              <a:rPr lang="en-US" altLang="vi-VN" sz="3600" b="0" dirty="0" err="1"/>
              <a:t>trên</a:t>
            </a:r>
            <a:r>
              <a:rPr lang="en-US" altLang="vi-VN" sz="3600" b="0" dirty="0"/>
              <a:t> </a:t>
            </a:r>
            <a:r>
              <a:rPr lang="en-US" altLang="vi-VN" sz="3600" b="0" dirty="0" err="1"/>
              <a:t>thế</a:t>
            </a:r>
            <a:r>
              <a:rPr lang="en-US" altLang="vi-VN" sz="3600" b="0" dirty="0"/>
              <a:t> </a:t>
            </a:r>
            <a:r>
              <a:rPr lang="en-US" altLang="vi-VN" sz="3600" b="0" dirty="0" err="1"/>
              <a:t>giới</a:t>
            </a:r>
            <a:r>
              <a:rPr lang="en-US" altLang="vi-VN" sz="3600" b="0" dirty="0"/>
              <a:t>. </a:t>
            </a:r>
            <a:r>
              <a:rPr lang="en-US" altLang="vi-VN" sz="3600" b="0" dirty="0" err="1"/>
              <a:t>Dân</a:t>
            </a:r>
            <a:r>
              <a:rPr lang="en-US" altLang="vi-VN" sz="3600" b="0" dirty="0"/>
              <a:t> </a:t>
            </a:r>
            <a:r>
              <a:rPr lang="en-US" altLang="vi-VN" sz="3600" b="0" dirty="0" err="1"/>
              <a:t>số</a:t>
            </a:r>
            <a:r>
              <a:rPr lang="en-US" altLang="vi-VN" sz="3600" b="0" dirty="0"/>
              <a:t> </a:t>
            </a:r>
            <a:r>
              <a:rPr lang="en-US" altLang="vi-VN" sz="3600" b="0" dirty="0" err="1"/>
              <a:t>tăng</a:t>
            </a:r>
            <a:r>
              <a:rPr lang="en-US" altLang="vi-VN" sz="3600" b="0" dirty="0"/>
              <a:t> </a:t>
            </a:r>
            <a:r>
              <a:rPr lang="en-US" altLang="vi-VN" sz="3600" b="0" dirty="0" err="1"/>
              <a:t>nhanh</a:t>
            </a:r>
            <a:r>
              <a:rPr lang="en-US" altLang="vi-VN" sz="3600" b="0" dirty="0"/>
              <a:t> </a:t>
            </a:r>
            <a:r>
              <a:rPr lang="en-US" altLang="vi-VN" sz="3600" b="0" dirty="0" err="1"/>
              <a:t>gây</a:t>
            </a:r>
            <a:r>
              <a:rPr lang="en-US" altLang="vi-VN" sz="3600" b="0" dirty="0"/>
              <a:t> </a:t>
            </a:r>
            <a:r>
              <a:rPr lang="en-US" altLang="vi-VN" sz="3600" b="0" dirty="0" err="1"/>
              <a:t>nhiều</a:t>
            </a:r>
            <a:r>
              <a:rPr lang="en-US" altLang="vi-VN" sz="3600" b="0" dirty="0"/>
              <a:t> </a:t>
            </a:r>
            <a:r>
              <a:rPr lang="en-US" altLang="vi-VN" sz="3600" b="0" dirty="0" err="1"/>
              <a:t>khó</a:t>
            </a:r>
            <a:r>
              <a:rPr lang="en-US" altLang="vi-VN" sz="3600" b="0" dirty="0"/>
              <a:t> </a:t>
            </a:r>
            <a:r>
              <a:rPr lang="en-US" altLang="vi-VN" sz="3600" b="0" dirty="0" err="1"/>
              <a:t>khăn</a:t>
            </a:r>
            <a:r>
              <a:rPr lang="en-US" altLang="vi-VN" sz="3600" b="0" dirty="0"/>
              <a:t> </a:t>
            </a:r>
            <a:r>
              <a:rPr lang="en-US" altLang="vi-VN" sz="3600" b="0" dirty="0" err="1"/>
              <a:t>cho</a:t>
            </a:r>
            <a:r>
              <a:rPr lang="en-US" altLang="vi-VN" sz="3600" b="0" dirty="0"/>
              <a:t> </a:t>
            </a:r>
            <a:r>
              <a:rPr lang="en-US" altLang="vi-VN" sz="3600" b="0" dirty="0" err="1"/>
              <a:t>việc</a:t>
            </a:r>
            <a:r>
              <a:rPr lang="en-US" altLang="vi-VN" sz="3600" b="0" dirty="0"/>
              <a:t> </a:t>
            </a:r>
            <a:r>
              <a:rPr lang="en-US" altLang="vi-VN" sz="3600" b="0" dirty="0" err="1"/>
              <a:t>nâng</a:t>
            </a:r>
            <a:r>
              <a:rPr lang="en-US" altLang="vi-VN" sz="3600" b="0" dirty="0"/>
              <a:t> </a:t>
            </a:r>
            <a:r>
              <a:rPr lang="en-US" altLang="vi-VN" sz="3600" b="0" dirty="0" err="1"/>
              <a:t>cao</a:t>
            </a:r>
            <a:r>
              <a:rPr lang="en-US" altLang="vi-VN" sz="3600" b="0" dirty="0"/>
              <a:t> </a:t>
            </a:r>
            <a:r>
              <a:rPr lang="en-US" altLang="vi-VN" sz="3600" b="0" dirty="0" err="1"/>
              <a:t>đời</a:t>
            </a:r>
            <a:r>
              <a:rPr lang="en-US" altLang="vi-VN" sz="3600" b="0" dirty="0"/>
              <a:t> </a:t>
            </a:r>
            <a:r>
              <a:rPr lang="en-US" altLang="vi-VN" sz="3600" b="0" dirty="0" err="1"/>
              <a:t>sống</a:t>
            </a:r>
            <a:r>
              <a:rPr lang="en-US" altLang="vi-VN" sz="3600" b="0" dirty="0"/>
              <a:t>. </a:t>
            </a:r>
            <a:r>
              <a:rPr lang="en-US" altLang="vi-VN" sz="3600" b="0" dirty="0" err="1"/>
              <a:t>Những</a:t>
            </a:r>
            <a:r>
              <a:rPr lang="en-US" altLang="vi-VN" sz="3600" b="0" dirty="0"/>
              <a:t> </a:t>
            </a:r>
            <a:r>
              <a:rPr lang="en-US" altLang="vi-VN" sz="3600" b="0" dirty="0" err="1"/>
              <a:t>năm</a:t>
            </a:r>
            <a:r>
              <a:rPr lang="en-US" altLang="vi-VN" sz="3600" b="0" dirty="0"/>
              <a:t> </a:t>
            </a:r>
            <a:r>
              <a:rPr lang="en-US" altLang="vi-VN" sz="3600" b="0" dirty="0" err="1"/>
              <a:t>gần</a:t>
            </a:r>
            <a:r>
              <a:rPr lang="en-US" altLang="vi-VN" sz="3600" b="0" dirty="0"/>
              <a:t> </a:t>
            </a:r>
            <a:r>
              <a:rPr lang="en-US" altLang="vi-VN" sz="3600" b="0" dirty="0" err="1"/>
              <a:t>đây</a:t>
            </a:r>
            <a:r>
              <a:rPr lang="en-US" altLang="vi-VN" sz="3600" b="0" dirty="0"/>
              <a:t> </a:t>
            </a:r>
            <a:r>
              <a:rPr lang="en-US" altLang="vi-VN" sz="3600" b="0" dirty="0" err="1"/>
              <a:t>tốc</a:t>
            </a:r>
            <a:r>
              <a:rPr lang="en-US" altLang="vi-VN" sz="3600" b="0" dirty="0"/>
              <a:t> </a:t>
            </a:r>
            <a:r>
              <a:rPr lang="en-US" altLang="vi-VN" sz="3600" b="0" dirty="0" err="1"/>
              <a:t>độ</a:t>
            </a:r>
            <a:r>
              <a:rPr lang="en-US" altLang="vi-VN" sz="3600" b="0" dirty="0"/>
              <a:t> </a:t>
            </a:r>
            <a:r>
              <a:rPr lang="en-US" altLang="vi-VN" sz="3600" b="0" dirty="0" err="1"/>
              <a:t>tăng</a:t>
            </a:r>
            <a:r>
              <a:rPr lang="en-US" altLang="vi-VN" sz="3600" b="0" dirty="0"/>
              <a:t> </a:t>
            </a:r>
            <a:r>
              <a:rPr lang="en-US" altLang="vi-VN" sz="3600" b="0" dirty="0" err="1"/>
              <a:t>dân</a:t>
            </a:r>
            <a:r>
              <a:rPr lang="en-US" altLang="vi-VN" sz="3600" b="0" dirty="0"/>
              <a:t> </a:t>
            </a:r>
            <a:r>
              <a:rPr lang="en-US" altLang="vi-VN" sz="3600" b="0" dirty="0" err="1"/>
              <a:t>số</a:t>
            </a:r>
            <a:r>
              <a:rPr lang="en-US" altLang="vi-VN" sz="3600" b="0" dirty="0"/>
              <a:t> </a:t>
            </a:r>
            <a:r>
              <a:rPr lang="en-US" altLang="vi-VN" sz="3600" b="0" dirty="0" err="1"/>
              <a:t>đã</a:t>
            </a:r>
            <a:r>
              <a:rPr lang="en-US" altLang="vi-VN" sz="3600" b="0" dirty="0"/>
              <a:t> </a:t>
            </a:r>
            <a:r>
              <a:rPr lang="en-US" altLang="vi-VN" sz="3600" b="0" dirty="0" err="1"/>
              <a:t>giảm</a:t>
            </a:r>
            <a:r>
              <a:rPr lang="en-US" altLang="vi-VN" sz="3600" b="0" dirty="0"/>
              <a:t> </a:t>
            </a:r>
            <a:r>
              <a:rPr lang="en-US" altLang="vi-VN" sz="3600" b="0" dirty="0" err="1"/>
              <a:t>hơn</a:t>
            </a:r>
            <a:r>
              <a:rPr lang="en-US" altLang="vi-VN" sz="3600" b="0" dirty="0"/>
              <a:t> so </a:t>
            </a:r>
            <a:r>
              <a:rPr lang="en-US" altLang="vi-VN" sz="3600" b="0" dirty="0" err="1"/>
              <a:t>với</a:t>
            </a:r>
            <a:r>
              <a:rPr lang="en-US" altLang="vi-VN" sz="3600" b="0" dirty="0"/>
              <a:t> </a:t>
            </a:r>
            <a:r>
              <a:rPr lang="en-US" altLang="vi-VN" sz="3600" b="0" dirty="0" err="1"/>
              <a:t>trước</a:t>
            </a:r>
            <a:r>
              <a:rPr lang="en-US" altLang="vi-VN" sz="3600" b="0" dirty="0"/>
              <a:t> </a:t>
            </a:r>
            <a:r>
              <a:rPr lang="en-US" altLang="vi-VN" sz="3600" b="0" dirty="0" err="1"/>
              <a:t>nhờ</a:t>
            </a:r>
            <a:r>
              <a:rPr lang="en-US" altLang="vi-VN" sz="3600" b="0" dirty="0"/>
              <a:t> </a:t>
            </a:r>
            <a:r>
              <a:rPr lang="en-US" altLang="vi-VN" sz="3600" b="0" dirty="0" err="1"/>
              <a:t>thực</a:t>
            </a:r>
            <a:r>
              <a:rPr lang="en-US" altLang="vi-VN" sz="3600" b="0" dirty="0"/>
              <a:t> </a:t>
            </a:r>
            <a:r>
              <a:rPr lang="en-US" altLang="vi-VN" sz="3600" b="0" dirty="0" err="1"/>
              <a:t>hiện</a:t>
            </a:r>
            <a:r>
              <a:rPr lang="en-US" altLang="vi-VN" sz="3600" b="0" dirty="0"/>
              <a:t> </a:t>
            </a:r>
            <a:r>
              <a:rPr lang="en-US" altLang="vi-VN" sz="3600" b="0" dirty="0" err="1"/>
              <a:t>tốt</a:t>
            </a:r>
            <a:r>
              <a:rPr lang="en-US" altLang="vi-VN" sz="3600" b="0" dirty="0"/>
              <a:t> </a:t>
            </a:r>
            <a:r>
              <a:rPr lang="en-US" altLang="vi-VN" sz="3600" b="0" dirty="0" err="1"/>
              <a:t>công</a:t>
            </a:r>
            <a:r>
              <a:rPr lang="en-US" altLang="vi-VN" sz="3600" b="0" dirty="0"/>
              <a:t> </a:t>
            </a:r>
            <a:r>
              <a:rPr lang="en-US" altLang="vi-VN" sz="3600" b="0" dirty="0" err="1"/>
              <a:t>tác</a:t>
            </a:r>
            <a:r>
              <a:rPr lang="en-US" altLang="vi-VN" sz="3600" b="0" dirty="0"/>
              <a:t> </a:t>
            </a:r>
            <a:r>
              <a:rPr lang="en-US" altLang="vi-VN" sz="3600" b="0" dirty="0" err="1"/>
              <a:t>kế</a:t>
            </a:r>
            <a:r>
              <a:rPr lang="en-US" altLang="vi-VN" sz="3600" b="0" dirty="0"/>
              <a:t> </a:t>
            </a:r>
            <a:r>
              <a:rPr lang="en-US" altLang="vi-VN" sz="3600" b="0" dirty="0" err="1"/>
              <a:t>hoạch</a:t>
            </a:r>
            <a:r>
              <a:rPr lang="en-US" altLang="vi-VN" sz="3600" b="0" dirty="0"/>
              <a:t> </a:t>
            </a:r>
            <a:r>
              <a:rPr lang="en-US" altLang="vi-VN" sz="3600" b="0" dirty="0" err="1"/>
              <a:t>hóa</a:t>
            </a:r>
            <a:r>
              <a:rPr lang="en-US" altLang="vi-VN" sz="3600" b="0" dirty="0"/>
              <a:t> </a:t>
            </a:r>
            <a:r>
              <a:rPr lang="en-US" altLang="vi-VN" sz="3600" b="0" dirty="0" err="1"/>
              <a:t>gia</a:t>
            </a:r>
            <a:r>
              <a:rPr lang="en-US" altLang="vi-VN" sz="3600" b="0" dirty="0"/>
              <a:t> </a:t>
            </a:r>
            <a:r>
              <a:rPr lang="en-US" altLang="vi-VN" sz="3600" b="0" dirty="0" err="1"/>
              <a:t>đình</a:t>
            </a:r>
            <a:r>
              <a:rPr lang="en-US" altLang="vi-VN" sz="3600" b="0" dirty="0"/>
              <a:t>.</a:t>
            </a:r>
          </a:p>
        </p:txBody>
      </p:sp>
      <p:pic>
        <p:nvPicPr>
          <p:cNvPr id="5" name="图片 9" descr="e6a655ed09bc757151afabca7ab85c5c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426081">
            <a:off x="10428912" y="-77826"/>
            <a:ext cx="1145712" cy="1495432"/>
          </a:xfrm>
          <a:prstGeom prst="rect">
            <a:avLst/>
          </a:prstGeom>
        </p:spPr>
      </p:pic>
      <p:pic>
        <p:nvPicPr>
          <p:cNvPr id="6" name="图片 10" descr="d1ca708a87c9b39e9bdf39142e09b55e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-544546"/>
            <a:ext cx="2428875" cy="2428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2169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ào http://fb.com/nkpowerskills tải game miễn phí"/>
          <p:cNvPicPr>
            <a:picLocks noChangeAspect="1"/>
          </p:cNvPicPr>
          <p:nvPr/>
        </p:nvPicPr>
        <p:blipFill rotWithShape="1">
          <a:blip r:embed="rId4"/>
          <a:srcRect l="-164" t="14186" r="164" b="3656"/>
          <a:stretch/>
        </p:blipFill>
        <p:spPr>
          <a:xfrm>
            <a:off x="-12198" y="0"/>
            <a:ext cx="12192000" cy="6858000"/>
          </a:xfrm>
          <a:prstGeom prst="rect">
            <a:avLst/>
          </a:prstGeom>
        </p:spPr>
      </p:pic>
      <p:grpSp>
        <p:nvGrpSpPr>
          <p:cNvPr id="3" name="ĐC SHARE MIỄN PHÍ BỞI NK POWERSKILLS"/>
          <p:cNvGrpSpPr/>
          <p:nvPr/>
        </p:nvGrpSpPr>
        <p:grpSpPr>
          <a:xfrm>
            <a:off x="13392" y="2822136"/>
            <a:ext cx="12257011" cy="6908102"/>
            <a:chOff x="182857" y="3112198"/>
            <a:chExt cx="12257011" cy="6908102"/>
          </a:xfrm>
        </p:grpSpPr>
        <p:grpSp>
          <p:nvGrpSpPr>
            <p:cNvPr id="34" name="Group 33"/>
            <p:cNvGrpSpPr/>
            <p:nvPr/>
          </p:nvGrpSpPr>
          <p:grpSpPr>
            <a:xfrm>
              <a:off x="6672187" y="3112198"/>
              <a:ext cx="3000733" cy="3000733"/>
              <a:chOff x="-3756025" y="-1901825"/>
              <a:chExt cx="4743450" cy="4743450"/>
            </a:xfrm>
          </p:grpSpPr>
          <p:sp>
            <p:nvSpPr>
              <p:cNvPr id="35" name="Oval 34"/>
              <p:cNvSpPr/>
              <p:nvPr/>
            </p:nvSpPr>
            <p:spPr>
              <a:xfrm>
                <a:off x="-2260600" y="-101600"/>
                <a:ext cx="1651000" cy="1358900"/>
              </a:xfrm>
              <a:prstGeom prst="ellipse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" name="Oval 35"/>
              <p:cNvSpPr/>
              <p:nvPr/>
            </p:nvSpPr>
            <p:spPr>
              <a:xfrm>
                <a:off x="-762000" y="-1536700"/>
                <a:ext cx="520700" cy="482600"/>
              </a:xfrm>
              <a:prstGeom prst="ellipse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" name="Oval 36"/>
              <p:cNvSpPr/>
              <p:nvPr/>
            </p:nvSpPr>
            <p:spPr>
              <a:xfrm>
                <a:off x="-2473325" y="-1497013"/>
                <a:ext cx="482600" cy="442913"/>
              </a:xfrm>
              <a:prstGeom prst="ellipse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" name="Oval 37"/>
              <p:cNvSpPr/>
              <p:nvPr/>
            </p:nvSpPr>
            <p:spPr>
              <a:xfrm>
                <a:off x="-716739" y="2115820"/>
                <a:ext cx="368300" cy="431800"/>
              </a:xfrm>
              <a:prstGeom prst="ellipse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" name="Oval 38"/>
              <p:cNvSpPr/>
              <p:nvPr/>
            </p:nvSpPr>
            <p:spPr>
              <a:xfrm>
                <a:off x="-716739" y="1699260"/>
                <a:ext cx="602439" cy="510540"/>
              </a:xfrm>
              <a:prstGeom prst="ellipse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" name="Oval 39"/>
              <p:cNvSpPr/>
              <p:nvPr/>
            </p:nvSpPr>
            <p:spPr>
              <a:xfrm>
                <a:off x="-2433246" y="2115820"/>
                <a:ext cx="368300" cy="431800"/>
              </a:xfrm>
              <a:prstGeom prst="ellipse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41" name="Picture 16" descr="Bubble Tea Drink GIF - BubbleTea Drink Cute GIFs"/>
              <p:cNvPicPr>
                <a:picLocks noChangeAspect="1" noChangeArrowheads="1" noCrop="1"/>
              </p:cNvPicPr>
              <p:nvPr/>
            </p:nvPicPr>
            <p:blipFill>
              <a:blip r:embed="rId5">
                <a:clrChange>
                  <a:clrFrom>
                    <a:srgbClr val="FCFEFC"/>
                  </a:clrFrom>
                  <a:clrTo>
                    <a:srgbClr val="FCFEFC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3756025" y="-1901825"/>
                <a:ext cx="4743450" cy="474345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82857" y="8183884"/>
              <a:ext cx="12257011" cy="1836416"/>
            </a:xfrm>
            <a:prstGeom prst="rect">
              <a:avLst/>
            </a:prstGeom>
          </p:spPr>
        </p:pic>
      </p:grpSp>
      <p:grpSp>
        <p:nvGrpSpPr>
          <p:cNvPr id="65" name="CẤM BUÔN BÁN, CẤM REUP"/>
          <p:cNvGrpSpPr/>
          <p:nvPr/>
        </p:nvGrpSpPr>
        <p:grpSpPr>
          <a:xfrm>
            <a:off x="5986351" y="2708345"/>
            <a:ext cx="3429000" cy="3429000"/>
            <a:chOff x="5986351" y="2708345"/>
            <a:chExt cx="3429000" cy="3429000"/>
          </a:xfrm>
        </p:grpSpPr>
        <p:sp>
          <p:nvSpPr>
            <p:cNvPr id="60" name="Oval 59"/>
            <p:cNvSpPr/>
            <p:nvPr/>
          </p:nvSpPr>
          <p:spPr>
            <a:xfrm>
              <a:off x="7228907" y="3039248"/>
              <a:ext cx="350913" cy="35091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62" name="Oval 61"/>
            <p:cNvSpPr/>
            <p:nvPr/>
          </p:nvSpPr>
          <p:spPr>
            <a:xfrm>
              <a:off x="8441020" y="3067965"/>
              <a:ext cx="350913" cy="35091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pic>
          <p:nvPicPr>
            <p:cNvPr id="64" name="Picture 63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86351" y="2708345"/>
              <a:ext cx="3429000" cy="3429000"/>
            </a:xfrm>
            <a:prstGeom prst="rect">
              <a:avLst/>
            </a:prstGeom>
          </p:spPr>
        </p:pic>
      </p:grpSp>
      <p:pic>
        <p:nvPicPr>
          <p:cNvPr id="75" name="Vào http://fb.com/nkpowerskills tải game miễn phí" descr="Download Free png Cartoon Hamburger Images, Stock Photos &amp; Vectors ...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357" b="90000" l="9712" r="8992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9799" y="4183571"/>
            <a:ext cx="1030367" cy="10377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" name="ĐC SHARE MIỄN PHÍ BỞI NK POWERSKILLS" descr="Cartoon biscuit eating pastry breakfast cookies Vector Image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50" t="50062" r="4350" b="14846"/>
          <a:stretch/>
        </p:blipFill>
        <p:spPr bwMode="auto">
          <a:xfrm>
            <a:off x="3512448" y="4193659"/>
            <a:ext cx="777607" cy="7986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" name="CẤM BUÔN BÁN, CẤM REUP" descr="Boba Tea Cartoon Png - Bubble Tea Cute Png Transparent PNG ..."/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6974" y="4041637"/>
            <a:ext cx="619527" cy="1067651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" name="Vào http://fb.com/nkpowerskills tải game miễn phí" descr="Beef Steak Clipart"/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9850" y="4404534"/>
            <a:ext cx="1050205" cy="6462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" name="ĐC SHARE MIỄN PHÍ BỞI NK POWERSKILLS"/>
          <p:cNvPicPr>
            <a:picLocks noChangeAspect="1"/>
          </p:cNvPicPr>
          <p:nvPr/>
        </p:nvPicPr>
        <p:blipFill rotWithShape="1">
          <a:blip r:embed="rId13"/>
          <a:srcRect t="17199" b="17907"/>
          <a:stretch/>
        </p:blipFill>
        <p:spPr>
          <a:xfrm>
            <a:off x="3761459" y="4460165"/>
            <a:ext cx="888647" cy="719065"/>
          </a:xfrm>
          <a:prstGeom prst="rect">
            <a:avLst/>
          </a:prstGeom>
        </p:spPr>
      </p:pic>
      <p:pic>
        <p:nvPicPr>
          <p:cNvPr id="80" name="CẤM BUÔN BÁN, CẤM REUP" descr="Flat cartoon empty straw wicker basket Royalty Free Vector"/>
          <p:cNvPicPr>
            <a:picLocks noChangeAspect="1" noChangeArrowheads="1"/>
          </p:cNvPicPr>
          <p:nvPr/>
        </p:nvPicPr>
        <p:blipFill rotWithShape="1"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85"/>
          <a:stretch/>
        </p:blipFill>
        <p:spPr bwMode="auto">
          <a:xfrm>
            <a:off x="2824953" y="3173080"/>
            <a:ext cx="2003425" cy="2673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7" name="Vào http://fb.com/nkpowerskills tải game miễn phí"/>
          <p:cNvSpPr/>
          <p:nvPr/>
        </p:nvSpPr>
        <p:spPr>
          <a:xfrm>
            <a:off x="600204" y="718482"/>
            <a:ext cx="10500851" cy="198708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10" name="Vào http://fb.com/nkpowerskills tải game miễn phí"/>
          <p:cNvSpPr/>
          <p:nvPr/>
        </p:nvSpPr>
        <p:spPr>
          <a:xfrm>
            <a:off x="6286450" y="5926765"/>
            <a:ext cx="4661995" cy="60267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defTabSz="914400"/>
            <a:r>
              <a:rPr kumimoji="0" lang="en-US" sz="32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d. 320 000 </a:t>
            </a:r>
            <a:r>
              <a:rPr lang="en-US" sz="32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km</a:t>
            </a:r>
            <a:r>
              <a:rPr lang="en-US" sz="3200" b="1" baseline="3000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3200">
              <a:solidFill>
                <a:schemeClr val="tx1"/>
              </a:solidFill>
            </a:endParaRPr>
          </a:p>
        </p:txBody>
      </p:sp>
      <p:sp>
        <p:nvSpPr>
          <p:cNvPr id="111" name="ĐC SHARE MIỄN PHÍ BỞI NK POWERSKILLS"/>
          <p:cNvSpPr/>
          <p:nvPr/>
        </p:nvSpPr>
        <p:spPr>
          <a:xfrm>
            <a:off x="600204" y="4638684"/>
            <a:ext cx="4683803" cy="60267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defTabSz="914400"/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kumimoji="0" lang="vi-VN" sz="32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kumimoji="0" lang="en-US" sz="32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300 000 </a:t>
            </a:r>
            <a:r>
              <a:rPr lang="en-US" sz="32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km</a:t>
            </a:r>
            <a:r>
              <a:rPr lang="en-US" sz="3200" b="1" baseline="30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等线" panose="020F0502020204030204"/>
            </a:endParaRPr>
          </a:p>
        </p:txBody>
      </p:sp>
      <p:pic>
        <p:nvPicPr>
          <p:cNvPr id="112" name="CẤM BUÔN BÁN, CẤM REUP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417926" y="4349116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3" name="Vào http://fb.com/nkpowerskills tải game miễn phí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412553" y="5438566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6" name="Vào http://fb.com/nkpowerskills tải game miễn phí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59927" y="2504092"/>
            <a:ext cx="4836412" cy="4396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9" name="CẤM BUÔN BÁN, CẤM REUP"/>
          <p:cNvSpPr/>
          <p:nvPr/>
        </p:nvSpPr>
        <p:spPr>
          <a:xfrm>
            <a:off x="6264642" y="4623935"/>
            <a:ext cx="4683803" cy="60267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defTabSz="914400"/>
            <a:r>
              <a:rPr lang="en-US" sz="3200" b="1" noProof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kumimoji="0" lang="en-US" sz="32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kumimoji="0" lang="vi-VN" sz="32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33</a:t>
            </a:r>
            <a:r>
              <a:rPr kumimoji="0" lang="en-US" sz="3200" b="1" i="0" u="none" strike="noStrike" kern="1200" cap="none" spc="0" normalizeH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000 </a:t>
            </a:r>
            <a:r>
              <a:rPr lang="en-US" sz="32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km</a:t>
            </a:r>
            <a:r>
              <a:rPr lang="en-US" sz="3200" b="1" baseline="30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等线" panose="020F0502020204030204"/>
            </a:endParaRPr>
          </a:p>
        </p:txBody>
      </p:sp>
      <p:sp>
        <p:nvSpPr>
          <p:cNvPr id="108" name="ĐC SHARE MIỄN PHÍ BỞI NK POWERSKILLS"/>
          <p:cNvSpPr/>
          <p:nvPr/>
        </p:nvSpPr>
        <p:spPr>
          <a:xfrm>
            <a:off x="600205" y="5930505"/>
            <a:ext cx="4711098" cy="60267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400"/>
            <a:r>
              <a:rPr kumimoji="0" lang="en-US" sz="32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c. 330 000 </a:t>
            </a:r>
            <a:r>
              <a:rPr lang="en-US" sz="32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km</a:t>
            </a:r>
            <a:r>
              <a:rPr lang="en-US" sz="3200" b="1" baseline="3000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3200">
              <a:solidFill>
                <a:schemeClr val="tx1"/>
              </a:solidFill>
            </a:endParaRPr>
          </a:p>
        </p:txBody>
      </p:sp>
      <p:sp>
        <p:nvSpPr>
          <p:cNvPr id="117" name="ĐC SHARE MIỄN PHÍ BỞI NK POWERSKILLS"/>
          <p:cNvSpPr txBox="1"/>
          <p:nvPr/>
        </p:nvSpPr>
        <p:spPr>
          <a:xfrm>
            <a:off x="841254" y="1347776"/>
            <a:ext cx="985684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kumimoji="0" lang="en-US" sz="32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1. Diện</a:t>
            </a:r>
            <a:r>
              <a:rPr kumimoji="0" lang="en-US" sz="3200" b="1" i="0" u="none" strike="noStrike" kern="1200" cap="none" spc="0" normalizeH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tích nước ta khoảng bao nhiêu </a:t>
            </a:r>
            <a:r>
              <a:rPr lang="en-US" sz="32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km</a:t>
            </a:r>
            <a:r>
              <a:rPr lang="en-US" sz="3200" b="1" baseline="30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kumimoji="0" lang="en-US" sz="32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14" name="ĐC SHARE MIỄN PHÍ BỞI NK POWERSKILLS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412553" y="443890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5" name="CẤM BUÔN BÁN, CẤM REUP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4558649" y="5766639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60715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9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0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000"/>
                            </p:stCondLst>
                            <p:childTnLst>
                              <p:par>
                                <p:cTn id="9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4.07407E-6 L 1.45833E-6 4.07407E-6 C 0.00312 -0.00325 0.00611 -0.00672 0.00937 -0.00926 C 0.0164 -0.01528 0.01406 -0.01135 0.02083 -0.01482 C 0.02369 -0.01644 0.02929 -0.02176 0.03229 -0.02223 L 0.0427 -0.02408 C 0.05273 -0.03125 0.04375 -0.02616 0.06041 -0.02963 C 0.06458 -0.03079 0.06875 -0.03195 0.07291 -0.03334 C 0.0763 -0.03473 0.07968 -0.03704 0.08333 -0.03704 L 0.19895 -0.03889 L 0.26145 -0.03704 C 0.2625 -0.03704 0.26341 -0.03588 0.26458 -0.03519 C 0.26601 -0.0345 0.27018 -0.03311 0.27187 -0.03149 C 0.27291 -0.03056 0.27382 -0.02871 0.275 -0.02778 C 0.27695 -0.02639 0.27916 -0.02547 0.28125 -0.02408 L 0.28437 -0.02223 " pathEditMode="relative" ptsTypes="AAAAAAAAAAAAAAAA">
                                      <p:cBhvr>
                                        <p:cTn id="100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3000"/>
                            </p:stCondLst>
                            <p:childTnLst>
                              <p:par>
                                <p:cTn id="10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3500"/>
                            </p:stCondLst>
                            <p:childTnLst>
                              <p:par>
                                <p:cTn id="10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8"/>
                  </p:tgtEl>
                </p:cond>
              </p:nextCondLst>
            </p:seq>
          </p:childTnLst>
        </p:cTn>
      </p:par>
    </p:tnLst>
    <p:bldLst>
      <p:bldP spid="107" grpId="0" animBg="1"/>
      <p:bldP spid="107" grpId="1" animBg="1"/>
      <p:bldP spid="110" grpId="0" animBg="1"/>
      <p:bldP spid="110" grpId="1" animBg="1"/>
      <p:bldP spid="111" grpId="0" animBg="1"/>
      <p:bldP spid="111" grpId="1" animBg="1"/>
      <p:bldP spid="109" grpId="0" animBg="1"/>
      <p:bldP spid="109" grpId="1" animBg="1"/>
      <p:bldP spid="108" grpId="0" animBg="1"/>
      <p:bldP spid="108" grpId="1" animBg="1"/>
      <p:bldP spid="117" grpId="0"/>
      <p:bldP spid="117" grpId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CDB228B-11A0-4504-8D3D-C5519AFB7D34}"/>
              </a:ext>
            </a:extLst>
          </p:cNvPr>
          <p:cNvSpPr txBox="1">
            <a:spLocks/>
          </p:cNvSpPr>
          <p:nvPr/>
        </p:nvSpPr>
        <p:spPr>
          <a:xfrm>
            <a:off x="1957137" y="2316055"/>
            <a:ext cx="9673271" cy="2822575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 marL="347472" indent="-347472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0664" indent="-283464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SGK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84</a:t>
            </a:r>
          </a:p>
          <a:p>
            <a:pPr marL="0" indent="0" algn="just">
              <a:buNone/>
            </a:pPr>
            <a:r>
              <a:rPr lang="en-US" sz="32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Chuẩn </a:t>
            </a:r>
            <a:r>
              <a:rPr lang="en-US" sz="32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bài: Các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cư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xmlns="" id="{A9DC198D-3110-4640-B099-94EE8945C31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40625" y="669892"/>
            <a:ext cx="10058402" cy="751840"/>
          </a:xfrm>
          <a:noFill/>
          <a:ln>
            <a:noFill/>
          </a:ln>
        </p:spPr>
        <p:txBody>
          <a:bodyPr>
            <a:normAutofit/>
          </a:bodyPr>
          <a:lstStyle/>
          <a:p>
            <a:pPr algn="ctr"/>
            <a:r>
              <a:rPr lang="en-US" altLang="en-US" sz="3600" b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 dò</a:t>
            </a:r>
            <a:endParaRPr lang="en-US" altLang="en-US" sz="3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8171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矢量智能"/>
          <p:cNvPicPr/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156797"/>
            <a:ext cx="12192000" cy="2701204"/>
          </a:xfrm>
          <a:prstGeom prst="rect">
            <a:avLst/>
          </a:prstGeom>
        </p:spPr>
      </p:pic>
      <p:pic>
        <p:nvPicPr>
          <p:cNvPr id="3" name="图片 2" descr="9ee5199484871c902f5b226d6e69cbee"/>
          <p:cNvPicPr/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96745" y="4406309"/>
            <a:ext cx="2779395" cy="2394585"/>
          </a:xfrm>
          <a:prstGeom prst="rect">
            <a:avLst/>
          </a:prstGeom>
        </p:spPr>
      </p:pic>
      <p:pic>
        <p:nvPicPr>
          <p:cNvPr id="4" name="图片 3" descr="e0f01d50e93b5be62aa78ca12bd19666"/>
          <p:cNvPicPr/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33670" y="5226965"/>
            <a:ext cx="2170430" cy="1573929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xmlns="" id="{6F01DFA4-3602-4E79-B998-916EFFF25E82}"/>
              </a:ext>
            </a:extLst>
          </p:cNvPr>
          <p:cNvSpPr txBox="1"/>
          <p:nvPr/>
        </p:nvSpPr>
        <p:spPr>
          <a:xfrm>
            <a:off x="4265928" y="3573667"/>
            <a:ext cx="512191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Kieu 5H" panose="020B0603050302020204" pitchFamily="34" charset="0"/>
                <a:ea typeface="inpin heiti" charset="-122"/>
              </a:rPr>
              <a:t>Thực</a:t>
            </a:r>
            <a:r>
              <a:rPr kumimoji="0" lang="en-US" altLang="zh-CN" sz="4000" u="none" strike="noStrike" kern="1200" cap="none" spc="0" normalizeH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Kieu 5H" panose="020B0603050302020204" pitchFamily="34" charset="0"/>
                <a:ea typeface="inpin heiti" charset="-122"/>
              </a:rPr>
              <a:t> hiện: EduFive</a:t>
            </a:r>
            <a:endParaRPr kumimoji="0" lang="zh-CN" altLang="en-US" sz="400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 Kieu 5H" panose="020B0603050302020204" pitchFamily="34" charset="0"/>
              <a:ea typeface="inpin heiti" charset="-122"/>
            </a:endParaRPr>
          </a:p>
        </p:txBody>
      </p:sp>
      <p:pic>
        <p:nvPicPr>
          <p:cNvPr id="10" name="图片 9" descr="e6a655ed09bc757151afabca7ab85c5c"/>
          <p:cNvPicPr/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426081">
            <a:off x="10361477" y="520698"/>
            <a:ext cx="1145712" cy="1495432"/>
          </a:xfrm>
          <a:prstGeom prst="rect">
            <a:avLst/>
          </a:prstGeom>
        </p:spPr>
      </p:pic>
      <p:pic>
        <p:nvPicPr>
          <p:cNvPr id="11" name="图片 10" descr="d1ca708a87c9b39e9bdf39142e09b55e"/>
          <p:cNvPicPr/>
          <p:nvPr/>
        </p:nvPicPr>
        <p:blipFill>
          <a:blip r:embed="rId9"/>
          <a:stretch>
            <a:fillRect/>
          </a:stretch>
        </p:blipFill>
        <p:spPr>
          <a:xfrm>
            <a:off x="190500" y="-180730"/>
            <a:ext cx="2428875" cy="2428875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xmlns="" id="{20946115-8F1F-43B6-AFB0-59AF5EFD0FD3}"/>
              </a:ext>
            </a:extLst>
          </p:cNvPr>
          <p:cNvSpPr txBox="1"/>
          <p:nvPr/>
        </p:nvSpPr>
        <p:spPr>
          <a:xfrm>
            <a:off x="3157512" y="1509919"/>
            <a:ext cx="6184706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9600" smtClean="0">
                <a:solidFill>
                  <a:srgbClr val="C82D2D"/>
                </a:solidFill>
                <a:latin typeface="UTM Bell" panose="02040603050506020204" pitchFamily="18" charset="0"/>
                <a:ea typeface="inpin heiti" charset="-122"/>
              </a:rPr>
              <a:t>Tạm biệt</a:t>
            </a:r>
            <a:endParaRPr kumimoji="0" lang="zh-CN" altLang="en-US" sz="9600" u="none" strike="noStrike" kern="1200" cap="none" spc="0" normalizeH="0" baseline="0" noProof="0" dirty="0">
              <a:ln>
                <a:noFill/>
              </a:ln>
              <a:solidFill>
                <a:srgbClr val="C82D2D"/>
              </a:solidFill>
              <a:effectLst/>
              <a:uLnTx/>
              <a:uFillTx/>
              <a:latin typeface="UTM Bell" panose="02040603050506020204" pitchFamily="18" charset="0"/>
              <a:ea typeface="inpin heiti" charset="-122"/>
            </a:endParaRPr>
          </a:p>
        </p:txBody>
      </p:sp>
      <p:pic>
        <p:nvPicPr>
          <p:cNvPr id="13" name="轻松欢乐节奏感动进取电子音乐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1141948" y="-58713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799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4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5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600"/>
                            </p:stCondLst>
                            <p:childTnLst>
                              <p:par>
                                <p:cTn id="39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2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4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6" grpId="0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-164" t="14186" r="164" b="3656"/>
          <a:stretch/>
        </p:blipFill>
        <p:spPr>
          <a:xfrm>
            <a:off x="-12198" y="0"/>
            <a:ext cx="12192000" cy="6858000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30456" y="2826086"/>
            <a:ext cx="12257011" cy="7055520"/>
            <a:chOff x="182857" y="2964780"/>
            <a:chExt cx="12257011" cy="7055520"/>
          </a:xfrm>
        </p:grpSpPr>
        <p:grpSp>
          <p:nvGrpSpPr>
            <p:cNvPr id="36" name="Group 35"/>
            <p:cNvGrpSpPr/>
            <p:nvPr/>
          </p:nvGrpSpPr>
          <p:grpSpPr>
            <a:xfrm>
              <a:off x="6391934" y="2964780"/>
              <a:ext cx="3561237" cy="3561237"/>
              <a:chOff x="4475181" y="3174988"/>
              <a:chExt cx="3241638" cy="3241638"/>
            </a:xfrm>
          </p:grpSpPr>
          <p:sp>
            <p:nvSpPr>
              <p:cNvPr id="37" name="Oval 36"/>
              <p:cNvSpPr/>
              <p:nvPr/>
            </p:nvSpPr>
            <p:spPr>
              <a:xfrm>
                <a:off x="5311375" y="4047526"/>
                <a:ext cx="1277670" cy="1169076"/>
              </a:xfrm>
              <a:prstGeom prst="ellipse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" name="Oval 37"/>
              <p:cNvSpPr/>
              <p:nvPr/>
            </p:nvSpPr>
            <p:spPr>
              <a:xfrm>
                <a:off x="5779733" y="5155369"/>
                <a:ext cx="297568" cy="247974"/>
              </a:xfrm>
              <a:prstGeom prst="ellipse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" name="Oval 38"/>
              <p:cNvSpPr/>
              <p:nvPr/>
            </p:nvSpPr>
            <p:spPr>
              <a:xfrm>
                <a:off x="5690462" y="5403343"/>
                <a:ext cx="297568" cy="247974"/>
              </a:xfrm>
              <a:prstGeom prst="ellipse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" name="Oval 39"/>
              <p:cNvSpPr/>
              <p:nvPr/>
            </p:nvSpPr>
            <p:spPr>
              <a:xfrm>
                <a:off x="5839246" y="5510901"/>
                <a:ext cx="297568" cy="247974"/>
              </a:xfrm>
              <a:prstGeom prst="ellipse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" name="Oval 40"/>
              <p:cNvSpPr/>
              <p:nvPr/>
            </p:nvSpPr>
            <p:spPr>
              <a:xfrm>
                <a:off x="5392894" y="5509562"/>
                <a:ext cx="297568" cy="247973"/>
              </a:xfrm>
              <a:prstGeom prst="ellipse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" name="Oval 41"/>
              <p:cNvSpPr/>
              <p:nvPr/>
            </p:nvSpPr>
            <p:spPr>
              <a:xfrm rot="20175245">
                <a:off x="6384021" y="5403353"/>
                <a:ext cx="455310" cy="294827"/>
              </a:xfrm>
              <a:prstGeom prst="ellipse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43" name="Picture 42"/>
              <p:cNvPicPr>
                <a:picLocks noChangeAspect="1"/>
              </p:cNvPicPr>
              <p:nvPr/>
            </p:nvPicPr>
            <p:blipFill>
              <a:blip r:embed="rId5">
                <a:clrChange>
                  <a:clrFrom>
                    <a:srgbClr val="FCFEFC"/>
                  </a:clrFrom>
                  <a:clrTo>
                    <a:srgbClr val="FCFEFC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475181" y="3174988"/>
                <a:ext cx="3241638" cy="3241638"/>
              </a:xfrm>
              <a:prstGeom prst="rect">
                <a:avLst/>
              </a:prstGeom>
              <a:ln>
                <a:noFill/>
              </a:ln>
            </p:spPr>
          </p:pic>
        </p:grpSp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82857" y="8183884"/>
              <a:ext cx="12257011" cy="1836416"/>
            </a:xfrm>
            <a:prstGeom prst="rect">
              <a:avLst/>
            </a:prstGeom>
          </p:spPr>
        </p:pic>
      </p:grpSp>
      <p:grpSp>
        <p:nvGrpSpPr>
          <p:cNvPr id="86" name="Group 85"/>
          <p:cNvGrpSpPr/>
          <p:nvPr/>
        </p:nvGrpSpPr>
        <p:grpSpPr>
          <a:xfrm>
            <a:off x="6519787" y="2959798"/>
            <a:ext cx="3000733" cy="3000733"/>
            <a:chOff x="-3756025" y="-1901825"/>
            <a:chExt cx="4743450" cy="4743450"/>
          </a:xfrm>
        </p:grpSpPr>
        <p:sp>
          <p:nvSpPr>
            <p:cNvPr id="87" name="Oval 86"/>
            <p:cNvSpPr/>
            <p:nvPr/>
          </p:nvSpPr>
          <p:spPr>
            <a:xfrm>
              <a:off x="-2260600" y="-101600"/>
              <a:ext cx="1651000" cy="1358900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88" name="Oval 87"/>
            <p:cNvSpPr/>
            <p:nvPr/>
          </p:nvSpPr>
          <p:spPr>
            <a:xfrm>
              <a:off x="-762000" y="-1536700"/>
              <a:ext cx="520700" cy="482600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89" name="Oval 88"/>
            <p:cNvSpPr/>
            <p:nvPr/>
          </p:nvSpPr>
          <p:spPr>
            <a:xfrm>
              <a:off x="-2473325" y="-1497013"/>
              <a:ext cx="482600" cy="442913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90" name="Oval 89"/>
            <p:cNvSpPr/>
            <p:nvPr/>
          </p:nvSpPr>
          <p:spPr>
            <a:xfrm>
              <a:off x="-716739" y="2115820"/>
              <a:ext cx="368300" cy="431800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91" name="Oval 90"/>
            <p:cNvSpPr/>
            <p:nvPr/>
          </p:nvSpPr>
          <p:spPr>
            <a:xfrm>
              <a:off x="-716739" y="1699260"/>
              <a:ext cx="602439" cy="510540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92" name="Oval 91"/>
            <p:cNvSpPr/>
            <p:nvPr/>
          </p:nvSpPr>
          <p:spPr>
            <a:xfrm>
              <a:off x="-2433246" y="2115820"/>
              <a:ext cx="368300" cy="431800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pic>
          <p:nvPicPr>
            <p:cNvPr id="93" name="Picture 16" descr="Bubble Tea Drink GIF - BubbleTea Drink Cute GIFs"/>
            <p:cNvPicPr>
              <a:picLocks noChangeAspect="1" noChangeArrowheads="1" noCrop="1"/>
            </p:cNvPicPr>
            <p:nvPr/>
          </p:nvPicPr>
          <p:blipFill>
            <a:blip r:embed="rId7">
              <a:clrChange>
                <a:clrFrom>
                  <a:srgbClr val="FCFEFC"/>
                </a:clrFrom>
                <a:clrTo>
                  <a:srgbClr val="FCFEFC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756025" y="-1901825"/>
              <a:ext cx="4743450" cy="47434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75" name="Picture 10" descr="Download Free png Cartoon Hamburger Images, Stock Photos &amp; Vectors ...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357" b="90000" l="9712" r="8992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9799" y="4183571"/>
            <a:ext cx="1030367" cy="10377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" name="Picture 2" descr="Cartoon biscuit eating pastry breakfast cookies Vector Image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50" t="50062" r="4350" b="14846"/>
          <a:stretch/>
        </p:blipFill>
        <p:spPr bwMode="auto">
          <a:xfrm>
            <a:off x="3512448" y="4193659"/>
            <a:ext cx="777607" cy="7986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" name="Picture 8" descr="Beef Steak Clipart"/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9850" y="4404534"/>
            <a:ext cx="1050205" cy="6462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" name="Picture 78"/>
          <p:cNvPicPr>
            <a:picLocks noChangeAspect="1"/>
          </p:cNvPicPr>
          <p:nvPr/>
        </p:nvPicPr>
        <p:blipFill rotWithShape="1">
          <a:blip r:embed="rId12"/>
          <a:srcRect t="17199" b="17907"/>
          <a:stretch/>
        </p:blipFill>
        <p:spPr>
          <a:xfrm>
            <a:off x="3761459" y="4460165"/>
            <a:ext cx="888647" cy="719065"/>
          </a:xfrm>
          <a:prstGeom prst="rect">
            <a:avLst/>
          </a:prstGeom>
        </p:spPr>
      </p:pic>
      <p:pic>
        <p:nvPicPr>
          <p:cNvPr id="80" name="Picture 2" descr="Flat cartoon empty straw wicker basket Royalty Free Vector"/>
          <p:cNvPicPr>
            <a:picLocks noChangeAspect="1" noChangeArrowheads="1"/>
          </p:cNvPicPr>
          <p:nvPr/>
        </p:nvPicPr>
        <p:blipFill rotWithShape="1"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85"/>
          <a:stretch/>
        </p:blipFill>
        <p:spPr bwMode="auto">
          <a:xfrm>
            <a:off x="2824953" y="3173080"/>
            <a:ext cx="2003425" cy="2673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5" name="Rectangle 94"/>
          <p:cNvSpPr/>
          <p:nvPr/>
        </p:nvSpPr>
        <p:spPr>
          <a:xfrm>
            <a:off x="600204" y="718482"/>
            <a:ext cx="10500851" cy="147631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6" name="Rectangle 95"/>
              <p:cNvSpPr/>
              <p:nvPr/>
            </p:nvSpPr>
            <p:spPr>
              <a:xfrm>
                <a:off x="6481660" y="3012270"/>
                <a:ext cx="4683803" cy="1401845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 defTabSz="914400"/>
                <a:r>
                  <a:rPr kumimoji="0" lang="en-US" sz="2800" b="1" u="none" strike="noStrike" kern="120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b.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en-US" sz="2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kumimoji="0" lang="en-US" sz="2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kumimoji="0" lang="en-US" sz="28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1" i="0" u="none" strike="noStrike" kern="120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diện</a:t>
                </a:r>
                <a:r>
                  <a:rPr kumimoji="0" lang="en-US" sz="2800" b="1" i="0" u="none" strike="noStrike" kern="1200" cap="none" spc="0" normalizeH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tích là đồi núi;</a:t>
                </a:r>
              </a:p>
              <a:p>
                <a:pPr lvl="0" algn="ctr" defTabSz="914400"/>
                <a:r>
                  <a:rPr kumimoji="0" lang="en-US" sz="2800" b="1" i="0" u="none" strike="noStrike" kern="1200" cap="none" spc="0" normalizeH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28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kumimoji="0" lang="en-US" sz="2800" b="1" i="0" u="none" strike="noStrike" kern="1200" cap="none" spc="0" normalizeH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diện tích là đồng bằng. </a:t>
                </a:r>
                <a:endPara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6" name="Rectangle 9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81660" y="3012270"/>
                <a:ext cx="4683803" cy="1401845"/>
              </a:xfrm>
              <a:prstGeom prst="rect">
                <a:avLst/>
              </a:prstGeom>
              <a:blipFill>
                <a:blip r:embed="rId14"/>
                <a:stretch>
                  <a:fillRect b="-2155"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7" name="Rectangle 96"/>
          <p:cNvSpPr/>
          <p:nvPr/>
        </p:nvSpPr>
        <p:spPr>
          <a:xfrm>
            <a:off x="622425" y="5179230"/>
            <a:ext cx="4683803" cy="109695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Đồng bằng có diện tích nhiều hơn.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98" name="Rectangle 97"/>
          <p:cNvSpPr/>
          <p:nvPr/>
        </p:nvSpPr>
        <p:spPr>
          <a:xfrm>
            <a:off x="6417252" y="5179231"/>
            <a:ext cx="4683803" cy="109695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Đồi núi có diện tích ít hơn.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9" name="Rectangle 98"/>
              <p:cNvSpPr/>
              <p:nvPr/>
            </p:nvSpPr>
            <p:spPr>
              <a:xfrm>
                <a:off x="537897" y="2991501"/>
                <a:ext cx="4683803" cy="1422614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tabLst/>
                  <a:defRPr/>
                </a:pPr>
                <a:r>
                  <a:rPr kumimoji="0" lang="en-US" sz="2800" b="1" u="none" strike="noStrike" kern="1200" cap="none" spc="0" normalizeH="0" baseline="0" noProof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a.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en-US" sz="2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kumimoji="0" lang="en-US" sz="2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kumimoji="0" lang="en-US" sz="28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1" i="0" u="none" strike="noStrike" kern="1200" cap="none" spc="0" normalizeH="0" baseline="0" noProof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diện</a:t>
                </a:r>
                <a:r>
                  <a:rPr kumimoji="0" lang="en-US" sz="2800" b="1" i="0" u="none" strike="noStrike" kern="1200" cap="none" spc="0" normalizeH="0" noProof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tích là đồi núi;</a:t>
                </a:r>
                <a:endParaRPr lang="en-US" sz="28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lvl="0" defTabSz="914400"/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28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28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diện tích là </a:t>
                </a:r>
                <a:r>
                  <a:rPr lang="en-US" sz="2800" b="1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đồng bằng.</a:t>
                </a:r>
                <a:endParaRPr kumimoji="0" lang="en-US" sz="2800" b="1" i="0" u="none" strike="noStrike" kern="1200" cap="none" spc="0" normalizeH="0" noProof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9" name="Rectangle 9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7897" y="2991501"/>
                <a:ext cx="4683803" cy="1422614"/>
              </a:xfrm>
              <a:prstGeom prst="rect">
                <a:avLst/>
              </a:prstGeom>
              <a:blipFill>
                <a:blip r:embed="rId15"/>
                <a:stretch>
                  <a:fillRect l="-2464" b="-1277"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600149" y="3106163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769310" y="5221112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677475" y="5332287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598199" y="3029582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" name="Picture 2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04017" y="-1285957"/>
            <a:ext cx="4836412" cy="4396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5" name="TextBox 104"/>
          <p:cNvSpPr txBox="1"/>
          <p:nvPr/>
        </p:nvSpPr>
        <p:spPr>
          <a:xfrm>
            <a:off x="1515942" y="1059009"/>
            <a:ext cx="96495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2. Trên</a:t>
            </a:r>
            <a:r>
              <a:rPr kumimoji="0" lang="en-US" sz="3200" b="1" i="0" u="none" strike="noStrike" kern="1200" cap="none" spc="0" normalizeH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phần đất nước ta gồm: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457" y="8031484"/>
            <a:ext cx="12257011" cy="1836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5193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9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000"/>
                            </p:stCondLst>
                            <p:childTnLst>
                              <p:par>
                                <p:cTn id="9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95833E-6 -1.85185E-6 L -8.95833E-6 -1.85185E-6 C 0.01966 -0.01065 0.00494 -0.00347 0.01783 -0.00856 C 0.0194 -0.00926 0.02096 -0.01019 0.02252 -0.01065 C 0.02565 -0.01157 0.0289 -0.01181 0.03203 -0.01273 C 0.04231 -0.01551 0.03385 -0.01481 0.04635 -0.0169 C 0.05156 -0.01782 0.05664 -0.01829 0.06184 -0.01921 C 0.06341 -0.01991 0.06497 -0.02037 0.06653 -0.0213 C 0.06783 -0.02176 0.06887 -0.02292 0.07018 -0.02338 C 0.07486 -0.02454 0.07968 -0.02454 0.0845 -0.02546 C 0.12773 -0.03449 0.09374 -0.03009 0.13203 -0.0338 C 0.1819 -0.0456 0.15624 -0.0412 0.25351 -0.03588 C 0.27552 -0.03472 0.26197 -0.03218 0.27486 -0.02963 C 0.28007 -0.0287 0.28515 -0.02824 0.29036 -0.02755 C 0.30156 -0.01968 0.29309 -0.02431 0.31171 -0.0213 C 0.31497 -0.0206 0.31809 -0.01968 0.32135 -0.01921 C 0.32525 -0.01829 0.32929 -0.01759 0.3332 -0.0169 C 0.33437 -0.0162 0.33554 -0.01528 0.33671 -0.01481 C 0.34387 -0.01204 0.35091 -0.01181 0.3582 -0.01065 C 0.36835 -0.00625 0.36132 -0.00856 0.37968 -0.00856 " pathEditMode="relative" ptsTypes="AAAAAAAAAAAAAAAAAAAA">
                                      <p:cBhvr>
                                        <p:cTn id="100" dur="2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3000"/>
                            </p:stCondLst>
                            <p:childTnLst>
                              <p:par>
                                <p:cTn id="10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6"/>
                  </p:tgtEl>
                </p:cond>
              </p:nextCondLst>
            </p:seq>
          </p:childTnLst>
        </p:cTn>
      </p:par>
    </p:tnLst>
    <p:bldLst>
      <p:bldP spid="95" grpId="0" animBg="1"/>
      <p:bldP spid="95" grpId="1" animBg="1"/>
      <p:bldP spid="96" grpId="0" animBg="1"/>
      <p:bldP spid="96" grpId="1" animBg="1"/>
      <p:bldP spid="97" grpId="0" animBg="1"/>
      <p:bldP spid="97" grpId="1" animBg="1"/>
      <p:bldP spid="98" grpId="0" animBg="1"/>
      <p:bldP spid="98" grpId="1" animBg="1"/>
      <p:bldP spid="99" grpId="0" animBg="1"/>
      <p:bldP spid="99" grpId="1" animBg="1"/>
      <p:bldP spid="105" grpId="0"/>
      <p:bldP spid="105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/>
          <a:srcRect l="-164" t="14186" r="164" b="3656"/>
          <a:stretch/>
        </p:blipFill>
        <p:spPr>
          <a:xfrm>
            <a:off x="-12198" y="0"/>
            <a:ext cx="12192000" cy="68580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5403282" y="3905938"/>
            <a:ext cx="2950339" cy="2950339"/>
            <a:chOff x="5403282" y="3905938"/>
            <a:chExt cx="2950339" cy="2950339"/>
          </a:xfrm>
        </p:grpSpPr>
        <p:sp>
          <p:nvSpPr>
            <p:cNvPr id="3" name="Oval 2"/>
            <p:cNvSpPr/>
            <p:nvPr/>
          </p:nvSpPr>
          <p:spPr>
            <a:xfrm>
              <a:off x="6083802" y="4580379"/>
              <a:ext cx="268738" cy="25062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62" name="Oval 61"/>
            <p:cNvSpPr/>
            <p:nvPr/>
          </p:nvSpPr>
          <p:spPr>
            <a:xfrm>
              <a:off x="7146800" y="4592633"/>
              <a:ext cx="268738" cy="25062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64" name="Oval 63"/>
            <p:cNvSpPr/>
            <p:nvPr/>
          </p:nvSpPr>
          <p:spPr>
            <a:xfrm rot="1355338">
              <a:off x="7835244" y="5063192"/>
              <a:ext cx="327869" cy="45587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pic>
          <p:nvPicPr>
            <p:cNvPr id="65" name="Picture 64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03282" y="3905938"/>
              <a:ext cx="2950339" cy="2950339"/>
            </a:xfrm>
            <a:prstGeom prst="rect">
              <a:avLst/>
            </a:prstGeom>
          </p:spPr>
        </p:pic>
      </p:grpSp>
      <p:pic>
        <p:nvPicPr>
          <p:cNvPr id="87" name="Picture 12" descr="Káº¿t quáº£ hÃ¬nh áº£nh cho win text 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6802" y="-40498"/>
            <a:ext cx="3835417" cy="3835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7" name="Group 36"/>
          <p:cNvGrpSpPr/>
          <p:nvPr/>
        </p:nvGrpSpPr>
        <p:grpSpPr>
          <a:xfrm>
            <a:off x="5403282" y="3111546"/>
            <a:ext cx="3212795" cy="3212795"/>
            <a:chOff x="4089117" y="3323779"/>
            <a:chExt cx="3165123" cy="3165123"/>
          </a:xfrm>
        </p:grpSpPr>
        <p:sp>
          <p:nvSpPr>
            <p:cNvPr id="38" name="Oval 37"/>
            <p:cNvSpPr/>
            <p:nvPr/>
          </p:nvSpPr>
          <p:spPr>
            <a:xfrm>
              <a:off x="4908854" y="4516361"/>
              <a:ext cx="1179272" cy="915031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9" name="Oval 38"/>
            <p:cNvSpPr/>
            <p:nvPr/>
          </p:nvSpPr>
          <p:spPr>
            <a:xfrm flipV="1">
              <a:off x="5381134" y="5488318"/>
              <a:ext cx="290544" cy="272773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0" name="Oval 39"/>
            <p:cNvSpPr/>
            <p:nvPr/>
          </p:nvSpPr>
          <p:spPr>
            <a:xfrm flipV="1">
              <a:off x="5381134" y="5817179"/>
              <a:ext cx="290544" cy="272773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1" name="Oval 40"/>
            <p:cNvSpPr/>
            <p:nvPr/>
          </p:nvSpPr>
          <p:spPr>
            <a:xfrm rot="21026099" flipV="1">
              <a:off x="6026690" y="5868139"/>
              <a:ext cx="557929" cy="374234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2" name="Oval 41"/>
            <p:cNvSpPr/>
            <p:nvPr/>
          </p:nvSpPr>
          <p:spPr>
            <a:xfrm rot="21026099" flipV="1">
              <a:off x="5683555" y="4323035"/>
              <a:ext cx="557929" cy="374234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3" name="Oval 42"/>
            <p:cNvSpPr/>
            <p:nvPr/>
          </p:nvSpPr>
          <p:spPr>
            <a:xfrm rot="21026099" flipV="1">
              <a:off x="4842955" y="4341371"/>
              <a:ext cx="557929" cy="374234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4" name="Oval 43"/>
            <p:cNvSpPr/>
            <p:nvPr/>
          </p:nvSpPr>
          <p:spPr>
            <a:xfrm flipV="1">
              <a:off x="4865838" y="3599773"/>
              <a:ext cx="290544" cy="272773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5" name="Oval 44"/>
            <p:cNvSpPr/>
            <p:nvPr/>
          </p:nvSpPr>
          <p:spPr>
            <a:xfrm flipV="1">
              <a:off x="6118645" y="3617364"/>
              <a:ext cx="290544" cy="272773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pic>
          <p:nvPicPr>
            <p:cNvPr id="60" name="Picture 59"/>
            <p:cNvPicPr>
              <a:picLocks noChangeAspect="1"/>
            </p:cNvPicPr>
            <p:nvPr/>
          </p:nvPicPr>
          <p:blipFill>
            <a:blip r:embed="rId8">
              <a:clrChange>
                <a:clrFrom>
                  <a:srgbClr val="FCFEFC"/>
                </a:clrFrom>
                <a:clrTo>
                  <a:srgbClr val="FCFEFC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89117" y="3323779"/>
              <a:ext cx="3165123" cy="3165123"/>
            </a:xfrm>
            <a:prstGeom prst="rect">
              <a:avLst/>
            </a:prstGeom>
          </p:spPr>
        </p:pic>
      </p:grpSp>
      <p:pic>
        <p:nvPicPr>
          <p:cNvPr id="50" name="Picture 2" descr="Cartoon biscuit eating pastry breakfast cookies Vector Image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50" t="50062" r="4350" b="14846"/>
          <a:stretch/>
        </p:blipFill>
        <p:spPr bwMode="auto">
          <a:xfrm>
            <a:off x="3512448" y="4434959"/>
            <a:ext cx="777607" cy="7986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" name="Picture 2" descr="Flat cartoon empty straw wicker basket Royalty Free Vector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85"/>
          <a:stretch/>
        </p:blipFill>
        <p:spPr bwMode="auto">
          <a:xfrm>
            <a:off x="2824953" y="3173080"/>
            <a:ext cx="2003425" cy="2673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Group 12"/>
          <p:cNvGrpSpPr/>
          <p:nvPr/>
        </p:nvGrpSpPr>
        <p:grpSpPr>
          <a:xfrm>
            <a:off x="5349568" y="2991190"/>
            <a:ext cx="3429000" cy="3429000"/>
            <a:chOff x="11776779" y="3732627"/>
            <a:chExt cx="3429000" cy="3429000"/>
          </a:xfrm>
        </p:grpSpPr>
        <p:sp>
          <p:nvSpPr>
            <p:cNvPr id="12" name="Oval 11"/>
            <p:cNvSpPr/>
            <p:nvPr/>
          </p:nvSpPr>
          <p:spPr>
            <a:xfrm>
              <a:off x="12507667" y="4100052"/>
              <a:ext cx="504219" cy="40998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88" name="Oval 87"/>
            <p:cNvSpPr/>
            <p:nvPr/>
          </p:nvSpPr>
          <p:spPr>
            <a:xfrm>
              <a:off x="13857454" y="4120064"/>
              <a:ext cx="504219" cy="40998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76779" y="3732627"/>
              <a:ext cx="3429000" cy="3429000"/>
            </a:xfrm>
            <a:prstGeom prst="rect">
              <a:avLst/>
            </a:prstGeom>
          </p:spPr>
        </p:pic>
      </p:grpSp>
      <p:sp>
        <p:nvSpPr>
          <p:cNvPr id="91" name="Rectangle 90"/>
          <p:cNvSpPr/>
          <p:nvPr/>
        </p:nvSpPr>
        <p:spPr>
          <a:xfrm>
            <a:off x="600204" y="718481"/>
            <a:ext cx="10500851" cy="11722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92" name="Rectangle 91"/>
          <p:cNvSpPr/>
          <p:nvPr/>
        </p:nvSpPr>
        <p:spPr>
          <a:xfrm>
            <a:off x="6660256" y="3317853"/>
            <a:ext cx="4683803" cy="113002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400"/>
            <a:r>
              <a:rPr lang="en-US" sz="28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</a:t>
            </a:r>
            <a:r>
              <a: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>
                <a:solidFill>
                  <a:schemeClr val="tx1"/>
                </a:solidFill>
                <a:latin typeface="Times New Roman" panose="02020603050405020304" pitchFamily="18" charset="0"/>
              </a:rPr>
              <a:t>Nhiệt độ cao, gió và mưa thay đổi theo mùa</a:t>
            </a:r>
            <a:r>
              <a:rPr lang="en-US" altLang="en-US" sz="2800" b="1" smtClean="0">
                <a:solidFill>
                  <a:schemeClr val="tx1"/>
                </a:solidFill>
                <a:latin typeface="Times New Roman" panose="02020603050405020304" pitchFamily="18" charset="0"/>
              </a:rPr>
              <a:t>.</a:t>
            </a:r>
            <a:endParaRPr lang="en-US" altLang="en-US" sz="2800" b="1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93" name="Rectangle 92"/>
          <p:cNvSpPr/>
          <p:nvPr/>
        </p:nvSpPr>
        <p:spPr>
          <a:xfrm>
            <a:off x="622425" y="5219216"/>
            <a:ext cx="4683803" cy="105697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400"/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lang="en-US" altLang="en-US" sz="2800" b="1">
                <a:solidFill>
                  <a:schemeClr val="tx1"/>
                </a:solidFill>
                <a:latin typeface="Times New Roman" panose="02020603050405020304" pitchFamily="18" charset="0"/>
              </a:rPr>
              <a:t>Nhiệt độ </a:t>
            </a:r>
            <a:r>
              <a:rPr lang="en-US" altLang="en-US" sz="2800" b="1" smtClean="0">
                <a:solidFill>
                  <a:schemeClr val="tx1"/>
                </a:solidFill>
                <a:latin typeface="Times New Roman" panose="02020603050405020304" pitchFamily="18" charset="0"/>
              </a:rPr>
              <a:t>thấp, </a:t>
            </a:r>
            <a:r>
              <a:rPr lang="en-US" altLang="en-US" sz="2800" b="1">
                <a:solidFill>
                  <a:schemeClr val="tx1"/>
                </a:solidFill>
                <a:latin typeface="Times New Roman" panose="02020603050405020304" pitchFamily="18" charset="0"/>
              </a:rPr>
              <a:t>gió và </a:t>
            </a:r>
            <a:r>
              <a:rPr lang="en-US" altLang="en-US" sz="2800" b="1" smtClean="0">
                <a:solidFill>
                  <a:schemeClr val="tx1"/>
                </a:solidFill>
                <a:latin typeface="Times New Roman" panose="02020603050405020304" pitchFamily="18" charset="0"/>
              </a:rPr>
              <a:t>mưa </a:t>
            </a:r>
            <a:r>
              <a:rPr lang="en-US" altLang="en-US" sz="2800" b="1">
                <a:solidFill>
                  <a:schemeClr val="tx1"/>
                </a:solidFill>
                <a:latin typeface="Times New Roman" panose="02020603050405020304" pitchFamily="18" charset="0"/>
              </a:rPr>
              <a:t>thay đổi theo mùa.</a:t>
            </a:r>
          </a:p>
        </p:txBody>
      </p:sp>
      <p:sp>
        <p:nvSpPr>
          <p:cNvPr id="94" name="Rectangle 93"/>
          <p:cNvSpPr/>
          <p:nvPr/>
        </p:nvSpPr>
        <p:spPr>
          <a:xfrm>
            <a:off x="6609756" y="5219215"/>
            <a:ext cx="4683803" cy="105697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ct val="50000"/>
              </a:spcBef>
            </a:pP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 độ </a:t>
            </a:r>
            <a:r>
              <a:rPr lang="en-US" altLang="en-US" sz="28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thấp, </a:t>
            </a:r>
            <a:r>
              <a:rPr lang="en-US" altLang="en-US" sz="2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 nhiều gió và mưa.</a:t>
            </a:r>
          </a:p>
        </p:txBody>
      </p:sp>
      <p:sp>
        <p:nvSpPr>
          <p:cNvPr id="95" name="Rectangle 94"/>
          <p:cNvSpPr/>
          <p:nvPr/>
        </p:nvSpPr>
        <p:spPr>
          <a:xfrm>
            <a:off x="635643" y="3345225"/>
            <a:ext cx="4683803" cy="108973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400"/>
            <a:r>
              <a:rPr lang="en-US" sz="28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</a:t>
            </a:r>
            <a:r>
              <a:rPr lang="en-US" altLang="en-US" sz="2800" b="1">
                <a:solidFill>
                  <a:schemeClr val="tx1"/>
                </a:solidFill>
                <a:latin typeface="Times New Roman" panose="02020603050405020304" pitchFamily="18" charset="0"/>
              </a:rPr>
              <a:t> Nhiệt độ cao, gió và mưa không thay đổi theo mùa</a:t>
            </a:r>
            <a:r>
              <a:rPr lang="en-US" altLang="en-US" sz="2800" b="1" smtClean="0">
                <a:solidFill>
                  <a:schemeClr val="tx1"/>
                </a:solidFill>
                <a:latin typeface="Times New Roman" panose="02020603050405020304" pitchFamily="18" charset="0"/>
              </a:rPr>
              <a:t>.</a:t>
            </a:r>
            <a:endParaRPr lang="en-US" altLang="en-US" sz="2800" b="1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9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23777" y="3409553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1018594" y="5120084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8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677475" y="5332287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93834" y="3171010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" name="Picture 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722643" y="2059258"/>
            <a:ext cx="4836412" cy="4396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1" name="TextBox 100"/>
          <p:cNvSpPr txBox="1"/>
          <p:nvPr/>
        </p:nvSpPr>
        <p:spPr>
          <a:xfrm>
            <a:off x="927358" y="942431"/>
            <a:ext cx="101261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685800">
              <a:defRPr/>
            </a:pPr>
            <a:r>
              <a:rPr kumimoji="0" lang="en-US" sz="32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3.</a:t>
            </a:r>
            <a:r>
              <a:rPr lang="en-US" alt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 Đặc điểm khí hậu nhiệt đới gió mùa ở nước ta </a:t>
            </a:r>
            <a:r>
              <a:rPr lang="en-US" altLang="en-US" sz="32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là: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44671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3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4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20833E-6 -1.85185E-6 L 5.20833E-6 -1.85185E-6 C 0.00053 -0.00416 0.00183 -0.01852 0.00352 -0.02523 C 0.00417 -0.02824 0.00522 -0.03078 0.00587 -0.03379 C 0.00639 -0.03588 0.00652 -0.03819 0.00704 -0.04004 C 0.00769 -0.04236 0.00886 -0.04421 0.00951 -0.04652 C 0.01003 -0.04838 0.0099 -0.05092 0.01068 -0.05277 C 0.0116 -0.05532 0.01316 -0.05671 0.0142 -0.05926 C 0.0211 -0.07477 0.0155 -0.07037 0.0237 -0.07407 C 0.02982 -0.08102 0.02566 -0.07754 0.03568 -0.08032 C 0.03803 -0.08102 0.0405 -0.08171 0.04285 -0.0824 C 0.04441 -0.0831 0.04597 -0.08402 0.04753 -0.08449 C 0.0504 -0.08541 0.05313 -0.08588 0.05587 -0.08657 L 0.10001 -0.08449 C 0.10365 -0.08426 0.11225 -0.0824 0.11667 -0.08032 C 0.11902 -0.07916 0.12383 -0.07615 0.12383 -0.07615 C 0.12501 -0.07477 0.12605 -0.07291 0.12735 -0.07176 C 0.13178 -0.06828 0.13972 -0.06527 0.14402 -0.06342 C 0.14558 -0.06273 0.14727 -0.06227 0.14883 -0.06134 C 0.15274 -0.05902 0.15261 -0.05879 0.15717 -0.05694 C 0.15912 -0.05625 0.16107 -0.05578 0.16303 -0.05486 C 0.16433 -0.0544 0.1655 -0.05347 0.16667 -0.05277 C 0.1698 -0.05139 0.17618 -0.04861 0.17618 -0.04861 C 0.17735 -0.04652 0.17865 -0.04444 0.17969 -0.04213 C 0.18061 -0.04027 0.181 -0.0375 0.18217 -0.03588 C 0.18217 -0.03588 0.19102 -0.02523 0.19285 -0.02315 C 0.19402 -0.02176 0.19545 -0.02083 0.19636 -0.01898 C 0.19883 -0.01481 0.20079 -0.00949 0.20352 -0.00625 C 0.20469 -0.00486 0.206 -0.0037 0.20717 -0.00208 C 0.20847 -1.85185E-6 0.20938 0.00232 0.21068 0.0044 C 0.21186 0.00602 0.21316 0.00695 0.21433 0.00857 C 0.21563 0.01042 0.21654 0.0132 0.21785 0.01482 C 0.22006 0.01806 0.22266 0.0206 0.22501 0.02338 C 0.22904 0.02824 0.22761 0.02593 0.22982 0.02986 " pathEditMode="relative" ptsTypes="AAAAAAAAAAAAAAAAAAAAAAAAAAAAAAAAAA">
                                      <p:cBhvr>
                                        <p:cTn id="99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000"/>
                            </p:stCondLst>
                            <p:childTnLst>
                              <p:par>
                                <p:cTn id="10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2500"/>
                            </p:stCondLst>
                            <p:childTnLst>
                              <p:par>
                                <p:cTn id="10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12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"/>
                  </p:tgtEl>
                </p:cond>
              </p:nextCondLst>
            </p:seq>
          </p:childTnLst>
        </p:cTn>
      </p:par>
    </p:tnLst>
    <p:bldLst>
      <p:bldP spid="91" grpId="0" animBg="1"/>
      <p:bldP spid="91" grpId="1" animBg="1"/>
      <p:bldP spid="92" grpId="0" animBg="1"/>
      <p:bldP spid="92" grpId="1" animBg="1"/>
      <p:bldP spid="93" grpId="0" animBg="1"/>
      <p:bldP spid="93" grpId="1" animBg="1"/>
      <p:bldP spid="94" grpId="0" animBg="1"/>
      <p:bldP spid="94" grpId="1" animBg="1"/>
      <p:bldP spid="95" grpId="0" animBg="1"/>
      <p:bldP spid="95" grpId="1" animBg="1"/>
      <p:bldP spid="101" grpId="0"/>
      <p:bldP spid="101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矢量智能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156797"/>
            <a:ext cx="12192000" cy="2701204"/>
          </a:xfrm>
          <a:prstGeom prst="rect">
            <a:avLst/>
          </a:prstGeom>
        </p:spPr>
      </p:pic>
      <p:pic>
        <p:nvPicPr>
          <p:cNvPr id="3" name="图片 2" descr="9ee5199484871c902f5b226d6e69cbee"/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96745" y="4406309"/>
            <a:ext cx="2779395" cy="2394585"/>
          </a:xfrm>
          <a:prstGeom prst="rect">
            <a:avLst/>
          </a:prstGeom>
        </p:spPr>
      </p:pic>
      <p:pic>
        <p:nvPicPr>
          <p:cNvPr id="4" name="图片 3" descr="e0f01d50e93b5be62aa78ca12bd19666"/>
          <p:cNvPicPr/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33670" y="5226965"/>
            <a:ext cx="2170430" cy="1573929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xmlns="" id="{6F01DFA4-3602-4E79-B998-916EFFF25E82}"/>
              </a:ext>
            </a:extLst>
          </p:cNvPr>
          <p:cNvSpPr txBox="1"/>
          <p:nvPr/>
        </p:nvSpPr>
        <p:spPr>
          <a:xfrm>
            <a:off x="1747276" y="2100440"/>
            <a:ext cx="172354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ungsuhChe" panose="02030609000101010101" pitchFamily="49" charset="-127"/>
                <a:ea typeface="GungsuhChe" panose="02030609000101010101" pitchFamily="49" charset="-127"/>
              </a:rPr>
              <a:t>Bài</a:t>
            </a:r>
            <a:r>
              <a:rPr kumimoji="0" lang="en-US" altLang="zh-CN" sz="4000" u="none" strike="noStrike" kern="1200" cap="none" spc="0" normalizeH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ungsuhChe" panose="02030609000101010101" pitchFamily="49" charset="-127"/>
                <a:ea typeface="GungsuhChe" panose="02030609000101010101" pitchFamily="49" charset="-127"/>
              </a:rPr>
              <a:t> 8:</a:t>
            </a:r>
            <a:endParaRPr kumimoji="0" lang="zh-CN" altLang="en-US" sz="400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ungsuhChe" panose="02030609000101010101" pitchFamily="49" charset="-127"/>
              <a:ea typeface="GungsuhChe" panose="02030609000101010101" pitchFamily="49" charset="-127"/>
            </a:endParaRPr>
          </a:p>
        </p:txBody>
      </p:sp>
      <p:pic>
        <p:nvPicPr>
          <p:cNvPr id="10" name="图片 9" descr="e6a655ed09bc757151afabca7ab85c5c"/>
          <p:cNvPicPr/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426081">
            <a:off x="10361477" y="520698"/>
            <a:ext cx="1145712" cy="1495432"/>
          </a:xfrm>
          <a:prstGeom prst="rect">
            <a:avLst/>
          </a:prstGeom>
        </p:spPr>
      </p:pic>
      <p:pic>
        <p:nvPicPr>
          <p:cNvPr id="11" name="图片 10" descr="d1ca708a87c9b39e9bdf39142e09b55e"/>
          <p:cNvPicPr/>
          <p:nvPr/>
        </p:nvPicPr>
        <p:blipFill>
          <a:blip r:embed="rId7"/>
          <a:stretch>
            <a:fillRect/>
          </a:stretch>
        </p:blipFill>
        <p:spPr>
          <a:xfrm>
            <a:off x="190500" y="-180730"/>
            <a:ext cx="2428875" cy="2428875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xmlns="" id="{20946115-8F1F-43B6-AFB0-59AF5EFD0FD3}"/>
              </a:ext>
            </a:extLst>
          </p:cNvPr>
          <p:cNvSpPr txBox="1"/>
          <p:nvPr/>
        </p:nvSpPr>
        <p:spPr>
          <a:xfrm>
            <a:off x="1747276" y="2660620"/>
            <a:ext cx="8697446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600" u="none" strike="noStrike" kern="1200" cap="none" spc="0" normalizeH="0" baseline="0" noProof="0" smtClean="0">
                <a:ln>
                  <a:noFill/>
                </a:ln>
                <a:solidFill>
                  <a:srgbClr val="C82D2D"/>
                </a:solidFill>
                <a:effectLst/>
                <a:uLnTx/>
                <a:uFillTx/>
                <a:latin typeface="UTM Bell" panose="02040603050506020204" pitchFamily="18" charset="0"/>
                <a:ea typeface="inpin heiti" charset="-122"/>
              </a:rPr>
              <a:t>DÂN</a:t>
            </a:r>
            <a:r>
              <a:rPr kumimoji="0" lang="en-US" altLang="zh-CN" sz="6600" u="none" strike="noStrike" kern="1200" cap="none" spc="0" normalizeH="0" noProof="0" smtClean="0">
                <a:ln>
                  <a:noFill/>
                </a:ln>
                <a:solidFill>
                  <a:srgbClr val="C82D2D"/>
                </a:solidFill>
                <a:effectLst/>
                <a:uLnTx/>
                <a:uFillTx/>
                <a:latin typeface="UTM Bell" panose="02040603050506020204" pitchFamily="18" charset="0"/>
                <a:ea typeface="inpin heiti" charset="-122"/>
              </a:rPr>
              <a:t> SỐ NƯỚC TA</a:t>
            </a:r>
            <a:endParaRPr kumimoji="0" lang="zh-CN" altLang="en-US" sz="6600" u="none" strike="noStrike" kern="1200" cap="none" spc="0" normalizeH="0" baseline="0" noProof="0" dirty="0">
              <a:ln>
                <a:noFill/>
              </a:ln>
              <a:solidFill>
                <a:srgbClr val="C82D2D"/>
              </a:solidFill>
              <a:effectLst/>
              <a:uLnTx/>
              <a:uFillTx/>
              <a:latin typeface="UTM Bell" panose="02040603050506020204" pitchFamily="18" charset="0"/>
              <a:ea typeface="inpin heiti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630976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2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680"/>
                            </p:stCondLst>
                            <p:childTnLst>
                              <p:par>
                                <p:cTn id="36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8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9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4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4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77513ed9ff787a283e4c98592f44933e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91050" y="342900"/>
            <a:ext cx="7886700" cy="6002962"/>
          </a:xfrm>
          <a:prstGeom prst="rect">
            <a:avLst/>
          </a:prstGeom>
        </p:spPr>
      </p:pic>
      <p:pic>
        <p:nvPicPr>
          <p:cNvPr id="3" name="图片 2" descr="图层 1-01 (12)"/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0385" y="-246617"/>
            <a:ext cx="3162255" cy="2876550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xmlns="" id="{6F01DFA4-3602-4E79-B998-916EFFF25E82}"/>
              </a:ext>
            </a:extLst>
          </p:cNvPr>
          <p:cNvSpPr txBox="1"/>
          <p:nvPr/>
        </p:nvSpPr>
        <p:spPr>
          <a:xfrm>
            <a:off x="821445" y="2693189"/>
            <a:ext cx="3200400" cy="1525059"/>
          </a:xfrm>
          <a:prstGeom prst="rect">
            <a:avLst/>
          </a:prstGeom>
          <a:noFill/>
        </p:spPr>
        <p:txBody>
          <a:bodyPr wrap="none" rtlCol="0">
            <a:prstTxWarp prst="textWave1">
              <a:avLst/>
            </a:prstTxWarp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000" smtClean="0">
                <a:solidFill>
                  <a:srgbClr val="B3000D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Nội dung</a:t>
            </a:r>
            <a:endParaRPr kumimoji="0" lang="zh-CN" altLang="en-US" sz="4000" u="none" strike="noStrike" kern="1200" cap="none" spc="0" normalizeH="0" baseline="0" noProof="0" dirty="0">
              <a:ln>
                <a:noFill/>
              </a:ln>
              <a:solidFill>
                <a:srgbClr val="B3000D"/>
              </a:solidFill>
              <a:effectLst/>
              <a:uLnTx/>
              <a:uFillTx/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xmlns="" id="{05BB9A53-0FEE-4A9A-9117-85F9BF63DE6D}"/>
              </a:ext>
            </a:extLst>
          </p:cNvPr>
          <p:cNvSpPr txBox="1"/>
          <p:nvPr/>
        </p:nvSpPr>
        <p:spPr>
          <a:xfrm>
            <a:off x="5325829" y="2693189"/>
            <a:ext cx="6904454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 defTabSz="914400">
              <a:buFont typeface="Wingdings" panose="05000000000000000000" pitchFamily="2" charset="2"/>
              <a:buChar char="l"/>
              <a:defRPr/>
            </a:pPr>
            <a:r>
              <a:rPr lang="en-US" altLang="zh-CN" sz="3600" b="1" smtClean="0">
                <a:solidFill>
                  <a:srgbClr val="814286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Dân số nước ta</a:t>
            </a:r>
            <a:endParaRPr lang="en-US" altLang="zh-CN" sz="3600" b="1" dirty="0">
              <a:solidFill>
                <a:srgbClr val="814286"/>
              </a:solidFill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  <a:p>
            <a:pPr marL="457200" indent="-457200" defTabSz="914400">
              <a:buFont typeface="Wingdings" panose="05000000000000000000" pitchFamily="2" charset="2"/>
              <a:buChar char="l"/>
              <a:defRPr/>
            </a:pPr>
            <a:r>
              <a:rPr lang="en-US" altLang="zh-CN" sz="3600" b="1" smtClean="0">
                <a:solidFill>
                  <a:srgbClr val="814286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Gia tăng dân số ở nước ta</a:t>
            </a:r>
            <a:endParaRPr lang="en-US" altLang="zh-CN" sz="3600" b="1" dirty="0">
              <a:solidFill>
                <a:srgbClr val="814286"/>
              </a:solidFill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  <a:p>
            <a:pPr marL="457200" indent="-457200" defTabSz="914400">
              <a:buFont typeface="Wingdings" panose="05000000000000000000" pitchFamily="2" charset="2"/>
              <a:buChar char="l"/>
              <a:defRPr/>
            </a:pPr>
            <a:r>
              <a:rPr lang="en-US" altLang="zh-CN" sz="3600" b="1" smtClean="0">
                <a:solidFill>
                  <a:srgbClr val="814286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Hậu quả của dân số tăng nhanh</a:t>
            </a:r>
            <a:endParaRPr lang="en-US" altLang="zh-CN" sz="3600" b="1" dirty="0">
              <a:solidFill>
                <a:srgbClr val="814286"/>
              </a:solidFill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9605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54387" y="1003638"/>
            <a:ext cx="8352356" cy="55336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图片 1" descr="8795a400b30657058d3280f44b1f2d03"/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71507" y="4311015"/>
            <a:ext cx="5258435" cy="2546985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xmlns="" id="{AA69E7E6-47D2-4F69-B0AE-34D3C4076A46}"/>
              </a:ext>
            </a:extLst>
          </p:cNvPr>
          <p:cNvSpPr txBox="1"/>
          <p:nvPr/>
        </p:nvSpPr>
        <p:spPr>
          <a:xfrm>
            <a:off x="3703741" y="2847125"/>
            <a:ext cx="58688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>
              <a:defRPr/>
            </a:pPr>
            <a:r>
              <a:rPr lang="en-US" altLang="zh-CN" sz="5400" smtClean="0">
                <a:solidFill>
                  <a:srgbClr val="B71E19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1. Dân số nước ta</a:t>
            </a:r>
            <a:endParaRPr lang="zh-CN" altLang="en-US" sz="5400" dirty="0">
              <a:solidFill>
                <a:srgbClr val="B71E19"/>
              </a:solidFill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  <p:pic>
        <p:nvPicPr>
          <p:cNvPr id="12" name="图片 9" descr="e6a655ed09bc757151afabca7ab85c5c"/>
          <p:cNvPicPr/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426081">
            <a:off x="10377519" y="588145"/>
            <a:ext cx="1145712" cy="1495432"/>
          </a:xfrm>
          <a:prstGeom prst="rect">
            <a:avLst/>
          </a:prstGeom>
        </p:spPr>
      </p:pic>
      <p:pic>
        <p:nvPicPr>
          <p:cNvPr id="13" name="图片 10" descr="d1ca708a87c9b39e9bdf39142e09b55e"/>
          <p:cNvPicPr/>
          <p:nvPr/>
        </p:nvPicPr>
        <p:blipFill>
          <a:blip r:embed="rId6"/>
          <a:stretch>
            <a:fillRect/>
          </a:stretch>
        </p:blipFill>
        <p:spPr>
          <a:xfrm>
            <a:off x="206542" y="-113283"/>
            <a:ext cx="2428875" cy="2428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9148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roup 47">
            <a:extLst>
              <a:ext uri="{FF2B5EF4-FFF2-40B4-BE49-F238E27FC236}">
                <a16:creationId xmlns:a16="http://schemas.microsoft.com/office/drawing/2014/main" xmlns="" id="{6DDB3226-8DBC-482F-B68D-90232CBE1E4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19355444"/>
              </p:ext>
            </p:extLst>
          </p:nvPr>
        </p:nvGraphicFramePr>
        <p:xfrm>
          <a:off x="0" y="829017"/>
          <a:ext cx="12191998" cy="4898089"/>
        </p:xfrm>
        <a:graphic>
          <a:graphicData uri="http://schemas.openxmlformats.org/drawingml/2006/table">
            <a:tbl>
              <a:tblPr/>
              <a:tblGrid>
                <a:gridCol w="116114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15355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97345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100932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3008416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794493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127333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STT</a:t>
                      </a:r>
                    </a:p>
                  </a:txBody>
                  <a:tcPr marT="45693" marB="45693" anchor="ctr" horzOverflow="overflow">
                    <a:lnL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B19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Tên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nước</a:t>
                      </a: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693" marB="45693"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B19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Sô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́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dân</a:t>
                      </a: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Triệu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người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</a:p>
                  </a:txBody>
                  <a:tcPr marT="45693" marB="45693"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B19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STT</a:t>
                      </a:r>
                    </a:p>
                  </a:txBody>
                  <a:tcPr marT="45693" marB="45693"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B19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Tên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nước</a:t>
                      </a: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693" marB="45693"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B19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Sô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́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dân</a:t>
                      </a: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Triệu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người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</a:p>
                  </a:txBody>
                  <a:tcPr marT="45693" marB="45693"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B19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44119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</a:p>
                  </a:txBody>
                  <a:tcPr marT="45693" marB="45693" horzOverflow="overflow">
                    <a:lnL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In-</a:t>
                      </a: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đô</a:t>
                      </a: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nê</a:t>
                      </a: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-xi-a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Phi-</a:t>
                      </a: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líp</a:t>
                      </a: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-pin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Việt</a:t>
                      </a: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Nam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Thái</a:t>
                      </a: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Lan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Mi</a:t>
                      </a: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-an-ma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Ma-</a:t>
                      </a: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lai</a:t>
                      </a: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-xi-a</a:t>
                      </a:r>
                    </a:p>
                  </a:txBody>
                  <a:tcPr marT="45693" marB="45693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277,0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111,4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98,4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70,0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54,9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32,9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693" marB="45693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693" marB="45693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Cam-</a:t>
                      </a: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pu</a:t>
                      </a: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-chia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Lào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Xin-ga-po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Đông</a:t>
                      </a: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Ti-</a:t>
                      </a: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mo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Bru-nây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693" marB="45693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17,0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7,4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5,9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1,3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0,4</a:t>
                      </a:r>
                    </a:p>
                  </a:txBody>
                  <a:tcPr marT="45693" marB="45693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>
            <a:off x="614250" y="182686"/>
            <a:ext cx="360226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>
              <a:defRPr/>
            </a:pPr>
            <a:r>
              <a:rPr lang="en-US" altLang="zh-CN" sz="3600" b="1" smtClean="0">
                <a:solidFill>
                  <a:srgbClr val="814286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1. Dân </a:t>
            </a:r>
            <a:r>
              <a:rPr lang="en-US" altLang="zh-CN" sz="3600" b="1">
                <a:solidFill>
                  <a:srgbClr val="814286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số nước ta</a:t>
            </a:r>
            <a:endParaRPr lang="en-US" altLang="zh-CN" sz="3600" b="1" dirty="0">
              <a:solidFill>
                <a:srgbClr val="814286"/>
              </a:solidFill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  <p:sp>
        <p:nvSpPr>
          <p:cNvPr id="4" name="Text Box 44">
            <a:extLst>
              <a:ext uri="{FF2B5EF4-FFF2-40B4-BE49-F238E27FC236}">
                <a16:creationId xmlns:a16="http://schemas.microsoft.com/office/drawing/2014/main" xmlns="" id="{2F3BE8EE-40E2-410D-BB50-D44715EF7E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" y="6050271"/>
            <a:ext cx="12191999" cy="64633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vi-VN" sz="2400" dirty="0">
                <a:solidFill>
                  <a:prstClr val="black"/>
                </a:solidFill>
                <a:cs typeface="Times New Roman" panose="02020603050405020304" pitchFamily="18" charset="0"/>
              </a:rPr>
              <a:t>      </a:t>
            </a:r>
            <a:r>
              <a:rPr lang="en-US" altLang="vi-VN" sz="3600" dirty="0" err="1">
                <a:solidFill>
                  <a:prstClr val="black"/>
                </a:solidFill>
                <a:cs typeface="Times New Roman" panose="02020603050405020304" pitchFamily="18" charset="0"/>
              </a:rPr>
              <a:t>Bảng</a:t>
            </a:r>
            <a:r>
              <a:rPr lang="en-US" altLang="vi-VN" sz="3600" dirty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3600" dirty="0" err="1">
                <a:solidFill>
                  <a:prstClr val="black"/>
                </a:solidFill>
                <a:cs typeface="Times New Roman" panose="02020603050405020304" pitchFamily="18" charset="0"/>
              </a:rPr>
              <a:t>số</a:t>
            </a:r>
            <a:r>
              <a:rPr lang="en-US" altLang="vi-VN" sz="3600" dirty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3600" dirty="0" err="1">
                <a:solidFill>
                  <a:prstClr val="black"/>
                </a:solidFill>
                <a:cs typeface="Times New Roman" panose="02020603050405020304" pitchFamily="18" charset="0"/>
              </a:rPr>
              <a:t>liệu</a:t>
            </a:r>
            <a:r>
              <a:rPr lang="en-US" altLang="vi-VN" sz="3600" dirty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3600" dirty="0" err="1">
                <a:solidFill>
                  <a:prstClr val="black"/>
                </a:solidFill>
                <a:cs typeface="Times New Roman" panose="02020603050405020304" pitchFamily="18" charset="0"/>
              </a:rPr>
              <a:t>số</a:t>
            </a:r>
            <a:r>
              <a:rPr lang="en-US" altLang="vi-VN" sz="3600" dirty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3600" dirty="0" err="1">
                <a:solidFill>
                  <a:prstClr val="black"/>
                </a:solidFill>
                <a:cs typeface="Times New Roman" panose="02020603050405020304" pitchFamily="18" charset="0"/>
              </a:rPr>
              <a:t>dân</a:t>
            </a:r>
            <a:r>
              <a:rPr lang="en-US" altLang="vi-VN" sz="3600" dirty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3600" dirty="0" err="1">
                <a:solidFill>
                  <a:prstClr val="black"/>
                </a:solidFill>
                <a:cs typeface="Times New Roman" panose="02020603050405020304" pitchFamily="18" charset="0"/>
              </a:rPr>
              <a:t>các</a:t>
            </a:r>
            <a:r>
              <a:rPr lang="en-US" altLang="vi-VN" sz="3600" dirty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3600" dirty="0" err="1">
                <a:solidFill>
                  <a:prstClr val="black"/>
                </a:solidFill>
                <a:cs typeface="Times New Roman" panose="02020603050405020304" pitchFamily="18" charset="0"/>
              </a:rPr>
              <a:t>nước</a:t>
            </a:r>
            <a:r>
              <a:rPr lang="en-US" altLang="vi-VN" sz="3600" dirty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3600" dirty="0" err="1">
                <a:solidFill>
                  <a:prstClr val="black"/>
                </a:solidFill>
                <a:cs typeface="Times New Roman" panose="02020603050405020304" pitchFamily="18" charset="0"/>
              </a:rPr>
              <a:t>Đông</a:t>
            </a:r>
            <a:r>
              <a:rPr lang="en-US" altLang="vi-VN" sz="3600" dirty="0">
                <a:solidFill>
                  <a:prstClr val="black"/>
                </a:solidFill>
                <a:cs typeface="Times New Roman" panose="02020603050405020304" pitchFamily="18" charset="0"/>
              </a:rPr>
              <a:t> Nam Á </a:t>
            </a:r>
            <a:r>
              <a:rPr lang="en-US" altLang="vi-VN" sz="3600" err="1">
                <a:solidFill>
                  <a:prstClr val="black"/>
                </a:solidFill>
                <a:cs typeface="Times New Roman" panose="02020603050405020304" pitchFamily="18" charset="0"/>
              </a:rPr>
              <a:t>năm</a:t>
            </a:r>
            <a:r>
              <a:rPr lang="en-US" altLang="vi-VN" sz="360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3600" smtClean="0">
                <a:solidFill>
                  <a:prstClr val="black"/>
                </a:solidFill>
                <a:cs typeface="Times New Roman" panose="02020603050405020304" pitchFamily="18" charset="0"/>
              </a:rPr>
              <a:t>2021</a:t>
            </a:r>
            <a:endParaRPr lang="en-US" altLang="vi-VN" sz="3600" dirty="0">
              <a:solidFill>
                <a:prstClr val="black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3199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heme/theme1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包图主题2</Template>
  <TotalTime>557</TotalTime>
  <Words>1208</Words>
  <Application>Microsoft Office PowerPoint</Application>
  <PresentationFormat>Widescreen</PresentationFormat>
  <Paragraphs>243</Paragraphs>
  <Slides>31</Slides>
  <Notes>7</Notes>
  <HiddenSlides>0</HiddenSlides>
  <MMClips>2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31</vt:i4>
      </vt:variant>
    </vt:vector>
  </HeadingPairs>
  <TitlesOfParts>
    <vt:vector size="45" baseType="lpstr">
      <vt:lpstr>Microsoft YaHei</vt:lpstr>
      <vt:lpstr>宋体</vt:lpstr>
      <vt:lpstr>.VnTime</vt:lpstr>
      <vt:lpstr>Arial</vt:lpstr>
      <vt:lpstr>Cambria Math</vt:lpstr>
      <vt:lpstr>GungsuhChe</vt:lpstr>
      <vt:lpstr>HP001 Kieu 5H</vt:lpstr>
      <vt:lpstr>inpin heiti</vt:lpstr>
      <vt:lpstr>Times New Roman</vt:lpstr>
      <vt:lpstr>UTM Bell</vt:lpstr>
      <vt:lpstr>Wingdings</vt:lpstr>
      <vt:lpstr>等线</vt:lpstr>
      <vt:lpstr>包图主题2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GHI NHỚ</vt:lpstr>
      <vt:lpstr>Dặn dò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WIN7</dc:creator>
  <cp:lastModifiedBy>Windows User</cp:lastModifiedBy>
  <cp:revision>80</cp:revision>
  <dcterms:created xsi:type="dcterms:W3CDTF">2017-08-18T03:02:00Z</dcterms:created>
  <dcterms:modified xsi:type="dcterms:W3CDTF">2021-11-07T15:11:29Z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2052-10.1.0.6748</vt:lpwstr>
  </property>
</Properties>
</file>