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1"/>
  </p:notesMasterIdLst>
  <p:sldIdLst>
    <p:sldId id="360" r:id="rId2"/>
    <p:sldId id="290" r:id="rId3"/>
    <p:sldId id="256" r:id="rId4"/>
    <p:sldId id="258" r:id="rId5"/>
    <p:sldId id="266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57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273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265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275" r:id="rId46"/>
    <p:sldId id="327" r:id="rId47"/>
    <p:sldId id="328" r:id="rId48"/>
    <p:sldId id="329" r:id="rId49"/>
    <p:sldId id="330" r:id="rId50"/>
    <p:sldId id="331" r:id="rId51"/>
    <p:sldId id="271" r:id="rId52"/>
    <p:sldId id="332" r:id="rId53"/>
    <p:sldId id="333" r:id="rId54"/>
    <p:sldId id="334" r:id="rId55"/>
    <p:sldId id="335" r:id="rId56"/>
    <p:sldId id="336" r:id="rId57"/>
    <p:sldId id="268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6" r:id="rId67"/>
    <p:sldId id="347" r:id="rId68"/>
    <p:sldId id="348" r:id="rId69"/>
    <p:sldId id="349" r:id="rId70"/>
    <p:sldId id="350" r:id="rId71"/>
    <p:sldId id="351" r:id="rId72"/>
    <p:sldId id="354" r:id="rId73"/>
    <p:sldId id="355" r:id="rId74"/>
    <p:sldId id="356" r:id="rId75"/>
    <p:sldId id="357" r:id="rId76"/>
    <p:sldId id="358" r:id="rId77"/>
    <p:sldId id="353" r:id="rId78"/>
    <p:sldId id="272" r:id="rId79"/>
    <p:sldId id="359" r:id="rId80"/>
  </p:sldIdLst>
  <p:sldSz cx="12192000" cy="6858000"/>
  <p:notesSz cx="7104063" cy="10234613"/>
  <p:embeddedFontLst>
    <p:embeddedFont>
      <p:font typeface="宋体" panose="02010600030101010101" pitchFamily="2" charset="-122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iCiel Cadena" panose="02000503000000020004" pitchFamily="2" charset="0"/>
      <p:bold r:id="rId89"/>
    </p:embeddedFont>
    <p:embeddedFont>
      <p:font typeface="iCiel Soup of Justice" pitchFamily="2" charset="0"/>
      <p:regular r:id="rId90"/>
    </p:embeddedFont>
  </p:embeddedFontLst>
  <p:custDataLst>
    <p:tags r:id="rId9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93E"/>
    <a:srgbClr val="FD5B55"/>
    <a:srgbClr val="F93092"/>
    <a:srgbClr val="EB1AF2"/>
    <a:srgbClr val="F6E610"/>
    <a:srgbClr val="12355E"/>
    <a:srgbClr val="1F4E79"/>
    <a:srgbClr val="40749F"/>
    <a:srgbClr val="0CA5BE"/>
    <a:srgbClr val="ED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0" autoAdjust="0"/>
    <p:restoredTop sz="94660"/>
  </p:normalViewPr>
  <p:slideViewPr>
    <p:cSldViewPr snapToGrid="0">
      <p:cViewPr>
        <p:scale>
          <a:sx n="33" d="100"/>
          <a:sy n="33" d="100"/>
        </p:scale>
        <p:origin x="196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0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97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6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54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8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8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61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805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5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3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989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63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90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97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87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054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115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24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96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350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56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58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42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813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087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66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43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93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9515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9538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958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7648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617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424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73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7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53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01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97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388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509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406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4650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1284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71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849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52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142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2989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9484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647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7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5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29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6ACC6E-EDA5-4A04-8457-7B8FD6B7D66F}"/>
              </a:ext>
            </a:extLst>
          </p:cNvPr>
          <p:cNvSpPr/>
          <p:nvPr userDrawn="1"/>
        </p:nvSpPr>
        <p:spPr>
          <a:xfrm>
            <a:off x="-3871608" y="-272375"/>
            <a:ext cx="2490280" cy="252919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5.png"/><Relationship Id="rId18" Type="http://schemas.openxmlformats.org/officeDocument/2006/relationships/slide" Target="slide76.xml"/><Relationship Id="rId3" Type="http://schemas.openxmlformats.org/officeDocument/2006/relationships/slide" Target="slide67.xml"/><Relationship Id="rId21" Type="http://schemas.openxmlformats.org/officeDocument/2006/relationships/image" Target="../media/image57.png"/><Relationship Id="rId7" Type="http://schemas.openxmlformats.org/officeDocument/2006/relationships/slide" Target="slide69.xml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image" Target="../media/image48.png"/><Relationship Id="rId16" Type="http://schemas.openxmlformats.org/officeDocument/2006/relationships/slide" Target="slide75.xml"/><Relationship Id="rId20" Type="http://schemas.openxmlformats.org/officeDocument/2006/relationships/slide" Target="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slide" Target="slide71.xml"/><Relationship Id="rId5" Type="http://schemas.openxmlformats.org/officeDocument/2006/relationships/slide" Target="slide68.xml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slide" Target="slide70.xml"/><Relationship Id="rId14" Type="http://schemas.openxmlformats.org/officeDocument/2006/relationships/slide" Target="slide73.xml"/><Relationship Id="rId22" Type="http://schemas.openxmlformats.org/officeDocument/2006/relationships/slide" Target="slide7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slide" Target="slide6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slide" Target="slide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7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7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slide" Target="slide7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slide" Target="slide7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slide" Target="slide7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6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slide" Target="slide7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7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slide" Target="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963706" y="3724666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2024908" y="217625"/>
            <a:ext cx="8142184" cy="33178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TIẾNG VIỆT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ÔN TẬP – TIẾT 4</a:t>
            </a:r>
            <a:endParaRPr lang="vi-VN" sz="5400" b="1" cap="none" spc="0">
              <a:ln w="38100">
                <a:solidFill>
                  <a:srgbClr val="12355E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24D2078-D36B-4E12-B536-E768CD6B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C1C59C-C9DB-4594-994C-A75F31630232}"/>
              </a:ext>
            </a:extLst>
          </p:cNvPr>
          <p:cNvSpPr/>
          <p:nvPr/>
        </p:nvSpPr>
        <p:spPr>
          <a:xfrm>
            <a:off x="3152455" y="3999271"/>
            <a:ext cx="5887089" cy="8887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35072108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đất nước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tổ quốc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520515" y="294585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giang sơn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9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50FDB1E4-60BF-4CFC-9A20-8AA1BB730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4322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3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296981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quốc gia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695713" y="29442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nước non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355824" y="291860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quê hương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BD16E4B4-FB69-4AE5-B71B-E4372048B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pic>
        <p:nvPicPr>
          <p:cNvPr id="2" name="图片 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20454-425E-44D5-88E1-BFC28CA314B1}"/>
              </a:ext>
            </a:extLst>
          </p:cNvPr>
          <p:cNvGrpSpPr/>
          <p:nvPr/>
        </p:nvGrpSpPr>
        <p:grpSpPr>
          <a:xfrm rot="1556566">
            <a:off x="115242" y="3818565"/>
            <a:ext cx="3526807" cy="3096234"/>
            <a:chOff x="-7180881" y="2408669"/>
            <a:chExt cx="6511925" cy="5716912"/>
          </a:xfrm>
        </p:grpSpPr>
        <p:pic>
          <p:nvPicPr>
            <p:cNvPr id="23" name="Picture 6" descr="Cartoon Submarine Transparent Free PNG | PNG Play">
              <a:extLst>
                <a:ext uri="{FF2B5EF4-FFF2-40B4-BE49-F238E27FC236}">
                  <a16:creationId xmlns:a16="http://schemas.microsoft.com/office/drawing/2014/main" id="{1E1A7D13-A3D5-4A48-BFBC-4C1A45AEF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6CCC394A-CF13-429B-B1D3-911CF4FEB0E9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711976" y="2977069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cap="none" normalizeH="0" baseline="0">
                <a:ln>
                  <a:noFill/>
                </a:ln>
                <a:solidFill>
                  <a:srgbClr val="12355E"/>
                </a:solidFill>
                <a:effectLst/>
                <a:latin typeface="Times New Roman" pitchFamily="18" charset="0"/>
                <a:cs typeface="Times New Roman" pitchFamily="18" charset="0"/>
              </a:rPr>
              <a:t>đồng bào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400961" y="291860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công nhân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7AECF-9A02-49F3-B2FB-921A68B0B4A6}"/>
              </a:ext>
            </a:extLst>
          </p:cNvPr>
          <p:cNvSpPr txBox="1"/>
          <p:nvPr/>
        </p:nvSpPr>
        <p:spPr>
          <a:xfrm>
            <a:off x="4706319" y="297112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nông dân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9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29356FAC-70EA-404C-A4CC-839F5C877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9925921" y="880096"/>
            <a:ext cx="2397962" cy="24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4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828973" y="300791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tươi đẹp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969690" y="3004187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bảo vệ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856604" y="29460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giữ gìn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4">
            <a:extLst>
              <a:ext uri="{FF2B5EF4-FFF2-40B4-BE49-F238E27FC236}">
                <a16:creationId xmlns:a16="http://schemas.microsoft.com/office/drawing/2014/main" id="{1C492393-2054-4DB7-8C1E-E9142EACF752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220701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  <p:bldP spid="25" grpId="0"/>
      <p:bldP spid="26" grpId="0"/>
      <p:bldP spid="27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64635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xây dựng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808257" y="29467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vẻ vang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529809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kiến thiết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28890970-4E4B-468E-80B9-38E5D5FBDF6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27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11976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khôi phục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808257" y="29467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giàu đẹp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791670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cần cù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7547A672-F054-41EC-B5A4-3FA83769B18C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">
            <a:extLst>
              <a:ext uri="{FF2B5EF4-FFF2-40B4-BE49-F238E27FC236}">
                <a16:creationId xmlns:a16="http://schemas.microsoft.com/office/drawing/2014/main" id="{FE6393E1-3F5F-4714-BBA9-4635A4D5FB64}"/>
              </a:ext>
            </a:extLst>
          </p:cNvPr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28" name="图片 2" descr="undefined (2)">
              <a:extLst>
                <a:ext uri="{FF2B5EF4-FFF2-40B4-BE49-F238E27FC236}">
                  <a16:creationId xmlns:a16="http://schemas.microsoft.com/office/drawing/2014/main" id="{FE08FED7-6BB0-4125-B3FD-9E43DEC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9" name="图片 6" descr="undefined (2)">
              <a:extLst>
                <a:ext uri="{FF2B5EF4-FFF2-40B4-BE49-F238E27FC236}">
                  <a16:creationId xmlns:a16="http://schemas.microsoft.com/office/drawing/2014/main" id="{C67E3F5E-C10D-41A3-A832-89F2E440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6" name="图片 15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000">
            <a:off x="421640" y="1888490"/>
            <a:ext cx="8609330" cy="3148965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:a16="http://schemas.microsoft.com/office/drawing/2014/main" id="{5B2D5AA4-6124-456A-8021-160526CBFFF6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4A5B41-36BC-4C76-9F34-A5DC95F3B896}"/>
              </a:ext>
            </a:extLst>
          </p:cNvPr>
          <p:cNvSpPr/>
          <p:nvPr/>
        </p:nvSpPr>
        <p:spPr>
          <a:xfrm>
            <a:off x="4261402" y="2101038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8C771-D6C0-416C-A40E-B6101BC56798}"/>
              </a:ext>
            </a:extLst>
          </p:cNvPr>
          <p:cNvSpPr/>
          <p:nvPr/>
        </p:nvSpPr>
        <p:spPr>
          <a:xfrm>
            <a:off x="8114036" y="2101037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CE53C-0EC3-41FD-8121-5AECF4F94477}"/>
              </a:ext>
            </a:extLst>
          </p:cNvPr>
          <p:cNvSpPr/>
          <p:nvPr/>
        </p:nvSpPr>
        <p:spPr>
          <a:xfrm>
            <a:off x="395276" y="2120723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97A59-97CE-41AC-8870-D6B73BE91D95}"/>
              </a:ext>
            </a:extLst>
          </p:cNvPr>
          <p:cNvSpPr txBox="1"/>
          <p:nvPr/>
        </p:nvSpPr>
        <p:spPr>
          <a:xfrm>
            <a:off x="711976" y="293276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anh dũng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CEC763-33FF-4E95-8622-1997513DDEC5}"/>
              </a:ext>
            </a:extLst>
          </p:cNvPr>
          <p:cNvSpPr txBox="1"/>
          <p:nvPr/>
        </p:nvSpPr>
        <p:spPr>
          <a:xfrm>
            <a:off x="4440942" y="29460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kiên cường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8253E-CF6B-4CFF-9B0A-9DBBBB1363BE}"/>
              </a:ext>
            </a:extLst>
          </p:cNvPr>
          <p:cNvSpPr txBox="1"/>
          <p:nvPr/>
        </p:nvSpPr>
        <p:spPr>
          <a:xfrm>
            <a:off x="8424355" y="293198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bất khuất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7" name="图片 6" descr="undefined (4)">
            <a:extLst>
              <a:ext uri="{FF2B5EF4-FFF2-40B4-BE49-F238E27FC236}">
                <a16:creationId xmlns:a16="http://schemas.microsoft.com/office/drawing/2014/main" id="{EAE318A0-BA71-4EFA-8EE2-6BFA9E0C31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7" y="4180722"/>
            <a:ext cx="2832100" cy="2832100"/>
          </a:xfrm>
          <a:prstGeom prst="rect">
            <a:avLst/>
          </a:prstGeom>
        </p:spPr>
      </p:pic>
      <p:pic>
        <p:nvPicPr>
          <p:cNvPr id="30" name="Picture 29" descr="Boy and girl swim under water Stock Vector Image by ©svaga #152766470">
            <a:extLst>
              <a:ext uri="{FF2B5EF4-FFF2-40B4-BE49-F238E27FC236}">
                <a16:creationId xmlns:a16="http://schemas.microsoft.com/office/drawing/2014/main" id="{A3F9259A-202B-4D3E-9F4D-6388BB2C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9940472" y="3835202"/>
            <a:ext cx="2157389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347853" y="353225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Yêu nước thương nòi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4156571" y="3603209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cha đất tổ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hương bản quán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,232 BEST Cartoon Beach Scene IMAGES, STOCK PHOTOS &amp;amp; VECTORS | Adobe Stock">
            <a:extLst>
              <a:ext uri="{FF2B5EF4-FFF2-40B4-BE49-F238E27FC236}">
                <a16:creationId xmlns:a16="http://schemas.microsoft.com/office/drawing/2014/main" id="{03FD928E-12E9-4831-9951-3D9181BE4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36D1671-9E39-44F7-ACD7-06FBED759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8003833" y="2585323"/>
            <a:ext cx="3837572" cy="39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B5C6355-7988-48E9-8349-606B0368B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5359308" y="2459008"/>
            <a:ext cx="3190633" cy="49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E0DFD4-D079-4D30-9C30-7291AD17B587}"/>
              </a:ext>
            </a:extLst>
          </p:cNvPr>
          <p:cNvSpPr/>
          <p:nvPr/>
        </p:nvSpPr>
        <p:spPr>
          <a:xfrm>
            <a:off x="3061721" y="63158"/>
            <a:ext cx="65154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CHÚNG MÌNH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CÙNG KHÁM PHÁ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ĐẠI DƯƠNG</a:t>
            </a:r>
          </a:p>
        </p:txBody>
      </p:sp>
      <p:pic>
        <p:nvPicPr>
          <p:cNvPr id="1030" name="Picture 6" descr="Cartoon Submarine Transparent Free PNG | PNG Play">
            <a:extLst>
              <a:ext uri="{FF2B5EF4-FFF2-40B4-BE49-F238E27FC236}">
                <a16:creationId xmlns:a16="http://schemas.microsoft.com/office/drawing/2014/main" id="{F4233AD7-0F1F-4FCE-A225-88E70394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619" y="1538699"/>
            <a:ext cx="6161184" cy="40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63214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Quê hương bản quán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Nơi chôn rau cắt rốn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Non xanh nước biếc; ...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462153" y="3618612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Giang sơn gấm vóc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f7ab061ca1bdf72a196a8ec4145d4c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75" y="1841500"/>
            <a:ext cx="6943090" cy="4593818"/>
          </a:xfrm>
          <a:prstGeom prst="rect">
            <a:avLst/>
          </a:prstGeom>
        </p:spPr>
      </p:pic>
      <p:pic>
        <p:nvPicPr>
          <p:cNvPr id="7" name="图片 6" descr="undefined (6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2850515"/>
            <a:ext cx="3657600" cy="3599815"/>
          </a:xfrm>
          <a:prstGeom prst="rect">
            <a:avLst/>
          </a:prstGeom>
        </p:spPr>
      </p:pic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7E690-6DD2-4D79-8152-5A1486D6FD46}"/>
              </a:ext>
            </a:extLst>
          </p:cNvPr>
          <p:cNvGrpSpPr/>
          <p:nvPr/>
        </p:nvGrpSpPr>
        <p:grpSpPr>
          <a:xfrm rot="1240316">
            <a:off x="51346" y="3267750"/>
            <a:ext cx="3851615" cy="3381387"/>
            <a:chOff x="-7180881" y="2408669"/>
            <a:chExt cx="6511925" cy="5716912"/>
          </a:xfrm>
        </p:grpSpPr>
        <p:pic>
          <p:nvPicPr>
            <p:cNvPr id="14" name="Picture 6" descr="Cartoon Submarine Transparent Free PNG | PNG Play">
              <a:extLst>
                <a:ext uri="{FF2B5EF4-FFF2-40B4-BE49-F238E27FC236}">
                  <a16:creationId xmlns:a16="http://schemas.microsoft.com/office/drawing/2014/main" id="{803291C5-E004-4D6F-9DDF-EB5073D7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946F68C-C23D-4310-BB44-D21245F80931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4">
            <a:extLst>
              <a:ext uri="{FF2B5EF4-FFF2-40B4-BE49-F238E27FC236}">
                <a16:creationId xmlns:a16="http://schemas.microsoft.com/office/drawing/2014/main" id="{6E8C0569-7CF2-44B3-89A4-113F0AD332DF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Việt Nam – Tổ quốc em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FF00-3034-49D2-8458-835037380563}"/>
              </a:ext>
            </a:extLst>
          </p:cNvPr>
          <p:cNvSpPr txBox="1"/>
          <p:nvPr/>
        </p:nvSpPr>
        <p:spPr>
          <a:xfrm>
            <a:off x="3251597" y="351468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Muôn người như một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2: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Cánh chim hòa bình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432E3A68-3A6A-4C1C-8371-D741B47E5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106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2" name="Picture 2" descr="Xây Dựng Hòa Bình">
            <a:extLst>
              <a:ext uri="{FF2B5EF4-FFF2-40B4-BE49-F238E27FC236}">
                <a16:creationId xmlns:a16="http://schemas.microsoft.com/office/drawing/2014/main" id="{257FA2E2-2414-49D7-B4D5-D71FBCDB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85" y="978043"/>
            <a:ext cx="5584825" cy="3906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674" name="Picture 2" descr="Lời cầu nguyện cho thế giới | Giêsu Chạnh Lòng Thương">
            <a:extLst>
              <a:ext uri="{FF2B5EF4-FFF2-40B4-BE49-F238E27FC236}">
                <a16:creationId xmlns:a16="http://schemas.microsoft.com/office/drawing/2014/main" id="{AA151708-2D18-4DE2-A695-42F5FA5D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53" y="875713"/>
            <a:ext cx="5369657" cy="411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68436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VẼ TRANH : VIỆT NAM CUBA - THẮM TÌNH ĐOÀN KẾT -P3 - YouTube">
            <a:extLst>
              <a:ext uri="{FF2B5EF4-FFF2-40B4-BE49-F238E27FC236}">
                <a16:creationId xmlns:a16="http://schemas.microsoft.com/office/drawing/2014/main" id="{AC4940EC-EAB3-4DFD-9403-6558E2FB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" t="9876" r="5654" b="10666"/>
          <a:stretch/>
        </p:blipFill>
        <p:spPr bwMode="auto">
          <a:xfrm>
            <a:off x="3389994" y="1002607"/>
            <a:ext cx="5796139" cy="385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087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1:</a:t>
            </a:r>
          </a:p>
          <a:p>
            <a:pPr algn="ctr"/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Việt Nam </a:t>
            </a:r>
            <a:r>
              <a:rPr lang="en-US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– </a:t>
            </a:r>
            <a:r>
              <a:rPr lang="vi-VN" sz="5400" b="1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Tổ quốc em</a:t>
            </a:r>
            <a:endParaRPr lang="vi-VN" sz="5400" b="1" cap="none" spc="0">
              <a:ln w="38100">
                <a:solidFill>
                  <a:srgbClr val="12355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24D2078-D36B-4E12-B536-E768CD6BB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2150745" y="719898"/>
            <a:ext cx="8274638" cy="4422775"/>
          </a:xfrm>
          <a:prstGeom prst="roundRect">
            <a:avLst/>
          </a:prstGeom>
          <a:solidFill>
            <a:schemeClr val="bg1"/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3" name="图片 2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650" y="3137535"/>
            <a:ext cx="4037965" cy="4037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2076DC-A944-42F8-952F-E2BFC8CB1175}"/>
              </a:ext>
            </a:extLst>
          </p:cNvPr>
          <p:cNvGrpSpPr/>
          <p:nvPr/>
        </p:nvGrpSpPr>
        <p:grpSpPr>
          <a:xfrm rot="1266194">
            <a:off x="-138294" y="3484382"/>
            <a:ext cx="4103098" cy="3602168"/>
            <a:chOff x="-7180881" y="2408669"/>
            <a:chExt cx="6511925" cy="5716912"/>
          </a:xfrm>
        </p:grpSpPr>
        <p:pic>
          <p:nvPicPr>
            <p:cNvPr id="11" name="Picture 6" descr="Cartoon Submarine Transparent Free PNG | PNG Play">
              <a:extLst>
                <a:ext uri="{FF2B5EF4-FFF2-40B4-BE49-F238E27FC236}">
                  <a16:creationId xmlns:a16="http://schemas.microsoft.com/office/drawing/2014/main" id="{2DC96798-BD57-4EFD-9951-51EF9BF16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C896742B-8D5A-44D4-9D10-C486AF7E0530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698" name="Picture 2" descr="10 điều bảo vệ hạnh phúc gia đình – Thiên Ân Art">
            <a:extLst>
              <a:ext uri="{FF2B5EF4-FFF2-40B4-BE49-F238E27FC236}">
                <a16:creationId xmlns:a16="http://schemas.microsoft.com/office/drawing/2014/main" id="{D3F8F584-86E4-40BF-BB9D-90971464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2" y="962147"/>
            <a:ext cx="5527404" cy="3938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13704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2" name="图片 1" descr="undefin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5" y="4290060"/>
            <a:ext cx="2319020" cy="2319020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hòa bình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hữu nghị</a:t>
            </a:r>
            <a:endParaRPr lang="en-US" sz="4800" b="1">
              <a:solidFill>
                <a:srgbClr val="1235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131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2" name="图片 1" descr="undefin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55" y="4290060"/>
            <a:ext cx="2319020" cy="2319020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cuộc sống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17256" y="29805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tương lai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niềm vui</a:t>
            </a:r>
            <a:endParaRPr lang="en-US" sz="4800" b="1">
              <a:solidFill>
                <a:srgbClr val="1235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hòa bình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hữu nghị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7956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FDF43D4E-FCBF-441E-B1AB-CA2A4D847027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1052102" y="2926163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hợp tác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bình yên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305024" y="293827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thanh bình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88059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938205" y="288737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tự do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thái bình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305024" y="293827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hạnh phúc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文本框 4">
            <a:extLst>
              <a:ext uri="{FF2B5EF4-FFF2-40B4-BE49-F238E27FC236}">
                <a16:creationId xmlns:a16="http://schemas.microsoft.com/office/drawing/2014/main" id="{1D0834E0-3860-4596-97FE-D6E9FB8C7E44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755731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FEBE83-9682-4073-9E9F-86D8930DDF72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D7CC44-9CD4-4B19-AC6A-A7B920362CBA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0C38AD-61EC-4923-B6A6-B22B805688F8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AE917-7C01-4EF1-8903-BBBB317BAD93}"/>
              </a:ext>
            </a:extLst>
          </p:cNvPr>
          <p:cNvSpPr txBox="1"/>
          <p:nvPr/>
        </p:nvSpPr>
        <p:spPr>
          <a:xfrm>
            <a:off x="938205" y="288737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vui vầy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5414E-819E-40E5-8811-9C7515C0018C}"/>
              </a:ext>
            </a:extLst>
          </p:cNvPr>
          <p:cNvSpPr txBox="1"/>
          <p:nvPr/>
        </p:nvSpPr>
        <p:spPr>
          <a:xfrm>
            <a:off x="4781546" y="296131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sum họp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291C6-8C22-451B-8C39-21B53C0CD737}"/>
              </a:ext>
            </a:extLst>
          </p:cNvPr>
          <p:cNvSpPr txBox="1"/>
          <p:nvPr/>
        </p:nvSpPr>
        <p:spPr>
          <a:xfrm>
            <a:off x="8634180" y="2932898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đoàn kết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15" name="图片 5" descr="undefined (7)">
            <a:extLst>
              <a:ext uri="{FF2B5EF4-FFF2-40B4-BE49-F238E27FC236}">
                <a16:creationId xmlns:a16="http://schemas.microsoft.com/office/drawing/2014/main" id="{8C358A22-54F4-48A1-A8EA-A2151E433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235" y="409969"/>
            <a:ext cx="2705100" cy="2705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25F4396-858F-40E7-AF50-3DF23830E5AE}"/>
              </a:ext>
            </a:extLst>
          </p:cNvPr>
          <p:cNvGrpSpPr/>
          <p:nvPr/>
        </p:nvGrpSpPr>
        <p:grpSpPr>
          <a:xfrm rot="1266194">
            <a:off x="1560" y="3332472"/>
            <a:ext cx="4103098" cy="3602168"/>
            <a:chOff x="-7180881" y="2408669"/>
            <a:chExt cx="6511925" cy="5716912"/>
          </a:xfrm>
        </p:grpSpPr>
        <p:pic>
          <p:nvPicPr>
            <p:cNvPr id="22" name="Picture 6" descr="Cartoon Submarine Transparent Free PNG | PNG Play">
              <a:extLst>
                <a:ext uri="{FF2B5EF4-FFF2-40B4-BE49-F238E27FC236}">
                  <a16:creationId xmlns:a16="http://schemas.microsoft.com/office/drawing/2014/main" id="{3AEEAE28-F4AC-481E-A227-6D55E893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9A32094D-F5F5-4FF7-BFF0-A08DA8131DBB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文本框 4">
            <a:extLst>
              <a:ext uri="{FF2B5EF4-FFF2-40B4-BE49-F238E27FC236}">
                <a16:creationId xmlns:a16="http://schemas.microsoft.com/office/drawing/2014/main" id="{FCA2CAFB-C403-408F-9A38-1C74B13476AC}"/>
              </a:ext>
            </a:extLst>
          </p:cNvPr>
          <p:cNvSpPr txBox="1"/>
          <p:nvPr/>
        </p:nvSpPr>
        <p:spPr>
          <a:xfrm>
            <a:off x="53665" y="141278"/>
            <a:ext cx="100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Cánh chim hòa bình</a:t>
            </a:r>
            <a:endParaRPr lang="en-US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616155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Bốn biển một nhà</a:t>
            </a:r>
            <a:endParaRPr lang="en-US" sz="4800" b="1">
              <a:solidFill>
                <a:srgbClr val="1235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chia ngọt sẻ bùi</a:t>
            </a:r>
          </a:p>
        </p:txBody>
      </p:sp>
    </p:spTree>
    <p:extLst>
      <p:ext uri="{BB962C8B-B14F-4D97-AF65-F5344CB8AC3E}">
        <p14:creationId xmlns:p14="http://schemas.microsoft.com/office/powerpoint/2010/main" val="36839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vui như mở hội</a:t>
            </a:r>
          </a:p>
        </p:txBody>
      </p:sp>
    </p:spTree>
    <p:extLst>
      <p:ext uri="{BB962C8B-B14F-4D97-AF65-F5344CB8AC3E}">
        <p14:creationId xmlns:p14="http://schemas.microsoft.com/office/powerpoint/2010/main" val="21300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490884" y="903791"/>
            <a:ext cx="7475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 Việt Nam – Tổ quốc em</a:t>
            </a:r>
            <a:endParaRPr lang="zh-CN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259174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kề vai sát cánh</a:t>
            </a:r>
          </a:p>
        </p:txBody>
      </p:sp>
    </p:spTree>
    <p:extLst>
      <p:ext uri="{BB962C8B-B14F-4D97-AF65-F5344CB8AC3E}">
        <p14:creationId xmlns:p14="http://schemas.microsoft.com/office/powerpoint/2010/main" val="2094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123586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chung lưng đấu sức</a:t>
            </a:r>
          </a:p>
        </p:txBody>
      </p:sp>
    </p:spTree>
    <p:extLst>
      <p:ext uri="{BB962C8B-B14F-4D97-AF65-F5344CB8AC3E}">
        <p14:creationId xmlns:p14="http://schemas.microsoft.com/office/powerpoint/2010/main" val="27182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9" name="图片 8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175094">
            <a:off x="665994" y="1418140"/>
            <a:ext cx="6839585" cy="5838825"/>
            <a:chOff x="1698" y="5"/>
            <a:chExt cx="11304" cy="10310"/>
          </a:xfrm>
        </p:grpSpPr>
        <p:pic>
          <p:nvPicPr>
            <p:cNvPr id="2" name="图片 1" descr="ea4a2198006eddee86aff87bdbc24b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0000">
              <a:off x="1698" y="5"/>
              <a:ext cx="11304" cy="10310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 rot="720000">
              <a:off x="1865" y="862"/>
              <a:ext cx="10202" cy="73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25DA4D61-DC0D-4937-BC4C-205C5BE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63" flipH="1">
            <a:off x="8571132" y="3987800"/>
            <a:ext cx="3381225" cy="19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id="{8774A582-8D36-4E3F-8EF2-E55E8DCD5B07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Cánh chim hòa bình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C3A-333A-4F4E-8646-3508E6961FC3}"/>
              </a:ext>
            </a:extLst>
          </p:cNvPr>
          <p:cNvSpPr txBox="1"/>
          <p:nvPr/>
        </p:nvSpPr>
        <p:spPr>
          <a:xfrm>
            <a:off x="1123586" y="3506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chung tay góp sức</a:t>
            </a:r>
          </a:p>
        </p:txBody>
      </p:sp>
    </p:spTree>
    <p:extLst>
      <p:ext uri="{BB962C8B-B14F-4D97-AF65-F5344CB8AC3E}">
        <p14:creationId xmlns:p14="http://schemas.microsoft.com/office/powerpoint/2010/main" val="27894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5738520" y="155821"/>
            <a:ext cx="6099124" cy="2428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3:</a:t>
            </a:r>
          </a:p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Con người với thiên nhiên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0D17D3E4-3A1A-4521-96C1-47C91C1FD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01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danh từ, động từ, tính từ và thành ngữ thuộc chủ điểm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en-US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9838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ả bầu trời buổi sáng - Tập làm văn lớp 3 (14 mẫu)">
            <a:extLst>
              <a:ext uri="{FF2B5EF4-FFF2-40B4-BE49-F238E27FC236}">
                <a16:creationId xmlns:a16="http://schemas.microsoft.com/office/drawing/2014/main" id="{097418E3-1A9C-4E77-AA7F-EFE6650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2" y="1141571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ả bầu trời buổi sáng - Tập làm văn lớp 3 (14 mẫu)">
            <a:extLst>
              <a:ext uri="{FF2B5EF4-FFF2-40B4-BE49-F238E27FC236}">
                <a16:creationId xmlns:a16="http://schemas.microsoft.com/office/drawing/2014/main" id="{097418E3-1A9C-4E77-AA7F-EFE6650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2" y="1141571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56485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2052" name="Picture 4" descr="Những bãi biển đẹp ở Việt Nam khiến cả thế giới háo hức muốn ghé thăm">
            <a:extLst>
              <a:ext uri="{FF2B5EF4-FFF2-40B4-BE49-F238E27FC236}">
                <a16:creationId xmlns:a16="http://schemas.microsoft.com/office/drawing/2014/main" id="{BC6DD33D-5056-446A-8A96-BA115835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18" y="954644"/>
            <a:ext cx="5782055" cy="386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49522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Đặc điểm sông ngòi Việt Nam - chú giải chi tiết - bacdau.vn">
            <a:extLst>
              <a:ext uri="{FF2B5EF4-FFF2-40B4-BE49-F238E27FC236}">
                <a16:creationId xmlns:a16="http://schemas.microsoft.com/office/drawing/2014/main" id="{FAFAD801-DC9E-4942-ABED-F0E013CB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95" y="1036150"/>
            <a:ext cx="6600825" cy="3706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2286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5122" name="Picture 2" descr="Vị Trí, Đặc Điểm Vị Trí Địa Lí Và Vùng Lãnh Thổ Việt Nam, Địa Lý Việt Nam">
            <a:extLst>
              <a:ext uri="{FF2B5EF4-FFF2-40B4-BE49-F238E27FC236}">
                <a16:creationId xmlns:a16="http://schemas.microsoft.com/office/drawing/2014/main" id="{674D891F-2DB4-433C-96C8-478BA9BF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86" y="1100692"/>
            <a:ext cx="5362320" cy="3577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3986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3076" name="Picture 4" descr="Việt Nam - Những chặng đường hạnh phúc">
            <a:extLst>
              <a:ext uri="{FF2B5EF4-FFF2-40B4-BE49-F238E27FC236}">
                <a16:creationId xmlns:a16="http://schemas.microsoft.com/office/drawing/2014/main" id="{CD99D8F5-3E26-4416-A0F2-F12D59A9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05" y="508622"/>
            <a:ext cx="7402876" cy="4164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145" y="4022725"/>
            <a:ext cx="12268200" cy="3019425"/>
            <a:chOff x="-150" y="3439"/>
            <a:chExt cx="19320" cy="7424"/>
          </a:xfrm>
        </p:grpSpPr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9" name="图片 8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5" name="图片 4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576580"/>
            <a:ext cx="8609330" cy="314896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297237" y="688341"/>
            <a:ext cx="8064818" cy="44021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4300" cmpd="sng">
            <a:solidFill>
              <a:srgbClr val="1F4E7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6E58-F4B9-4FCE-BC6C-FE9DC4C7B171}"/>
              </a:ext>
            </a:extLst>
          </p:cNvPr>
          <p:cNvGrpSpPr/>
          <p:nvPr/>
        </p:nvGrpSpPr>
        <p:grpSpPr>
          <a:xfrm rot="1266194">
            <a:off x="-79980" y="3687856"/>
            <a:ext cx="4103098" cy="3602168"/>
            <a:chOff x="-7180881" y="2408669"/>
            <a:chExt cx="6511925" cy="5716912"/>
          </a:xfrm>
        </p:grpSpPr>
        <p:pic>
          <p:nvPicPr>
            <p:cNvPr id="15" name="Picture 6" descr="Cartoon Submarine Transparent Free PNG | PNG Play">
              <a:extLst>
                <a:ext uri="{FF2B5EF4-FFF2-40B4-BE49-F238E27FC236}">
                  <a16:creationId xmlns:a16="http://schemas.microsoft.com/office/drawing/2014/main" id="{897DBC83-1EC3-437D-B3D3-FD860A86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CAD6E8A8-C465-46FF-976F-859FA89B7FA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10" descr="C:\Users\Administrator\Desktop\儿童节\undefined (24).pngundefined (24)">
            <a:extLst>
              <a:ext uri="{FF2B5EF4-FFF2-40B4-BE49-F238E27FC236}">
                <a16:creationId xmlns:a16="http://schemas.microsoft.com/office/drawing/2014/main" id="{6ECE1C8C-365E-4AF0-9766-B226DA3EA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0144" y="116839"/>
            <a:ext cx="2553586" cy="3019426"/>
          </a:xfrm>
          <a:prstGeom prst="rect">
            <a:avLst/>
          </a:prstGeom>
        </p:spPr>
      </p:pic>
      <p:pic>
        <p:nvPicPr>
          <p:cNvPr id="6146" name="Picture 2" descr="Những cánh đồng lúa đẹp nhất ươm vàng và tô sáng miền quê Việt Nam |  baihay.net">
            <a:extLst>
              <a:ext uri="{FF2B5EF4-FFF2-40B4-BE49-F238E27FC236}">
                <a16:creationId xmlns:a16="http://schemas.microsoft.com/office/drawing/2014/main" id="{EDF7CDBA-5FE1-4BCA-8FE5-86BB4192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12" y="1020290"/>
            <a:ext cx="6322319" cy="373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34623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  <a:b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</a:b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bầu trời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biển cả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sông ngòi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1775385" y="154784"/>
            <a:ext cx="86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danh từ</a:t>
            </a:r>
            <a: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 </a:t>
            </a: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</a:t>
            </a:r>
            <a:br>
              <a:rPr lang="en-US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</a:br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kênh rạch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34398" y="296111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núi rừng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188027" y="294070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đồng ruộng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828973" y="2984361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bầu trời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biển cả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62172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sông ngòi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474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519737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chinh phục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969690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bao la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900857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vời vợi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423484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mênh mông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48309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bát ngát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56397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xanh biếc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 descr="undefined (20)">
            <a:extLst>
              <a:ext uri="{FF2B5EF4-FFF2-40B4-BE49-F238E27FC236}">
                <a16:creationId xmlns:a16="http://schemas.microsoft.com/office/drawing/2014/main" id="{40FDD154-F513-49E6-9C62-E1074F36B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8239974" y="528450"/>
            <a:ext cx="3737220" cy="5887313"/>
          </a:xfrm>
          <a:prstGeom prst="rect">
            <a:avLst/>
          </a:prstGeom>
        </p:spPr>
      </p:pic>
      <p:pic>
        <p:nvPicPr>
          <p:cNvPr id="23" name="图片 15" descr="undefined (20)">
            <a:extLst>
              <a:ext uri="{FF2B5EF4-FFF2-40B4-BE49-F238E27FC236}">
                <a16:creationId xmlns:a16="http://schemas.microsoft.com/office/drawing/2014/main" id="{EABBB8A9-3835-42D8-A4FD-69BCF0E2B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80000">
            <a:off x="1111033" y="126835"/>
            <a:ext cx="4384040" cy="6906260"/>
          </a:xfrm>
          <a:prstGeom prst="rect">
            <a:avLst/>
          </a:prstGeom>
        </p:spPr>
      </p:pic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13" name="图片 12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0000">
            <a:off x="282575" y="4569460"/>
            <a:ext cx="1672590" cy="1722120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8213F2F-B08B-4519-BDC7-857D7122D7AF}"/>
              </a:ext>
            </a:extLst>
          </p:cNvPr>
          <p:cNvSpPr txBox="1"/>
          <p:nvPr/>
        </p:nvSpPr>
        <p:spPr>
          <a:xfrm>
            <a:off x="68172" y="182543"/>
            <a:ext cx="1175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Những động từ, tính từ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thuộc chủ điểm Con người với thiên nhiên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719E8B-F8E2-4417-BBC9-E5BA1CDB6D75}"/>
              </a:ext>
            </a:extLst>
          </p:cNvPr>
          <p:cNvSpPr/>
          <p:nvPr/>
        </p:nvSpPr>
        <p:spPr>
          <a:xfrm>
            <a:off x="4261402" y="2077481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0978A0-DB9D-40EB-9F29-CACAA36A9B8D}"/>
              </a:ext>
            </a:extLst>
          </p:cNvPr>
          <p:cNvSpPr/>
          <p:nvPr/>
        </p:nvSpPr>
        <p:spPr>
          <a:xfrm>
            <a:off x="8114036" y="2077480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B3DC20-643B-4F06-8847-795FDA34B4D1}"/>
              </a:ext>
            </a:extLst>
          </p:cNvPr>
          <p:cNvSpPr/>
          <p:nvPr/>
        </p:nvSpPr>
        <p:spPr>
          <a:xfrm>
            <a:off x="395276" y="2097166"/>
            <a:ext cx="3365988" cy="24889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F4E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EE3193-59DD-4438-AD8C-43951E727913}"/>
              </a:ext>
            </a:extLst>
          </p:cNvPr>
          <p:cNvSpPr txBox="1"/>
          <p:nvPr/>
        </p:nvSpPr>
        <p:spPr>
          <a:xfrm>
            <a:off x="587112" y="2987096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cuồn cuộn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26D81-1A00-4B74-9564-2005561AFC6B}"/>
              </a:ext>
            </a:extLst>
          </p:cNvPr>
          <p:cNvSpPr txBox="1"/>
          <p:nvPr/>
        </p:nvSpPr>
        <p:spPr>
          <a:xfrm>
            <a:off x="4748309" y="298063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hùng vĩ</a:t>
            </a:r>
            <a:endParaRPr lang="en-US" sz="4800" b="1">
              <a:solidFill>
                <a:srgbClr val="123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2A844-5FFA-41FD-980D-3C23552CA13C}"/>
              </a:ext>
            </a:extLst>
          </p:cNvPr>
          <p:cNvSpPr txBox="1"/>
          <p:nvPr/>
        </p:nvSpPr>
        <p:spPr>
          <a:xfrm>
            <a:off x="8563974" y="2942555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tươi đẹp</a:t>
            </a:r>
            <a:endParaRPr lang="en-US" sz="4800" b="1">
              <a:solidFill>
                <a:srgbClr val="12355E"/>
              </a:solidFill>
            </a:endParaRPr>
          </a:p>
        </p:txBody>
      </p:sp>
      <p:pic>
        <p:nvPicPr>
          <p:cNvPr id="21" name="图片 8" descr="undefined (6)">
            <a:extLst>
              <a:ext uri="{FF2B5EF4-FFF2-40B4-BE49-F238E27FC236}">
                <a16:creationId xmlns:a16="http://schemas.microsoft.com/office/drawing/2014/main" id="{B8CD32CF-D446-4617-B307-50E98E2288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">
            <a:off x="9689465" y="3874135"/>
            <a:ext cx="236728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6304519" y="346308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Nắng tốt dưa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6304519" y="3463080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Mưa tốt lúa</a:t>
            </a:r>
          </a:p>
        </p:txBody>
      </p:sp>
    </p:spTree>
    <p:extLst>
      <p:ext uri="{BB962C8B-B14F-4D97-AF65-F5344CB8AC3E}">
        <p14:creationId xmlns:p14="http://schemas.microsoft.com/office/powerpoint/2010/main" val="340681339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216864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Lên thác xuống ghềnh</a:t>
            </a:r>
          </a:p>
        </p:txBody>
      </p:sp>
    </p:spTree>
    <p:extLst>
      <p:ext uri="{BB962C8B-B14F-4D97-AF65-F5344CB8AC3E}">
        <p14:creationId xmlns:p14="http://schemas.microsoft.com/office/powerpoint/2010/main" val="5570833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6146" name="Picture 2" descr="Quê hương Việt Nam - Home | Facebook">
            <a:extLst>
              <a:ext uri="{FF2B5EF4-FFF2-40B4-BE49-F238E27FC236}">
                <a16:creationId xmlns:a16="http://schemas.microsoft.com/office/drawing/2014/main" id="{3AE6E599-D316-4FE8-8010-3BD2B326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93" y="445907"/>
            <a:ext cx="7673499" cy="42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37278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216864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Cày sâu cuốc bẫm</a:t>
            </a:r>
          </a:p>
        </p:txBody>
      </p:sp>
    </p:spTree>
    <p:extLst>
      <p:ext uri="{BB962C8B-B14F-4D97-AF65-F5344CB8AC3E}">
        <p14:creationId xmlns:p14="http://schemas.microsoft.com/office/powerpoint/2010/main" val="236937536"/>
      </p:ext>
    </p:extLst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Góp gió thành bão</a:t>
            </a:r>
          </a:p>
        </p:txBody>
      </p:sp>
    </p:spTree>
    <p:extLst>
      <p:ext uri="{BB962C8B-B14F-4D97-AF65-F5344CB8AC3E}">
        <p14:creationId xmlns:p14="http://schemas.microsoft.com/office/powerpoint/2010/main" val="2211518147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Chân lấm tay bùn</a:t>
            </a:r>
          </a:p>
        </p:txBody>
      </p:sp>
    </p:spTree>
    <p:extLst>
      <p:ext uri="{BB962C8B-B14F-4D97-AF65-F5344CB8AC3E}">
        <p14:creationId xmlns:p14="http://schemas.microsoft.com/office/powerpoint/2010/main" val="3382479663"/>
      </p:ext>
    </p:extLst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0" name="图片 9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2" name="图片 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7" name="图片 16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0000" flipH="1">
            <a:off x="529862" y="4233407"/>
            <a:ext cx="3589239" cy="28369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D8E68F-3D17-43C4-BDA0-E5679CFF99C2}"/>
              </a:ext>
            </a:extLst>
          </p:cNvPr>
          <p:cNvSpPr/>
          <p:nvPr/>
        </p:nvSpPr>
        <p:spPr>
          <a:xfrm>
            <a:off x="4644075" y="2073202"/>
            <a:ext cx="7093819" cy="3758264"/>
          </a:xfrm>
          <a:prstGeom prst="wedgeEllipseCallout">
            <a:avLst>
              <a:gd name="adj1" fmla="val -55433"/>
              <a:gd name="adj2" fmla="val 34555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E4F0AFDE-C015-4F11-A609-99887AB7193E}"/>
              </a:ext>
            </a:extLst>
          </p:cNvPr>
          <p:cNvSpPr txBox="1"/>
          <p:nvPr/>
        </p:nvSpPr>
        <p:spPr>
          <a:xfrm>
            <a:off x="872859" y="125356"/>
            <a:ext cx="1044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Thành ngữ, tục ngữ thuộc chủ điểm</a:t>
            </a:r>
          </a:p>
          <a:p>
            <a:pPr algn="ctr"/>
            <a:r>
              <a:rPr lang="vi-VN" altLang="zh-C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★儿童字体——迷你简卡通" panose="03000509000000000000" charset="-122"/>
              </a:rPr>
              <a:t>Con người với thiên nhiên</a:t>
            </a:r>
            <a:endParaRPr lang="zh-CN" altLang="zh-C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★儿童字体——迷你简卡通" panose="03000509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CFC-0728-4550-BB99-D00892822D4F}"/>
              </a:ext>
            </a:extLst>
          </p:cNvPr>
          <p:cNvSpPr txBox="1"/>
          <p:nvPr/>
        </p:nvSpPr>
        <p:spPr>
          <a:xfrm>
            <a:off x="5512182" y="3500394"/>
            <a:ext cx="635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12355E"/>
                </a:solidFill>
                <a:latin typeface="Times New Roman" pitchFamily="18" charset="0"/>
                <a:cs typeface="Times New Roman" pitchFamily="18" charset="0"/>
              </a:rPr>
              <a:t>Thẳng cánh cò bay</a:t>
            </a:r>
          </a:p>
        </p:txBody>
      </p:sp>
    </p:spTree>
    <p:extLst>
      <p:ext uri="{BB962C8B-B14F-4D97-AF65-F5344CB8AC3E}">
        <p14:creationId xmlns:p14="http://schemas.microsoft.com/office/powerpoint/2010/main" val="3055742859"/>
      </p:ext>
    </p:extLst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undefined (2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8830"/>
            <a:ext cx="7061048" cy="2582663"/>
          </a:xfrm>
          <a:prstGeom prst="rect">
            <a:avLst/>
          </a:prstGeom>
        </p:spPr>
      </p:pic>
      <p:pic>
        <p:nvPicPr>
          <p:cNvPr id="7" name="图片 6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5762625"/>
            <a:ext cx="6839585" cy="1161415"/>
          </a:xfrm>
          <a:prstGeom prst="rect">
            <a:avLst/>
          </a:prstGeom>
        </p:spPr>
      </p:pic>
      <p:pic>
        <p:nvPicPr>
          <p:cNvPr id="12" name="图片 11" descr="undefined (9)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90" y="5762625"/>
            <a:ext cx="6839585" cy="1161415"/>
          </a:xfrm>
          <a:prstGeom prst="rect">
            <a:avLst/>
          </a:prstGeom>
        </p:spPr>
      </p:pic>
      <p:pic>
        <p:nvPicPr>
          <p:cNvPr id="18" name="图片 17" descr="undefined (6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91" r="-3408"/>
          <a:stretch>
            <a:fillRect/>
          </a:stretch>
        </p:blipFill>
        <p:spPr>
          <a:xfrm rot="780000">
            <a:off x="9239250" y="3594100"/>
            <a:ext cx="1733550" cy="1999615"/>
          </a:xfrm>
          <a:prstGeom prst="rect">
            <a:avLst/>
          </a:prstGeom>
        </p:spPr>
      </p:pic>
      <p:pic>
        <p:nvPicPr>
          <p:cNvPr id="3" name="轻松欢乐节奏感动进取电子音乐.wav">
            <a:hlinkClick r:id="" action="ppaction://media"/>
            <a:extLst>
              <a:ext uri="{FF2B5EF4-FFF2-40B4-BE49-F238E27FC236}">
                <a16:creationId xmlns:a16="http://schemas.microsoft.com/office/drawing/2014/main" id="{FBDB6334-F28C-1242-BF88-D89B55AD6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17256" y="-13970"/>
            <a:ext cx="812800" cy="812800"/>
          </a:xfrm>
          <a:prstGeom prst="rect">
            <a:avLst/>
          </a:prstGeom>
        </p:spPr>
      </p:pic>
      <p:pic>
        <p:nvPicPr>
          <p:cNvPr id="2054" name="Picture 6" descr="Drawn Sandwich Cartoon Fish - Fish Cartoon Vector Png Clipart - Full Size  Clipart (#3606210) - PinClipart">
            <a:extLst>
              <a:ext uri="{FF2B5EF4-FFF2-40B4-BE49-F238E27FC236}">
                <a16:creationId xmlns:a16="http://schemas.microsoft.com/office/drawing/2014/main" id="{3D11CE6E-5D3E-4F29-A7CD-AD9777D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35" y="5563596"/>
            <a:ext cx="1321480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rtoon, PNG, 1287x750px, Cartoon, Aquarium, Drawing, Fantail, Fish  Download Free">
            <a:extLst>
              <a:ext uri="{FF2B5EF4-FFF2-40B4-BE49-F238E27FC236}">
                <a16:creationId xmlns:a16="http://schemas.microsoft.com/office/drawing/2014/main" id="{5D64CAF1-3BC5-4E80-B52C-EDF008EB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268">
                        <a14:foregroundMark x1="72073" y1="49476" x2="84512" y2="5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4477" y="5354972"/>
            <a:ext cx="1132968" cy="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sh Cartoon">
            <a:extLst>
              <a:ext uri="{FF2B5EF4-FFF2-40B4-BE49-F238E27FC236}">
                <a16:creationId xmlns:a16="http://schemas.microsoft.com/office/drawing/2014/main" id="{FF4F2FA8-59F5-4C39-8DC6-70B13A35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3" y="5759388"/>
            <a:ext cx="1321480" cy="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range Fish Png Clip Art - Orange Fish Cartoon Transparent | Transparent PNG  Download #399207 - Vippng">
            <a:extLst>
              <a:ext uri="{FF2B5EF4-FFF2-40B4-BE49-F238E27FC236}">
                <a16:creationId xmlns:a16="http://schemas.microsoft.com/office/drawing/2014/main" id="{A2BFB814-6821-487F-9350-FB315CDE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793" y="5091835"/>
            <a:ext cx="1584674" cy="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B2283-AFBD-4056-BD0C-A6D4812719F9}"/>
              </a:ext>
            </a:extLst>
          </p:cNvPr>
          <p:cNvSpPr/>
          <p:nvPr/>
        </p:nvSpPr>
        <p:spPr>
          <a:xfrm>
            <a:off x="8417400" y="392429"/>
            <a:ext cx="2270131" cy="8128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Chặn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86E571-B21F-47F9-A80E-9D21DABC85C2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6" name="Picture 6" descr="Cartoon Submarine Transparent Free PNG | PNG Play">
              <a:extLst>
                <a:ext uri="{FF2B5EF4-FFF2-40B4-BE49-F238E27FC236}">
                  <a16:creationId xmlns:a16="http://schemas.microsoft.com/office/drawing/2014/main" id="{59F29487-44AA-4FDF-8768-54BAEF9D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D2293DC5-857B-4FF0-A1AA-EB095A8B4A6F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880FAA7-DC18-4AD5-B0EF-FB22B83B44B7}"/>
              </a:ext>
            </a:extLst>
          </p:cNvPr>
          <p:cNvSpPr/>
          <p:nvPr/>
        </p:nvSpPr>
        <p:spPr>
          <a:xfrm>
            <a:off x="7132320" y="1232762"/>
            <a:ext cx="4840293" cy="11614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2" charset="0"/>
              </a:rPr>
              <a:t>Về đích</a:t>
            </a:r>
          </a:p>
        </p:txBody>
      </p:sp>
    </p:spTree>
    <p:extLst>
      <p:ext uri="{BB962C8B-B14F-4D97-AF65-F5344CB8AC3E}">
        <p14:creationId xmlns:p14="http://schemas.microsoft.com/office/powerpoint/2010/main" val="20814971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4" name="图片 3" descr="undefined (9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83" y="-688426"/>
            <a:ext cx="10457460" cy="6126339"/>
          </a:xfrm>
          <a:prstGeom prst="rect">
            <a:avLst/>
          </a:prstGeom>
        </p:spPr>
      </p:pic>
      <p:pic>
        <p:nvPicPr>
          <p:cNvPr id="13" name="图片 12" descr="undefined 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4698" flipH="1">
            <a:off x="412985" y="3311235"/>
            <a:ext cx="2737034" cy="2163685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77951E9-B05E-4FF4-89BC-AE5814D6B8E6}"/>
              </a:ext>
            </a:extLst>
          </p:cNvPr>
          <p:cNvSpPr txBox="1"/>
          <p:nvPr/>
        </p:nvSpPr>
        <p:spPr>
          <a:xfrm>
            <a:off x="2131463" y="1129781"/>
            <a:ext cx="795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Tìm từ đồng nghĩa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và từ trái nghĩa </a:t>
            </a:r>
          </a:p>
          <a:p>
            <a:pPr algn="ctr"/>
            <a:r>
              <a:rPr lang="vi-VN" altLang="zh-CN" sz="4400" b="1">
                <a:solidFill>
                  <a:srgbClr val="40749F"/>
                </a:solidFill>
                <a:latin typeface="+mj-lt"/>
                <a:ea typeface="★儿童字体——迷你简卡通" panose="03000509000000000000" charset="-122"/>
              </a:rPr>
              <a:t>với các từ ngữ sau</a:t>
            </a:r>
            <a:endParaRPr lang="en-US" altLang="zh-CN" sz="4400" b="1">
              <a:solidFill>
                <a:srgbClr val="40749F"/>
              </a:solidFill>
              <a:latin typeface="+mj-lt"/>
              <a:ea typeface="★儿童字体——迷你简卡通" panose="03000509000000000000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F6119-D048-414E-8A63-72DFE2ADE16F}"/>
              </a:ext>
            </a:extLst>
          </p:cNvPr>
          <p:cNvGrpSpPr/>
          <p:nvPr/>
        </p:nvGrpSpPr>
        <p:grpSpPr>
          <a:xfrm rot="21114874" flipH="1">
            <a:off x="7855974" y="3142796"/>
            <a:ext cx="4103098" cy="3602168"/>
            <a:chOff x="-7180881" y="2408669"/>
            <a:chExt cx="6511925" cy="5716912"/>
          </a:xfrm>
        </p:grpSpPr>
        <p:pic>
          <p:nvPicPr>
            <p:cNvPr id="10" name="Picture 6" descr="Cartoon Submarine Transparent Free PNG | PNG Play">
              <a:extLst>
                <a:ext uri="{FF2B5EF4-FFF2-40B4-BE49-F238E27FC236}">
                  <a16:creationId xmlns:a16="http://schemas.microsoft.com/office/drawing/2014/main" id="{9EEF82FE-E15C-47FB-8770-BA0E4C1CE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B9F7B6CF-49A5-4353-9767-E637205AF3BA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9884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369" y="333368"/>
            <a:ext cx="1187954" cy="1146435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886" y="1220276"/>
            <a:ext cx="1247068" cy="1247068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3524" y="266163"/>
            <a:ext cx="1221373" cy="1193024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1140" y="1220276"/>
            <a:ext cx="1252361" cy="122248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430" y="219987"/>
            <a:ext cx="1335499" cy="1239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78668-AD3F-43B2-95FE-834FEBCBC2C7}"/>
              </a:ext>
            </a:extLst>
          </p:cNvPr>
          <p:cNvGrpSpPr/>
          <p:nvPr/>
        </p:nvGrpSpPr>
        <p:grpSpPr>
          <a:xfrm rot="1218762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9" name="Picture 6" descr="Cartoon Submarine Transparent Free PNG | PNG Play">
              <a:extLst>
                <a:ext uri="{FF2B5EF4-FFF2-40B4-BE49-F238E27FC236}">
                  <a16:creationId xmlns:a16="http://schemas.microsoft.com/office/drawing/2014/main" id="{A256D595-2421-4E2B-9D5F-9C3B55C7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6820C30-B165-425A-B5A7-30275FD6D41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CA6ACA67-ADB3-4FE9-9771-B177642BF1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00" y="333368"/>
            <a:ext cx="1185377" cy="1152677"/>
          </a:xfrm>
          <a:prstGeom prst="rect">
            <a:avLst/>
          </a:prstGeom>
        </p:spPr>
      </p:pic>
      <p:pic>
        <p:nvPicPr>
          <p:cNvPr id="48" name="Picture 47">
            <a:hlinkClick r:id="rId16" action="ppaction://hlinksldjump"/>
            <a:extLst>
              <a:ext uri="{FF2B5EF4-FFF2-40B4-BE49-F238E27FC236}">
                <a16:creationId xmlns:a16="http://schemas.microsoft.com/office/drawing/2014/main" id="{B1C6C32D-2577-40FF-ABC4-B9D91EABA9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71" y="333368"/>
            <a:ext cx="1218077" cy="1193551"/>
          </a:xfrm>
          <a:prstGeom prst="rect">
            <a:avLst/>
          </a:prstGeom>
        </p:spPr>
      </p:pic>
      <p:pic>
        <p:nvPicPr>
          <p:cNvPr id="50" name="Picture 49">
            <a:hlinkClick r:id="rId18" action="ppaction://hlinksldjump"/>
            <a:extLst>
              <a:ext uri="{FF2B5EF4-FFF2-40B4-BE49-F238E27FC236}">
                <a16:creationId xmlns:a16="http://schemas.microsoft.com/office/drawing/2014/main" id="{E23010F0-5BC8-40D8-9CFB-7E78855292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04" y="1230684"/>
            <a:ext cx="1250777" cy="1226251"/>
          </a:xfrm>
          <a:prstGeom prst="rect">
            <a:avLst/>
          </a:prstGeom>
        </p:spPr>
      </p:pic>
      <p:pic>
        <p:nvPicPr>
          <p:cNvPr id="52" name="Picture 51">
            <a:hlinkClick r:id="rId20" action="ppaction://hlinksldjump"/>
            <a:extLst>
              <a:ext uri="{FF2B5EF4-FFF2-40B4-BE49-F238E27FC236}">
                <a16:creationId xmlns:a16="http://schemas.microsoft.com/office/drawing/2014/main" id="{1171F973-B3F0-4C0D-A3A0-5FD86A07D4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79" y="1240299"/>
            <a:ext cx="1250777" cy="1250777"/>
          </a:xfrm>
          <a:prstGeom prst="rect">
            <a:avLst/>
          </a:prstGeom>
        </p:spPr>
      </p:pic>
      <p:pic>
        <p:nvPicPr>
          <p:cNvPr id="54" name="Picture 53">
            <a:hlinkClick r:id="rId22" action="ppaction://hlinksldjump"/>
            <a:extLst>
              <a:ext uri="{FF2B5EF4-FFF2-40B4-BE49-F238E27FC236}">
                <a16:creationId xmlns:a16="http://schemas.microsoft.com/office/drawing/2014/main" id="{89975D7F-281F-428B-B09A-00387FA025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09" y="1240299"/>
            <a:ext cx="1332526" cy="12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đồng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“bảo vệ”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 gìn,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 giữ.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hiểm, bảo đảm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bối, bảo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vật, di sản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1E85C134-EDC0-4344-91EE-9E50120F45E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5097"/>
            <a:ext cx="2009294" cy="19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từ 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“bảo vệ”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8834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phá hủy, hủy hoại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110" y="41875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tàn hại, phá phách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phá 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hoại</a:t>
            </a:r>
            <a:r>
              <a:rPr lang="vi-VN" sz="2800">
                <a:solidFill>
                  <a:schemeClr val="bg1"/>
                </a:solidFill>
                <a:cs typeface="Calibri" panose="020F0502020204030204" pitchFamily="34" charset="0"/>
              </a:rPr>
              <a:t>,</a:t>
            </a:r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 tàn phá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3411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5428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AE57142B-D3E0-46B0-8AB8-3C979A14B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3473" y="-35097"/>
            <a:ext cx="1820139" cy="18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đồng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“bình yên”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165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 an, thanh bình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2274" y="41896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ổn, bình tĩnh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bình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địa, bình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bình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thường, bình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484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62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89118E5-A304-43ED-9ACC-D3BD44DA7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96"/>
            <a:ext cx="1987376" cy="19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7170" name="Picture 2" descr="Những hình ảnh quê hương Việt Nam tuyệt đẹp">
            <a:extLst>
              <a:ext uri="{FF2B5EF4-FFF2-40B4-BE49-F238E27FC236}">
                <a16:creationId xmlns:a16="http://schemas.microsoft.com/office/drawing/2014/main" id="{502730F9-7805-4F1E-993E-ADAD7A52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42" y="473931"/>
            <a:ext cx="6986201" cy="4233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18047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“bình yên”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41435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yên bình, náo nhiệt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bất ổn, an toàn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bình an, bình yên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145" y="4149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bất ổn, náo động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38346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21647973-8893-4B4A-A9AE-4BCEA8169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9" y="0"/>
            <a:ext cx="1850738" cy="18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với từ “đoàn kết”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đoàn, liên kết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 viên, kết đoàn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rẽ, mâu thuẫn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đoàn, đoàn đội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CC8B1342-4399-4AB2-85DD-E89DE186A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14" y="80446"/>
            <a:ext cx="1744421" cy="16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“đoàn kết”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4364" y="51915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mâu thuẫn, xung đột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657" y="41390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bối, bảo 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rẽ, phân tán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58" y="3904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0958" y="48826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1E8E6027-5D3B-40FA-A95D-BF41F2D18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3" y="80446"/>
            <a:ext cx="1861159" cy="17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từ đồng nghĩa với từ “bạn bè”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8834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 cả đều đúng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cs typeface="Calibri" panose="020F0502020204030204" pitchFamily="34" charset="0"/>
              </a:rPr>
              <a:t>bằng hữu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110" y="41875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tri kỉ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hữu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3411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5428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077E3A21-4013-49AC-B550-3B9368DFA4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22" y="32364"/>
            <a:ext cx="1751838" cy="17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 nghĩa với từ “bạn bè”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165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kẻ thù, kẻ địch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2274" y="41896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kẻ thù, bạn bè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quân địch, bằng hữu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kẻ thù, người xấu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484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629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5E04D460-CF84-4615-9EC4-9CB05EE34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97"/>
            <a:ext cx="1623715" cy="16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“mênh mông”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41435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bao la, bát ngát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nhỏ xíu, bé tí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to lớn, nhỏ bé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145" y="4149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bao la, bao quát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38346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B23B108E-9F7A-43FC-9177-E4E14E131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4" y="-35097"/>
            <a:ext cx="1817142" cy="17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Tìm từ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latin typeface="Calibri" panose="020F0502020204030204" pitchFamily="34" charset="0"/>
                <a:cs typeface="Calibri" panose="020F0502020204030204" pitchFamily="34" charset="0"/>
              </a:rPr>
              <a:t>nghĩa với từ “mênh mông”</a:t>
            </a:r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chật chội, chật hẹp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chật chội, bức bối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Chật hẹp, xẹp lép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la, bát ngát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3D8BBCC-4DB8-4A88-8CFB-3B7E785D3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4"/>
            <a:ext cx="1669826" cy="16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78668-AD3F-43B2-95FE-834FEBCBC2C7}"/>
              </a:ext>
            </a:extLst>
          </p:cNvPr>
          <p:cNvGrpSpPr/>
          <p:nvPr/>
        </p:nvGrpSpPr>
        <p:grpSpPr>
          <a:xfrm rot="485126">
            <a:off x="-6949850" y="3155572"/>
            <a:ext cx="6511925" cy="5716912"/>
            <a:chOff x="-7180881" y="2408669"/>
            <a:chExt cx="6511925" cy="5716912"/>
          </a:xfrm>
        </p:grpSpPr>
        <p:pic>
          <p:nvPicPr>
            <p:cNvPr id="29" name="Picture 6" descr="Cartoon Submarine Transparent Free PNG | PNG Play">
              <a:extLst>
                <a:ext uri="{FF2B5EF4-FFF2-40B4-BE49-F238E27FC236}">
                  <a16:creationId xmlns:a16="http://schemas.microsoft.com/office/drawing/2014/main" id="{A256D595-2421-4E2B-9D5F-9C3B55C76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8708" flipH="1">
              <a:off x="-7180881" y="4042377"/>
              <a:ext cx="6161184" cy="408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6820C30-B165-425A-B5A7-30275FD6D41C}"/>
                </a:ext>
              </a:extLst>
            </p:cNvPr>
            <p:cNvSpPr/>
            <p:nvPr/>
          </p:nvSpPr>
          <p:spPr>
            <a:xfrm rot="14422136">
              <a:off x="-3224276" y="1535758"/>
              <a:ext cx="1682409" cy="3428231"/>
            </a:xfrm>
            <a:prstGeom prst="trapezoid">
              <a:avLst>
                <a:gd name="adj" fmla="val 44471"/>
              </a:avLst>
            </a:prstGeom>
            <a:solidFill>
              <a:srgbClr val="FFFF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B854140F-52D3-4D2B-9FD3-42EE4440C358}"/>
              </a:ext>
            </a:extLst>
          </p:cNvPr>
          <p:cNvSpPr/>
          <p:nvPr/>
        </p:nvSpPr>
        <p:spPr>
          <a:xfrm>
            <a:off x="6815521" y="924911"/>
            <a:ext cx="5173279" cy="5383558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C444C5-CD6A-4E46-8E0A-3E8DAFD34150}"/>
              </a:ext>
            </a:extLst>
          </p:cNvPr>
          <p:cNvSpPr/>
          <p:nvPr/>
        </p:nvSpPr>
        <p:spPr>
          <a:xfrm>
            <a:off x="7492295" y="2357115"/>
            <a:ext cx="3730322" cy="214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5300"/>
                </a:solidFill>
                <a:latin typeface="iCiel Soup of Justice" pitchFamily="2" charset="0"/>
              </a:rPr>
              <a:t>CHÚC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9C5DE"/>
                </a:solidFill>
                <a:latin typeface="iCiel Soup of Justice" pitchFamily="2" charset="0"/>
              </a:rPr>
              <a:t>MỪNG</a:t>
            </a:r>
          </a:p>
          <a:p>
            <a:pPr algn="ctr"/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A9B0"/>
                </a:solidFill>
                <a:effectLst/>
                <a:latin typeface="iCiel Soup of Justice" pitchFamily="2" charset="0"/>
              </a:rPr>
              <a:t>CHIẾN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Ciel Soup of Justice" pitchFamily="2" charset="0"/>
              </a:rPr>
              <a:t>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Soup of Justice" pitchFamily="2" charset="0"/>
              </a:rPr>
              <a:t>THẮNG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/>
                <a:latin typeface="iCiel Soup of Justice" pitchFamily="2" charset="0"/>
              </a:rPr>
              <a:t>!</a:t>
            </a:r>
          </a:p>
        </p:txBody>
      </p:sp>
      <p:pic>
        <p:nvPicPr>
          <p:cNvPr id="6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BA6C271-688A-42A8-9586-4817EEDDD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983" y="7898859"/>
            <a:ext cx="1064098" cy="10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56093 -0.376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050" y="3878580"/>
            <a:ext cx="12268200" cy="3019425"/>
            <a:chOff x="-150" y="3439"/>
            <a:chExt cx="19320" cy="7424"/>
          </a:xfrm>
        </p:grpSpPr>
        <p:pic>
          <p:nvPicPr>
            <p:cNvPr id="11" name="图片 10" descr="undefined (2)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5690" y="3439"/>
              <a:ext cx="3480" cy="7424"/>
            </a:xfrm>
            <a:prstGeom prst="rect">
              <a:avLst/>
            </a:prstGeom>
          </p:spPr>
        </p:pic>
        <p:pic>
          <p:nvPicPr>
            <p:cNvPr id="12" name="图片 11" descr="undefined (2)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0" y="3439"/>
              <a:ext cx="15840" cy="7424"/>
            </a:xfrm>
            <a:prstGeom prst="rect">
              <a:avLst/>
            </a:prstGeom>
          </p:spPr>
        </p:pic>
      </p:grpSp>
      <p:pic>
        <p:nvPicPr>
          <p:cNvPr id="15" name="图片 14" descr="undefined (4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8650" y="2150745"/>
            <a:ext cx="5067300" cy="5067300"/>
          </a:xfrm>
          <a:prstGeom prst="rect">
            <a:avLst/>
          </a:prstGeom>
        </p:spPr>
      </p:pic>
      <p:pic>
        <p:nvPicPr>
          <p:cNvPr id="13" name="图片 12" descr="undefine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285" y="2811780"/>
            <a:ext cx="4291965" cy="4291965"/>
          </a:xfrm>
          <a:prstGeom prst="rect">
            <a:avLst/>
          </a:prstGeom>
        </p:spPr>
      </p:pic>
      <p:pic>
        <p:nvPicPr>
          <p:cNvPr id="14" name="图片 13" descr="undefined (20)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200" y="1868170"/>
            <a:ext cx="1981200" cy="312102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DD063CE-129A-4D04-B04F-6AD4A706B827}"/>
              </a:ext>
            </a:extLst>
          </p:cNvPr>
          <p:cNvSpPr/>
          <p:nvPr/>
        </p:nvSpPr>
        <p:spPr>
          <a:xfrm>
            <a:off x="1245140" y="661481"/>
            <a:ext cx="6750145" cy="4291965"/>
          </a:xfrm>
          <a:prstGeom prst="cloudCallout">
            <a:avLst>
              <a:gd name="adj1" fmla="val 50646"/>
              <a:gd name="adj2" fmla="val 69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7328C536-CBC7-4A1E-8B61-971DD44B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1511617"/>
            <a:ext cx="230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30AED032-60FD-4925-A192-796F0FD99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2286317"/>
            <a:ext cx="64801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9.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5.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,232 BEST Cartoon Beach Scene IMAGES, STOCK PHOTOS &amp;amp; VECTORS | Adobe Stock">
            <a:extLst>
              <a:ext uri="{FF2B5EF4-FFF2-40B4-BE49-F238E27FC236}">
                <a16:creationId xmlns:a16="http://schemas.microsoft.com/office/drawing/2014/main" id="{03FD928E-12E9-4831-9951-3D9181BE4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36D1671-9E39-44F7-ACD7-06FBED759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8" b="88019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6176" r="2046" b="15790"/>
          <a:stretch/>
        </p:blipFill>
        <p:spPr bwMode="auto">
          <a:xfrm>
            <a:off x="8003833" y="2585323"/>
            <a:ext cx="3837572" cy="39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y and girl swim under water Stock Vector Image by ©svaga #152766470">
            <a:extLst>
              <a:ext uri="{FF2B5EF4-FFF2-40B4-BE49-F238E27FC236}">
                <a16:creationId xmlns:a16="http://schemas.microsoft.com/office/drawing/2014/main" id="{6B5C6355-7988-48E9-8349-606B0368B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3" b="81509" l="10000" r="45313">
                        <a14:foregroundMark x1="26188" y1="37925" x2="24688" y2="50094"/>
                        <a14:foregroundMark x1="24688" y1="50094" x2="28750" y2="50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807" r="52508" b="9333"/>
          <a:stretch/>
        </p:blipFill>
        <p:spPr bwMode="auto">
          <a:xfrm>
            <a:off x="5359308" y="2459008"/>
            <a:ext cx="3190633" cy="49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E0DFD4-D079-4D30-9C30-7291AD17B587}"/>
              </a:ext>
            </a:extLst>
          </p:cNvPr>
          <p:cNvSpPr/>
          <p:nvPr/>
        </p:nvSpPr>
        <p:spPr>
          <a:xfrm>
            <a:off x="3194729" y="63158"/>
            <a:ext cx="6515416" cy="1412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38100">
                  <a:solidFill>
                    <a:srgbClr val="12355E"/>
                  </a:solidFill>
                  <a:prstDash val="solid"/>
                </a:ln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Soup of Justice" pitchFamily="2" charset="0"/>
              </a:rPr>
              <a:t>Chào tạm biệt !</a:t>
            </a:r>
          </a:p>
        </p:txBody>
      </p:sp>
      <p:pic>
        <p:nvPicPr>
          <p:cNvPr id="1030" name="Picture 6" descr="Cartoon Submarine Transparent Free PNG | PNG Play">
            <a:extLst>
              <a:ext uri="{FF2B5EF4-FFF2-40B4-BE49-F238E27FC236}">
                <a16:creationId xmlns:a16="http://schemas.microsoft.com/office/drawing/2014/main" id="{F4233AD7-0F1F-4FCE-A225-88E70394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619" y="1538699"/>
            <a:ext cx="6161184" cy="40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95382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904BD-8082-4B60-A340-5964CEE70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407" y="277546"/>
            <a:ext cx="6931322" cy="455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516441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A3E5E3A-7B87-4E6A-A5CE-C3472BF07AFB}"/>
              </a:ext>
            </a:extLst>
          </p:cNvPr>
          <p:cNvSpPr/>
          <p:nvPr/>
        </p:nvSpPr>
        <p:spPr>
          <a:xfrm>
            <a:off x="267335" y="176150"/>
            <a:ext cx="9424417" cy="4829063"/>
          </a:xfrm>
          <a:prstGeom prst="wedgeRoundRectCallout">
            <a:avLst>
              <a:gd name="adj1" fmla="val 40277"/>
              <a:gd name="adj2" fmla="val 6364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undefined (1)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882879" y="3757438"/>
            <a:ext cx="3156585" cy="2495550"/>
          </a:xfrm>
          <a:prstGeom prst="rect">
            <a:avLst/>
          </a:prstGeom>
        </p:spPr>
      </p:pic>
      <p:pic>
        <p:nvPicPr>
          <p:cNvPr id="5" name="图片 4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5659120"/>
            <a:ext cx="6839585" cy="1161415"/>
          </a:xfrm>
          <a:prstGeom prst="rect">
            <a:avLst/>
          </a:prstGeom>
        </p:spPr>
      </p:pic>
      <p:pic>
        <p:nvPicPr>
          <p:cNvPr id="6" name="图片 5" descr="undefined (9)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90" y="5659120"/>
            <a:ext cx="6839585" cy="1161415"/>
          </a:xfrm>
          <a:prstGeom prst="rect">
            <a:avLst/>
          </a:prstGeom>
        </p:spPr>
      </p:pic>
      <p:pic>
        <p:nvPicPr>
          <p:cNvPr id="7" name="图片 6" descr="undefined (3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335" y="4834890"/>
            <a:ext cx="1167130" cy="120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E9651-EF59-4918-B190-54E8131DA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750" y="393464"/>
            <a:ext cx="6839585" cy="4394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7262281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1233</Words>
  <Application>Microsoft Office PowerPoint</Application>
  <PresentationFormat>Widescreen</PresentationFormat>
  <Paragraphs>294</Paragraphs>
  <Slides>79</Slides>
  <Notes>65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Times New Roman</vt:lpstr>
      <vt:lpstr>Calibri</vt:lpstr>
      <vt:lpstr>Arial</vt:lpstr>
      <vt:lpstr>iCiel Soup of Justice</vt:lpstr>
      <vt:lpstr>宋体</vt:lpstr>
      <vt:lpstr>iCiel Cadena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Nguyễn Ngọc Ánh Nhung</cp:lastModifiedBy>
  <cp:revision>64</cp:revision>
  <dcterms:created xsi:type="dcterms:W3CDTF">2018-01-28T08:07:00Z</dcterms:created>
  <dcterms:modified xsi:type="dcterms:W3CDTF">2021-10-09T04:32:24Z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