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8" r:id="rId4"/>
    <p:sldId id="282" r:id="rId5"/>
    <p:sldId id="277" r:id="rId6"/>
    <p:sldId id="260" r:id="rId7"/>
    <p:sldId id="272" r:id="rId8"/>
    <p:sldId id="264" r:id="rId9"/>
    <p:sldId id="265" r:id="rId10"/>
    <p:sldId id="312" r:id="rId11"/>
    <p:sldId id="313" r:id="rId12"/>
    <p:sldId id="314" r:id="rId13"/>
    <p:sldId id="315" r:id="rId14"/>
    <p:sldId id="316" r:id="rId15"/>
    <p:sldId id="317" r:id="rId16"/>
    <p:sldId id="262" r:id="rId17"/>
    <p:sldId id="318" r:id="rId18"/>
    <p:sldId id="319" r:id="rId19"/>
    <p:sldId id="283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062"/>
    <a:srgbClr val="202020"/>
    <a:srgbClr val="FFE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787" y="1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F0243-0E4C-45E6-AC08-D9A9C5D42826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7F697-5284-4A62-9B07-370CE14EBE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4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619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482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957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745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764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097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071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1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E16912-C71D-4B42-85B0-8CED62DA7E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D5C65C3-9A14-4CD2-B8FB-90C92B8771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82EA7C-9BF2-42B7-9667-3FBC20A9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416C2-32EA-48B2-89DB-40794FBC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A4D41C-C2E9-4E0B-A6FA-BB49AE26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281937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CF2243-51DC-432B-A42D-13B9BC8CD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281135-AF1F-4D98-AF0C-467296D8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1E0480-455A-427B-ADDE-DFD7CDDE3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FFA774-CA80-4815-B9EF-89F23DAC6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2FDC0D-FCC7-4A03-A0EE-D5F33FAD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477238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9EE9293-3A84-477A-9D09-A9536A5F3652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A4617F-2508-4595-A385-011CD2797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71AFD0-07C8-45D7-AB4F-BDA8DE95A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F3B0D0-648C-407C-9700-F4C308A4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197ADA-7070-4D26-A720-860CFC3C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624593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540-ED7C-4E37-A8E0-70AF6A51F1DB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7AE5-DC79-4A7D-BE5D-163A4B41FD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60374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540-ED7C-4E37-A8E0-70AF6A51F1DB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7AE5-DC79-4A7D-BE5D-163A4B41FD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823348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540-ED7C-4E37-A8E0-70AF6A51F1DB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7AE5-DC79-4A7D-BE5D-163A4B41FD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474447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540-ED7C-4E37-A8E0-70AF6A51F1DB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7AE5-DC79-4A7D-BE5D-163A4B41FD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459930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540-ED7C-4E37-A8E0-70AF6A51F1DB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7AE5-DC79-4A7D-BE5D-163A4B41FD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107343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540-ED7C-4E37-A8E0-70AF6A51F1DB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7AE5-DC79-4A7D-BE5D-163A4B41FD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036051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540-ED7C-4E37-A8E0-70AF6A51F1DB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7AE5-DC79-4A7D-BE5D-163A4B41FD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556704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540-ED7C-4E37-A8E0-70AF6A51F1DB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7AE5-DC79-4A7D-BE5D-163A4B41FD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639452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68008C-9AB4-4B1C-95CE-D7144F8ED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9861AA-8C8D-4063-93A5-090CCD7DCBD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 baseline="0">
                <a:latin typeface="Arial" pitchFamily="34" charset="0"/>
                <a:cs typeface="Arial" pitchFamily="34" charset="0"/>
              </a:defRPr>
            </a:lvl2pPr>
            <a:lvl3pPr>
              <a:defRPr baseline="0"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594B53-750F-4688-8AC6-001A06F3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D111ED-CC16-4589-BA58-93349ABB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2BDFCA-5803-4BD5-BE70-D04D386A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012063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540-ED7C-4E37-A8E0-70AF6A51F1DB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7AE5-DC79-4A7D-BE5D-163A4B41FD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324265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540-ED7C-4E37-A8E0-70AF6A51F1DB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7AE5-DC79-4A7D-BE5D-163A4B41FD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573786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540-ED7C-4E37-A8E0-70AF6A51F1DB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7AE5-DC79-4A7D-BE5D-163A4B41FD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604427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540-ED7C-4E37-A8E0-70AF6A51F1DB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7AE5-DC79-4A7D-BE5D-163A4B41FD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702837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5540-ED7C-4E37-A8E0-70AF6A51F1DB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7AE5-DC79-4A7D-BE5D-163A4B41FD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885322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83ED8-548A-4AD8-9F73-706CAA39B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32443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3" name="Google Shape;133;p21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34" name="Google Shape;134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1"/>
          </p:nvPr>
        </p:nvSpPr>
        <p:spPr>
          <a:xfrm>
            <a:off x="961200" y="1727108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6478187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94A44E-1614-4548-A675-49C7437D4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2CB05D-49F0-4191-9DA1-F87371F5B8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11E541-2AA5-419C-BF5F-D50D9AAB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34BE28-1112-4F77-9A75-ADDF2C9B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BF65D9-5AB4-4F0B-BBC4-5816BC9C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325847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181DCB-21D9-4768-81D0-8FDD76BC7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01C4A4-B861-4390-9B1E-B9C5CD784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184C3B-8F96-4007-A1A5-406860FF0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2A2F06-7A08-48FC-B324-61E244BC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938B1E-A008-48B0-9842-9518C8E2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ACD351-D356-45E6-B055-8D918889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447563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CDBEF1-2A57-4393-ADBA-7FD459992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5D6B0D-3913-4113-A650-68D6DCDFE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D2C145-9938-47EA-B8C2-2A3376E45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F4A527F-A113-445E-A2AA-C32EA8D76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70841D-BFD9-41CE-A016-36088946E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1D3FDF1-D9E0-4796-990D-E0A5E1FE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D9ECE8F-0819-46A9-9B35-EDA876B9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9CE455-EC2F-440B-B02A-392EA195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96775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AADB3-4629-4990-9BEC-DF146B8773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882E34-A4CF-48BF-B612-1FC44263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6FCC9D-A492-419B-A35A-A8ACE9817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88E80C1-B127-4C64-AD60-CEE94CB4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035534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B91717F-38DD-4EEA-AFB7-7BD1FE06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F10592-DCAF-4E5B-837C-31C80948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C08BD7-2A00-493A-BCA2-14FEF6E1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309220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447978-01C8-4378-A561-1B6BA17AE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268C2-337B-4A81-AA37-C0752A11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07D8C3-9924-40F5-A382-A24EA6797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502612-5A1D-4D4D-86C7-8B3A0702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E46F2C-3ED7-44C9-B04D-3FE1B2707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FB1D80-305F-4E6E-99FC-BF3D95C7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211117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72CE05-210F-4D4E-B74C-434F9B7C5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AD01294-2AE0-4D49-B58D-0B86194B8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FC8DDA-8110-4E55-A4F0-19A120E56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0375A7-5AD1-411F-91A2-6BA102C3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A55CF4-5A26-4CE9-900A-33700119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F477B4-025B-457B-A180-3F3263EB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932936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000DE4C-A71B-4BBC-999B-48C3C9C8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9E175D-1D69-44EB-B3D8-FFD0C2FA0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9DA452-E5E0-48AD-9CA5-82CC812D4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079151-4CDB-4A0A-A5A6-1E1E65488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267CBD-68D9-47A2-B24B-EF4FD30FE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02C84A7-A93A-49C8-AD38-B907AD80F54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CE3C2D8-EB6E-45D7-A678-7F969FC7928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63E64FD-1C22-438B-B135-0B4A59D478C0}"/>
                </a:ext>
              </a:extLst>
            </p:cNvPr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550" y="-312589"/>
            <a:ext cx="1403550" cy="1396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 userDrawn="1"/>
        </p:nvSpPr>
        <p:spPr>
          <a:xfrm>
            <a:off x="-1469136" y="564211"/>
            <a:ext cx="207264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NTH03021994</a:t>
            </a:r>
            <a:br>
              <a:rPr lang="en-US" altLang="zh-CN" dirty="0"/>
            </a:br>
            <a:r>
              <a:rPr lang="en-US" altLang="zh-CN" dirty="0"/>
              <a:t>0961568853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5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AA635540-ED7C-4E37-A8E0-70AF6A51F1DB}" type="datetimeFigureOut">
              <a:rPr lang="zh-CN" altLang="en-US" smtClean="0"/>
              <a:pPr/>
              <a:t>2021/11/14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A54F7AE5-DC79-4A7D-BE5D-163A4B41FD4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9BD840A-A84C-4747-9FB5-9ACD2414255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5536" y="-830148"/>
            <a:ext cx="2655773" cy="2655773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33FF3D-674D-4228-BF81-623D1BC1BEFF}"/>
              </a:ext>
            </a:extLst>
          </p:cNvPr>
          <p:cNvSpPr txBox="1"/>
          <p:nvPr userDrawn="1"/>
        </p:nvSpPr>
        <p:spPr>
          <a:xfrm>
            <a:off x="-2266950" y="3009900"/>
            <a:ext cx="1354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Nttm1301</a:t>
            </a:r>
          </a:p>
          <a:p>
            <a:r>
              <a:rPr lang="en-US" dirty="0"/>
              <a:t>0974064950</a:t>
            </a:r>
          </a:p>
        </p:txBody>
      </p:sp>
    </p:spTree>
    <p:extLst>
      <p:ext uri="{BB962C8B-B14F-4D97-AF65-F5344CB8AC3E}">
        <p14:creationId xmlns:p14="http://schemas.microsoft.com/office/powerpoint/2010/main" val="210211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7.wdp"/><Relationship Id="rId3" Type="http://schemas.openxmlformats.org/officeDocument/2006/relationships/image" Target="../media/image17.png"/><Relationship Id="rId7" Type="http://schemas.microsoft.com/office/2007/relationships/hdphoto" Target="../media/hdphoto4.wdp"/><Relationship Id="rId12" Type="http://schemas.openxmlformats.org/officeDocument/2006/relationships/image" Target="../media/image26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11" Type="http://schemas.microsoft.com/office/2007/relationships/hdphoto" Target="../media/hdphoto2.wdp"/><Relationship Id="rId5" Type="http://schemas.openxmlformats.org/officeDocument/2006/relationships/image" Target="../media/image25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image" Target="../media/image25.png"/><Relationship Id="rId2" Type="http://schemas.openxmlformats.org/officeDocument/2006/relationships/image" Target="../media/image16.gif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microsoft.com/office/2007/relationships/hdphoto" Target="../media/hdphoto5.wdp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1.png"/><Relationship Id="rId1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5.xml"/><Relationship Id="rId6" Type="http://schemas.microsoft.com/office/2007/relationships/hdphoto" Target="../media/hdphoto6.wdp"/><Relationship Id="rId5" Type="http://schemas.openxmlformats.org/officeDocument/2006/relationships/image" Target="../media/image24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microsoft.com/office/2007/relationships/hdphoto" Target="../media/hdphoto6.wdp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2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2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image" Target="../media/image25.png"/><Relationship Id="rId2" Type="http://schemas.openxmlformats.org/officeDocument/2006/relationships/image" Target="../media/image16.gif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8B82E62-F95E-4BA0-BE50-377B025E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E72FB9-3880-486F-99AE-41735ED98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080" y="533156"/>
            <a:ext cx="1549740" cy="198168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F5CE151-6F05-4BB2-A8D5-54319A9B1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F439942-CF85-47DC-8284-2E1D6D5260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715" y="832134"/>
            <a:ext cx="2121365" cy="11432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62008F1-6028-494F-98C1-58EE400ACF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116" y="4266750"/>
            <a:ext cx="3505968" cy="23246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4543293-B0CE-4503-8AB5-6C1BEE60D8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3221" y="3714749"/>
            <a:ext cx="3455157" cy="261684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FBCBC73-585B-4467-9022-ED5BE26DB0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94233">
            <a:off x="4730029" y="1610852"/>
            <a:ext cx="2604071" cy="129571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274B52-4135-4E0A-B7FD-F27CFDDDCC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7748" y="3729616"/>
            <a:ext cx="2756504" cy="111787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40800FA-E9FE-4973-BEBE-6D14770E39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6711" y="2604538"/>
            <a:ext cx="979242" cy="1015876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8FE9E91-0365-467D-8C1D-138DE8E4FE46}"/>
              </a:ext>
            </a:extLst>
          </p:cNvPr>
          <p:cNvSpPr txBox="1"/>
          <p:nvPr/>
        </p:nvSpPr>
        <p:spPr>
          <a:xfrm>
            <a:off x="2181225" y="2680359"/>
            <a:ext cx="782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TOÁN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2D94408-01F8-47CD-A395-A9F060D2CA2B}"/>
              </a:ext>
            </a:extLst>
          </p:cNvPr>
          <p:cNvSpPr txBox="1"/>
          <p:nvPr/>
        </p:nvSpPr>
        <p:spPr>
          <a:xfrm>
            <a:off x="4832676" y="2824617"/>
            <a:ext cx="2491376" cy="173862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658267"/>
              </a:avLst>
            </a:prstTxWarp>
            <a:spAutoFit/>
          </a:bodyPr>
          <a:lstStyle/>
          <a:p>
            <a:pPr algn="ctr"/>
            <a:r>
              <a:rPr lang="en-US" altLang="zh-CN" sz="4000"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 </a:t>
            </a:r>
            <a:endParaRPr lang="zh-CN" altLang="en-US" sz="4000" dirty="0">
              <a:latin typeface="Comic Sans MS" pitchFamily="66" charset="0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65308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mmiLynn — Animated Scenery Background Gifs.">
            <a:extLst>
              <a:ext uri="{FF2B5EF4-FFF2-40B4-BE49-F238E27FC236}">
                <a16:creationId xmlns:a16="http://schemas.microsoft.com/office/drawing/2014/main" id="{781CFDCA-1F61-4569-9DE4-7712737C4A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788229"/>
            <a:ext cx="12192000" cy="1066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Shutterstock">
            <a:extLst>
              <a:ext uri="{FF2B5EF4-FFF2-40B4-BE49-F238E27FC236}">
                <a16:creationId xmlns:a16="http://schemas.microsoft.com/office/drawing/2014/main" id="{AA050041-4EB8-41B7-B084-0325A9A59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b="40555"/>
          <a:stretch/>
        </p:blipFill>
        <p:spPr bwMode="auto">
          <a:xfrm>
            <a:off x="1" y="294539"/>
            <a:ext cx="8424153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Shutterstock">
            <a:extLst>
              <a:ext uri="{FF2B5EF4-FFF2-40B4-BE49-F238E27FC236}">
                <a16:creationId xmlns:a16="http://schemas.microsoft.com/office/drawing/2014/main" id="{33EA15CE-FDC3-419E-AB95-B8D216E50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r="54656" b="40555"/>
          <a:stretch/>
        </p:blipFill>
        <p:spPr bwMode="auto">
          <a:xfrm>
            <a:off x="8424154" y="294539"/>
            <a:ext cx="3767847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E658D3-C4F0-40CC-A715-70684D9B7B81}"/>
              </a:ext>
            </a:extLst>
          </p:cNvPr>
          <p:cNvSpPr/>
          <p:nvPr/>
        </p:nvSpPr>
        <p:spPr>
          <a:xfrm>
            <a:off x="619226" y="678238"/>
            <a:ext cx="10953549" cy="5501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6" descr="Plastic Bag Background clipart - Bag, Illustration, Hat, transparent clip  art">
            <a:extLst>
              <a:ext uri="{FF2B5EF4-FFF2-40B4-BE49-F238E27FC236}">
                <a16:creationId xmlns:a16="http://schemas.microsoft.com/office/drawing/2014/main" id="{9A7C03D3-8724-4CD5-AA7A-402DD5309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248" y="4713533"/>
            <a:ext cx="1641827" cy="164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C6D77A-7DA9-4D69-9EF0-9008ABE08F3F}"/>
              </a:ext>
            </a:extLst>
          </p:cNvPr>
          <p:cNvSpPr txBox="1"/>
          <p:nvPr/>
        </p:nvSpPr>
        <p:spPr>
          <a:xfrm>
            <a:off x="1041243" y="1216754"/>
            <a:ext cx="1016256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Điền một vần thích hợp với cả 3 chỗ trống dưới đây: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Chân trâu đốt lửa trên đồng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Rạ rơm thì ít, gió đông thì nh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…</a:t>
            </a: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Mải mê đuổi một con d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…</a:t>
            </a: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 khoai nướng để cà ch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…  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thành tro.</a:t>
            </a:r>
          </a:p>
        </p:txBody>
      </p:sp>
      <p:pic>
        <p:nvPicPr>
          <p:cNvPr id="14" name="Picture 16" descr="1,076,305 BEST Rubbish IMAGES, STOCK PHOTOS &amp;amp; VECTORS | Adobe Stock">
            <a:extLst>
              <a:ext uri="{FF2B5EF4-FFF2-40B4-BE49-F238E27FC236}">
                <a16:creationId xmlns:a16="http://schemas.microsoft.com/office/drawing/2014/main" id="{F3806E1B-22F1-4F87-990C-9C1BC8D0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167" b="90000" l="0" r="2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002" r="79344" b="22712"/>
          <a:stretch/>
        </p:blipFill>
        <p:spPr bwMode="auto">
          <a:xfrm rot="20740929">
            <a:off x="9456726" y="5518817"/>
            <a:ext cx="1493657" cy="131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Paper Recycling Symbol Recycling Bin PNG, Clipart, Brand, Can, Cartoon  Trash, Clip Art, Design Free PNG">
            <a:extLst>
              <a:ext uri="{FF2B5EF4-FFF2-40B4-BE49-F238E27FC236}">
                <a16:creationId xmlns:a16="http://schemas.microsoft.com/office/drawing/2014/main" id="{E7EDBA12-8D4E-4F47-98EA-D4B1EF25B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30822" l="58929" r="69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20" t="-4874" r="28722" b="71039"/>
          <a:stretch/>
        </p:blipFill>
        <p:spPr bwMode="auto">
          <a:xfrm rot="1807480">
            <a:off x="11359352" y="4936629"/>
            <a:ext cx="747461" cy="18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D511A-F7AF-4288-94C6-3BCA1A39C6C2}"/>
              </a:ext>
            </a:extLst>
          </p:cNvPr>
          <p:cNvSpPr/>
          <p:nvPr/>
        </p:nvSpPr>
        <p:spPr>
          <a:xfrm>
            <a:off x="8645435" y="3429002"/>
            <a:ext cx="800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iều</a:t>
            </a:r>
            <a:endParaRPr kumimoji="0" lang="en-US" sz="3600" b="0" i="0" u="none" strike="noStrike" kern="1200" cap="none" spc="0" normalizeH="0" baseline="0" noProof="0">
              <a:ln w="0"/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0A7D72-0FC3-43D0-A9B4-BA912E832BA9}"/>
              </a:ext>
            </a:extLst>
          </p:cNvPr>
          <p:cNvSpPr/>
          <p:nvPr/>
        </p:nvSpPr>
        <p:spPr>
          <a:xfrm>
            <a:off x="8034318" y="3967516"/>
            <a:ext cx="800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iều</a:t>
            </a:r>
            <a:endParaRPr kumimoji="0" lang="en-US" sz="3600" b="0" i="0" u="none" strike="noStrike" kern="1200" cap="none" spc="0" normalizeH="0" baseline="0" noProof="0">
              <a:ln w="0"/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9BA4AA-BC92-43B7-9023-1131565C09D3}"/>
              </a:ext>
            </a:extLst>
          </p:cNvPr>
          <p:cNvSpPr/>
          <p:nvPr/>
        </p:nvSpPr>
        <p:spPr>
          <a:xfrm>
            <a:off x="7137759" y="4526754"/>
            <a:ext cx="800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iều</a:t>
            </a:r>
            <a:endParaRPr kumimoji="0" lang="en-US" sz="3600" b="0" i="0" u="none" strike="noStrike" kern="1200" cap="none" spc="0" normalizeH="0" baseline="0" noProof="0">
              <a:ln w="0"/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446D8EE-43EB-417E-90DD-909A37BECA02}"/>
              </a:ext>
            </a:extLst>
          </p:cNvPr>
          <p:cNvGrpSpPr/>
          <p:nvPr/>
        </p:nvGrpSpPr>
        <p:grpSpPr>
          <a:xfrm rot="475935">
            <a:off x="-1860602" y="3089771"/>
            <a:ext cx="4340431" cy="3840389"/>
            <a:chOff x="-1947231" y="-266157"/>
            <a:chExt cx="8191500" cy="7247793"/>
          </a:xfrm>
        </p:grpSpPr>
        <p:pic>
          <p:nvPicPr>
            <p:cNvPr id="19" name="Picture 30" descr="Cargo Ship Png - Cartoon Ship Image Png, Transparent Png , Transparent Png  Image - PNGitem">
              <a:extLst>
                <a:ext uri="{FF2B5EF4-FFF2-40B4-BE49-F238E27FC236}">
                  <a16:creationId xmlns:a16="http://schemas.microsoft.com/office/drawing/2014/main" id="{E564CFA3-29E0-4DA9-B7E3-24CC64A4D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403" b="100000" l="0" r="98488">
                          <a14:foregroundMark x1="7093" y1="49591" x2="29302" y2="62357"/>
                          <a14:foregroundMark x1="20465" y1="53519" x2="49186" y2="59411"/>
                          <a14:foregroundMark x1="5349" y1="52537" x2="9651" y2="55155"/>
                          <a14:backgroundMark x1="55930" y1="27169" x2="97209" y2="40917"/>
                          <a14:backgroundMark x1="56395" y1="51882" x2="88721" y2="58265"/>
                          <a14:backgroundMark x1="87791" y1="59902" x2="97093" y2="61538"/>
                          <a14:backgroundMark x1="57907" y1="53846" x2="58140" y2="55810"/>
                          <a14:backgroundMark x1="56977" y1="56137" x2="60000" y2="57119"/>
                          <a14:backgroundMark x1="56860" y1="57283" x2="60930" y2="57283"/>
                          <a14:backgroundMark x1="85233" y1="61538" x2="96860" y2="63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072">
              <a:off x="-1947231" y="766054"/>
              <a:ext cx="8191500" cy="581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FBBF63B-BC7A-453D-A995-C68F2CB49F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278" b="95298" l="3263" r="42514">
                          <a14:foregroundMark x1="34645" y1="48752" x2="32534" y2="52975"/>
                          <a14:foregroundMark x1="34453" y1="9021" x2="33061" y2="23704"/>
                          <a14:foregroundMark x1="29798" y1="48225" x2="28071" y2="53167"/>
                          <a14:foregroundMark x1="38484" y1="15739" x2="35845" y2="25912"/>
                          <a14:foregroundMark x1="40067" y1="13484" x2="37860" y2="21545"/>
                          <a14:foregroundMark x1="41843" y1="14347" x2="41843" y2="14347"/>
                          <a14:foregroundMark x1="40355" y1="10845" x2="36324" y2="7869"/>
                          <a14:foregroundMark x1="35077" y1="7582" x2="29223" y2="9357"/>
                          <a14:foregroundMark x1="31046" y1="10557" x2="27735" y2="14012"/>
                          <a14:foregroundMark x1="28791" y1="45154" x2="28695" y2="49712"/>
                          <a14:foregroundMark x1="40259" y1="39683" x2="38868" y2="49760"/>
                          <a14:foregroundMark x1="39012" y1="46785" x2="37380" y2="52975"/>
                          <a14:foregroundMark x1="39539" y1="52399" x2="38964" y2="52639"/>
                          <a14:foregroundMark x1="38004" y1="53551" x2="36852" y2="54798"/>
                          <a14:foregroundMark x1="39779" y1="33061" x2="39683" y2="40355"/>
                          <a14:foregroundMark x1="20106" y1="35701" x2="16315" y2="55710"/>
                          <a14:foregroundMark x1="26679" y1="24616" x2="34117" y2="35173"/>
                          <a14:foregroundMark x1="33349" y1="25288" x2="35173" y2="33349"/>
                          <a14:foregroundMark x1="23273" y1="24424" x2="19674" y2="38532"/>
                          <a14:foregroundMark x1="36036" y1="18186" x2="33781" y2="29607"/>
                          <a14:foregroundMark x1="36468" y1="17131" x2="32965" y2="21161"/>
                          <a14:foregroundMark x1="28695" y1="19866" x2="27351" y2="21353"/>
                          <a14:foregroundMark x1="23417" y1="19530" x2="23273" y2="19578"/>
                          <a14:foregroundMark x1="23177" y1="19578" x2="22649" y2="18042"/>
                          <a14:foregroundMark x1="22217" y1="20106" x2="23417" y2="21257"/>
                          <a14:foregroundMark x1="27543" y1="21881" x2="27543" y2="21881"/>
                          <a14:foregroundMark x1="30950" y1="23081" x2="31478" y2="25048"/>
                          <a14:foregroundMark x1="28839" y1="40355" x2="31238" y2="44818"/>
                          <a14:foregroundMark x1="28839" y1="41411" x2="29367" y2="45010"/>
                          <a14:foregroundMark x1="28647" y1="40643" x2="18714" y2="46737"/>
                          <a14:foregroundMark x1="39923" y1="36708" x2="39971" y2="46257"/>
                          <a14:foregroundMark x1="40259" y1="47697" x2="39251" y2="50144"/>
                          <a14:foregroundMark x1="39587" y1="50144" x2="38868" y2="53407"/>
                          <a14:foregroundMark x1="38868" y1="53407" x2="38388" y2="55758"/>
                          <a14:foregroundMark x1="38388" y1="55758" x2="32630" y2="55758"/>
                          <a14:foregroundMark x1="40067" y1="34741" x2="39971" y2="39539"/>
                          <a14:foregroundMark x1="39827" y1="46593" x2="39971" y2="48129"/>
                          <a14:foregroundMark x1="28263" y1="49616" x2="27255" y2="55902"/>
                          <a14:foregroundMark x1="17658" y1="52255" x2="15019" y2="62140"/>
                          <a14:foregroundMark x1="15595" y1="59837" x2="13052" y2="71401"/>
                          <a14:foregroundMark x1="11084" y1="76967" x2="8925" y2="86612"/>
                          <a14:foregroundMark x1="27351" y1="77207" x2="22313" y2="73992"/>
                          <a14:foregroundMark x1="8877" y1="87668" x2="7726" y2="92322"/>
                          <a14:foregroundMark x1="8733" y1="92562" x2="8109" y2="92562"/>
                          <a14:foregroundMark x1="9261" y1="92994" x2="8589" y2="92370"/>
                          <a14:foregroundMark x1="16027" y1="59453" x2="13820" y2="70537"/>
                          <a14:foregroundMark x1="14971" y1="57821" x2="10797" y2="78599"/>
                          <a14:foregroundMark x1="17754" y1="45393" x2="14203" y2="60605"/>
                          <a14:foregroundMark x1="16987" y1="55470" x2="15643" y2="61660"/>
                          <a14:foregroundMark x1="20250" y1="31814" x2="16987" y2="48944"/>
                          <a14:foregroundMark x1="24664" y1="18138" x2="22169" y2="26536"/>
                          <a14:foregroundMark x1="23081" y1="19242" x2="20729" y2="31382"/>
                          <a14:foregroundMark x1="21833" y1="17514" x2="22793" y2="21593"/>
                          <a14:foregroundMark x1="21257" y1="18714" x2="22745" y2="21449"/>
                          <a14:foregroundMark x1="21545" y1="17418" x2="21545" y2="18330"/>
                          <a14:foregroundMark x1="21689" y1="20106" x2="23417" y2="21593"/>
                          <a14:foregroundMark x1="21881" y1="23896" x2="20250" y2="32821"/>
                          <a14:foregroundMark x1="41411" y1="17035" x2="38436" y2="23129"/>
                          <a14:foregroundMark x1="38340" y1="23177" x2="34837" y2="26967"/>
                          <a14:foregroundMark x1="35365" y1="27015" x2="35509" y2="28887"/>
                          <a14:foregroundMark x1="35317" y1="27975" x2="38772" y2="30182"/>
                          <a14:foregroundMark x1="38868" y1="30134" x2="39971" y2="33877"/>
                          <a14:foregroundMark x1="41123" y1="11660" x2="41891" y2="15979"/>
                          <a14:foregroundMark x1="41891" y1="16027" x2="40067" y2="21209"/>
                          <a14:foregroundMark x1="39587" y1="9549" x2="37092" y2="8157"/>
                          <a14:foregroundMark x1="35221" y1="7582" x2="31862" y2="8589"/>
                          <a14:foregroundMark x1="32965" y1="7438" x2="30662" y2="9021"/>
                          <a14:foregroundMark x1="30854" y1="8205" x2="28359" y2="11468"/>
                          <a14:foregroundMark x1="28647" y1="10317" x2="27975" y2="12236"/>
                          <a14:foregroundMark x1="27687" y1="11564" x2="23896" y2="11900"/>
                          <a14:foregroundMark x1="23417" y1="11804" x2="21593" y2="12524"/>
                          <a14:foregroundMark x1="21353" y1="12764" x2="22073" y2="14203"/>
                          <a14:foregroundMark x1="40211" y1="48752" x2="39395" y2="49472"/>
                          <a14:foregroundMark x1="40163" y1="48464" x2="39299" y2="50480"/>
                          <a14:foregroundMark x1="39683" y1="9885" x2="41171" y2="12092"/>
                          <a14:foregroundMark x1="41315" y1="12188" x2="42035" y2="14827"/>
                          <a14:foregroundMark x1="42035" y1="14923" x2="41891" y2="16795"/>
                          <a14:foregroundMark x1="39155" y1="9117" x2="36996" y2="8253"/>
                          <a14:foregroundMark x1="36228" y1="7869" x2="32390" y2="7869"/>
                          <a14:foregroundMark x1="34885" y1="7726" x2="32821" y2="7965"/>
                          <a14:foregroundMark x1="33397" y1="7630" x2="31238" y2="8061"/>
                          <a14:foregroundMark x1="30134" y1="8733" x2="29223" y2="9741"/>
                          <a14:foregroundMark x1="39587" y1="9789" x2="41075" y2="12140"/>
                          <a14:backgroundMark x1="24472" y1="54798" x2="22265" y2="59309"/>
                          <a14:backgroundMark x1="20250" y1="54559" x2="17226" y2="58589"/>
                          <a14:backgroundMark x1="17898" y1="81142" x2="14923" y2="80134"/>
                          <a14:backgroundMark x1="22121" y1="85077" x2="20010" y2="84549"/>
                          <a14:backgroundMark x1="24760" y1="87380" x2="25912" y2="89251"/>
                          <a14:backgroundMark x1="18378" y1="55806" x2="16747" y2="63820"/>
                          <a14:backgroundMark x1="17754" y1="55134" x2="16267" y2="619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29"/>
            <a:stretch/>
          </p:blipFill>
          <p:spPr>
            <a:xfrm rot="21070943" flipH="1">
              <a:off x="2985525" y="-266157"/>
              <a:ext cx="3179667" cy="7247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568392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ammiLynn — Animated Scenery Background Gifs.">
            <a:extLst>
              <a:ext uri="{FF2B5EF4-FFF2-40B4-BE49-F238E27FC236}">
                <a16:creationId xmlns:a16="http://schemas.microsoft.com/office/drawing/2014/main" id="{B1561EB6-B9BB-4E5D-8EF9-4C5B2D0B35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788229"/>
            <a:ext cx="12192000" cy="1066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hutterstock">
            <a:extLst>
              <a:ext uri="{FF2B5EF4-FFF2-40B4-BE49-F238E27FC236}">
                <a16:creationId xmlns:a16="http://schemas.microsoft.com/office/drawing/2014/main" id="{2A71F23D-52CF-4066-95CC-40A565529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b="40555"/>
          <a:stretch/>
        </p:blipFill>
        <p:spPr bwMode="auto">
          <a:xfrm>
            <a:off x="1" y="294539"/>
            <a:ext cx="8424153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Shutterstock">
            <a:extLst>
              <a:ext uri="{FF2B5EF4-FFF2-40B4-BE49-F238E27FC236}">
                <a16:creationId xmlns:a16="http://schemas.microsoft.com/office/drawing/2014/main" id="{9D873678-DB23-4FD5-B4DE-6E274DBC4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r="54656" b="40555"/>
          <a:stretch/>
        </p:blipFill>
        <p:spPr bwMode="auto">
          <a:xfrm>
            <a:off x="8424154" y="294539"/>
            <a:ext cx="3767847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7ACBDED-CBCF-430F-9EF6-6AA39EBD74A6}"/>
              </a:ext>
            </a:extLst>
          </p:cNvPr>
          <p:cNvGrpSpPr/>
          <p:nvPr/>
        </p:nvGrpSpPr>
        <p:grpSpPr>
          <a:xfrm rot="475935">
            <a:off x="-196993" y="35461"/>
            <a:ext cx="7670800" cy="6787081"/>
            <a:chOff x="-1947231" y="-266157"/>
            <a:chExt cx="8191500" cy="7247793"/>
          </a:xfrm>
        </p:grpSpPr>
        <p:pic>
          <p:nvPicPr>
            <p:cNvPr id="1054" name="Picture 30" descr="Cargo Ship Png - Cartoon Ship Image Png, Transparent Png , Transparent Png  Image - PNGitem">
              <a:extLst>
                <a:ext uri="{FF2B5EF4-FFF2-40B4-BE49-F238E27FC236}">
                  <a16:creationId xmlns:a16="http://schemas.microsoft.com/office/drawing/2014/main" id="{8936AADC-1100-44C1-93E7-8F9D081B0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403" b="100000" l="0" r="98488">
                          <a14:foregroundMark x1="7093" y1="49591" x2="29302" y2="62357"/>
                          <a14:foregroundMark x1="20465" y1="53519" x2="49186" y2="59411"/>
                          <a14:foregroundMark x1="5349" y1="52537" x2="9651" y2="55155"/>
                          <a14:backgroundMark x1="55930" y1="27169" x2="97209" y2="40917"/>
                          <a14:backgroundMark x1="56395" y1="51882" x2="88721" y2="58265"/>
                          <a14:backgroundMark x1="87791" y1="59902" x2="97093" y2="61538"/>
                          <a14:backgroundMark x1="57907" y1="53846" x2="58140" y2="55810"/>
                          <a14:backgroundMark x1="56977" y1="56137" x2="60000" y2="57119"/>
                          <a14:backgroundMark x1="56860" y1="57283" x2="60930" y2="57283"/>
                          <a14:backgroundMark x1="85233" y1="61538" x2="96860" y2="63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072">
              <a:off x="-1947231" y="766054"/>
              <a:ext cx="8191500" cy="581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D391CC-B88D-4F66-A3D4-E934CB1E4B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278" b="95298" l="3263" r="42514">
                          <a14:foregroundMark x1="34645" y1="48752" x2="32534" y2="52975"/>
                          <a14:foregroundMark x1="34453" y1="9021" x2="33061" y2="23704"/>
                          <a14:foregroundMark x1="29798" y1="48225" x2="28071" y2="53167"/>
                          <a14:foregroundMark x1="38484" y1="15739" x2="35845" y2="25912"/>
                          <a14:foregroundMark x1="40067" y1="13484" x2="37860" y2="21545"/>
                          <a14:foregroundMark x1="41843" y1="14347" x2="41843" y2="14347"/>
                          <a14:foregroundMark x1="40355" y1="10845" x2="36324" y2="7869"/>
                          <a14:foregroundMark x1="35077" y1="7582" x2="29223" y2="9357"/>
                          <a14:foregroundMark x1="31046" y1="10557" x2="27735" y2="14012"/>
                          <a14:foregroundMark x1="28791" y1="45154" x2="28695" y2="49712"/>
                          <a14:foregroundMark x1="40259" y1="39683" x2="38868" y2="49760"/>
                          <a14:foregroundMark x1="39012" y1="46785" x2="37380" y2="52975"/>
                          <a14:foregroundMark x1="39539" y1="52399" x2="38964" y2="52639"/>
                          <a14:foregroundMark x1="38004" y1="53551" x2="36852" y2="54798"/>
                          <a14:foregroundMark x1="39779" y1="33061" x2="39683" y2="40355"/>
                          <a14:foregroundMark x1="20106" y1="35701" x2="16315" y2="55710"/>
                          <a14:foregroundMark x1="26679" y1="24616" x2="34117" y2="35173"/>
                          <a14:foregroundMark x1="33349" y1="25288" x2="35173" y2="33349"/>
                          <a14:foregroundMark x1="23273" y1="24424" x2="19674" y2="38532"/>
                          <a14:foregroundMark x1="36036" y1="18186" x2="33781" y2="29607"/>
                          <a14:foregroundMark x1="36468" y1="17131" x2="32965" y2="21161"/>
                          <a14:foregroundMark x1="28695" y1="19866" x2="27351" y2="21353"/>
                          <a14:foregroundMark x1="23417" y1="19530" x2="23273" y2="19578"/>
                          <a14:foregroundMark x1="23177" y1="19578" x2="22649" y2="18042"/>
                          <a14:foregroundMark x1="22217" y1="20106" x2="23417" y2="21257"/>
                          <a14:foregroundMark x1="27543" y1="21881" x2="27543" y2="21881"/>
                          <a14:foregroundMark x1="30950" y1="23081" x2="31478" y2="25048"/>
                          <a14:foregroundMark x1="28839" y1="40355" x2="31238" y2="44818"/>
                          <a14:foregroundMark x1="28839" y1="41411" x2="29367" y2="45010"/>
                          <a14:foregroundMark x1="28647" y1="40643" x2="18714" y2="46737"/>
                          <a14:foregroundMark x1="39923" y1="36708" x2="39971" y2="46257"/>
                          <a14:foregroundMark x1="40259" y1="47697" x2="39251" y2="50144"/>
                          <a14:foregroundMark x1="39587" y1="50144" x2="38868" y2="53407"/>
                          <a14:foregroundMark x1="38868" y1="53407" x2="38388" y2="55758"/>
                          <a14:foregroundMark x1="38388" y1="55758" x2="32630" y2="55758"/>
                          <a14:foregroundMark x1="40067" y1="34741" x2="39971" y2="39539"/>
                          <a14:foregroundMark x1="39827" y1="46593" x2="39971" y2="48129"/>
                          <a14:foregroundMark x1="28263" y1="49616" x2="27255" y2="55902"/>
                          <a14:foregroundMark x1="17658" y1="52255" x2="15019" y2="62140"/>
                          <a14:foregroundMark x1="15595" y1="59837" x2="13052" y2="71401"/>
                          <a14:foregroundMark x1="11084" y1="76967" x2="8925" y2="86612"/>
                          <a14:foregroundMark x1="27351" y1="77207" x2="22313" y2="73992"/>
                          <a14:foregroundMark x1="8877" y1="87668" x2="7726" y2="92322"/>
                          <a14:foregroundMark x1="8733" y1="92562" x2="8109" y2="92562"/>
                          <a14:foregroundMark x1="9261" y1="92994" x2="8589" y2="92370"/>
                          <a14:foregroundMark x1="16027" y1="59453" x2="13820" y2="70537"/>
                          <a14:foregroundMark x1="14971" y1="57821" x2="10797" y2="78599"/>
                          <a14:foregroundMark x1="17754" y1="45393" x2="14203" y2="60605"/>
                          <a14:foregroundMark x1="16987" y1="55470" x2="15643" y2="61660"/>
                          <a14:foregroundMark x1="20250" y1="31814" x2="16987" y2="48944"/>
                          <a14:foregroundMark x1="24664" y1="18138" x2="22169" y2="26536"/>
                          <a14:foregroundMark x1="23081" y1="19242" x2="20729" y2="31382"/>
                          <a14:foregroundMark x1="21833" y1="17514" x2="22793" y2="21593"/>
                          <a14:foregroundMark x1="21257" y1="18714" x2="22745" y2="21449"/>
                          <a14:foregroundMark x1="21545" y1="17418" x2="21545" y2="18330"/>
                          <a14:foregroundMark x1="21689" y1="20106" x2="23417" y2="21593"/>
                          <a14:foregroundMark x1="21881" y1="23896" x2="20250" y2="32821"/>
                          <a14:foregroundMark x1="41411" y1="17035" x2="38436" y2="23129"/>
                          <a14:foregroundMark x1="38340" y1="23177" x2="34837" y2="26967"/>
                          <a14:foregroundMark x1="35365" y1="27015" x2="35509" y2="28887"/>
                          <a14:foregroundMark x1="35317" y1="27975" x2="38772" y2="30182"/>
                          <a14:foregroundMark x1="38868" y1="30134" x2="39971" y2="33877"/>
                          <a14:foregroundMark x1="41123" y1="11660" x2="41891" y2="15979"/>
                          <a14:foregroundMark x1="41891" y1="16027" x2="40067" y2="21209"/>
                          <a14:foregroundMark x1="39587" y1="9549" x2="37092" y2="8157"/>
                          <a14:foregroundMark x1="35221" y1="7582" x2="31862" y2="8589"/>
                          <a14:foregroundMark x1="32965" y1="7438" x2="30662" y2="9021"/>
                          <a14:foregroundMark x1="30854" y1="8205" x2="28359" y2="11468"/>
                          <a14:foregroundMark x1="28647" y1="10317" x2="27975" y2="12236"/>
                          <a14:foregroundMark x1="27687" y1="11564" x2="23896" y2="11900"/>
                          <a14:foregroundMark x1="23417" y1="11804" x2="21593" y2="12524"/>
                          <a14:foregroundMark x1="21353" y1="12764" x2="22073" y2="14203"/>
                          <a14:foregroundMark x1="40211" y1="48752" x2="39395" y2="49472"/>
                          <a14:foregroundMark x1="40163" y1="48464" x2="39299" y2="50480"/>
                          <a14:foregroundMark x1="39683" y1="9885" x2="41171" y2="12092"/>
                          <a14:foregroundMark x1="41315" y1="12188" x2="42035" y2="14827"/>
                          <a14:foregroundMark x1="42035" y1="14923" x2="41891" y2="16795"/>
                          <a14:foregroundMark x1="39155" y1="9117" x2="36996" y2="8253"/>
                          <a14:foregroundMark x1="36228" y1="7869" x2="32390" y2="7869"/>
                          <a14:foregroundMark x1="34885" y1="7726" x2="32821" y2="7965"/>
                          <a14:foregroundMark x1="33397" y1="7630" x2="31238" y2="8061"/>
                          <a14:foregroundMark x1="30134" y1="8733" x2="29223" y2="9741"/>
                          <a14:foregroundMark x1="39587" y1="9789" x2="41075" y2="12140"/>
                          <a14:backgroundMark x1="24472" y1="54798" x2="22265" y2="59309"/>
                          <a14:backgroundMark x1="20250" y1="54559" x2="17226" y2="58589"/>
                          <a14:backgroundMark x1="17898" y1="81142" x2="14923" y2="80134"/>
                          <a14:backgroundMark x1="22121" y1="85077" x2="20010" y2="84549"/>
                          <a14:backgroundMark x1="24760" y1="87380" x2="25912" y2="89251"/>
                          <a14:backgroundMark x1="18378" y1="55806" x2="16747" y2="63820"/>
                          <a14:backgroundMark x1="17754" y1="55134" x2="16267" y2="619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29"/>
            <a:stretch/>
          </p:blipFill>
          <p:spPr>
            <a:xfrm rot="21070943" flipH="1">
              <a:off x="2985525" y="-266157"/>
              <a:ext cx="3179667" cy="7247793"/>
            </a:xfrm>
            <a:prstGeom prst="rect">
              <a:avLst/>
            </a:prstGeom>
          </p:spPr>
        </p:pic>
      </p:grpSp>
      <p:pic>
        <p:nvPicPr>
          <p:cNvPr id="1040" name="Picture 16" descr="1,076,305 BEST Rubbish IMAGES, STOCK PHOTOS &amp;amp; VECTORS | Adobe Stock">
            <a:extLst>
              <a:ext uri="{FF2B5EF4-FFF2-40B4-BE49-F238E27FC236}">
                <a16:creationId xmlns:a16="http://schemas.microsoft.com/office/drawing/2014/main" id="{83BD6083-4BA4-43DD-B55E-8426E0C54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167" b="90000" l="0" r="2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002" r="79344" b="22712"/>
          <a:stretch/>
        </p:blipFill>
        <p:spPr bwMode="auto">
          <a:xfrm rot="20740929">
            <a:off x="7790568" y="5575365"/>
            <a:ext cx="1493657" cy="131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1,076,305 BEST Rubbish IMAGES, STOCK PHOTOS &amp;amp; VECTORS | Adobe Stock">
            <a:extLst>
              <a:ext uri="{FF2B5EF4-FFF2-40B4-BE49-F238E27FC236}">
                <a16:creationId xmlns:a16="http://schemas.microsoft.com/office/drawing/2014/main" id="{95E43680-17E5-4B58-B781-EA7A690A3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556" b="51667" l="0" r="20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" t="22994" r="78290" b="44720"/>
          <a:stretch/>
        </p:blipFill>
        <p:spPr bwMode="auto">
          <a:xfrm>
            <a:off x="10813929" y="5453617"/>
            <a:ext cx="1062560" cy="9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rash and garbage icons set, cartoon style - Stock Illustration [28783798]  - PIXTA">
            <a:extLst>
              <a:ext uri="{FF2B5EF4-FFF2-40B4-BE49-F238E27FC236}">
                <a16:creationId xmlns:a16="http://schemas.microsoft.com/office/drawing/2014/main" id="{99D67437-D39C-4874-9356-9CBD5CBCA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78" b="27598" l="36339" r="623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83" t="1363" r="34356" b="69487"/>
          <a:stretch/>
        </p:blipFill>
        <p:spPr bwMode="auto">
          <a:xfrm>
            <a:off x="10619643" y="3147643"/>
            <a:ext cx="1772027" cy="164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aper Recycling Symbol Recycling Bin PNG, Clipart, Brand, Can, Cartoon  Trash, Clip Art, Design Free PNG">
            <a:extLst>
              <a:ext uri="{FF2B5EF4-FFF2-40B4-BE49-F238E27FC236}">
                <a16:creationId xmlns:a16="http://schemas.microsoft.com/office/drawing/2014/main" id="{B4E2F8EB-B9EC-4D55-96B3-4069CEFAE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30822" l="58929" r="69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20" t="-4874" r="28722" b="71039"/>
          <a:stretch/>
        </p:blipFill>
        <p:spPr bwMode="auto">
          <a:xfrm rot="18963416">
            <a:off x="7765672" y="4030307"/>
            <a:ext cx="747461" cy="18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Paper Recycling Symbol Recycling Bin PNG, Clipart, Brand, Can, Cartoon  Trash, Clip Art, Design Free PNG">
            <a:extLst>
              <a:ext uri="{FF2B5EF4-FFF2-40B4-BE49-F238E27FC236}">
                <a16:creationId xmlns:a16="http://schemas.microsoft.com/office/drawing/2014/main" id="{7EC07914-D269-4235-A3AC-3641299ED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29452" l="31868" r="4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05" t="-979" r="55737" b="67144"/>
          <a:stretch/>
        </p:blipFill>
        <p:spPr bwMode="auto">
          <a:xfrm rot="2256106">
            <a:off x="9990796" y="4143217"/>
            <a:ext cx="747461" cy="18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lastic Bag Background clipart - Bag, Illustration, Hat, transparent clip  art">
            <a:extLst>
              <a:ext uri="{FF2B5EF4-FFF2-40B4-BE49-F238E27FC236}">
                <a16:creationId xmlns:a16="http://schemas.microsoft.com/office/drawing/2014/main" id="{966EB91A-76B0-488A-8C82-12F31CC12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484" y="3005217"/>
            <a:ext cx="1641827" cy="164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159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23594 0.29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16159 0.1354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-0.20013 -0.0502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3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mmiLynn — Animated Scenery Background Gifs.">
            <a:extLst>
              <a:ext uri="{FF2B5EF4-FFF2-40B4-BE49-F238E27FC236}">
                <a16:creationId xmlns:a16="http://schemas.microsoft.com/office/drawing/2014/main" id="{781CFDCA-1F61-4569-9DE4-7712737C4A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788229"/>
            <a:ext cx="12192000" cy="1066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Shutterstock">
            <a:extLst>
              <a:ext uri="{FF2B5EF4-FFF2-40B4-BE49-F238E27FC236}">
                <a16:creationId xmlns:a16="http://schemas.microsoft.com/office/drawing/2014/main" id="{AA050041-4EB8-41B7-B084-0325A9A59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b="40555"/>
          <a:stretch/>
        </p:blipFill>
        <p:spPr bwMode="auto">
          <a:xfrm>
            <a:off x="1" y="294539"/>
            <a:ext cx="8424153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Shutterstock">
            <a:extLst>
              <a:ext uri="{FF2B5EF4-FFF2-40B4-BE49-F238E27FC236}">
                <a16:creationId xmlns:a16="http://schemas.microsoft.com/office/drawing/2014/main" id="{33EA15CE-FDC3-419E-AB95-B8D216E50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r="54656" b="40555"/>
          <a:stretch/>
        </p:blipFill>
        <p:spPr bwMode="auto">
          <a:xfrm>
            <a:off x="8424154" y="294539"/>
            <a:ext cx="3767847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E658D3-C4F0-40CC-A715-70684D9B7B81}"/>
              </a:ext>
            </a:extLst>
          </p:cNvPr>
          <p:cNvSpPr/>
          <p:nvPr/>
        </p:nvSpPr>
        <p:spPr>
          <a:xfrm>
            <a:off x="619226" y="678238"/>
            <a:ext cx="10953549" cy="5501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94B67D-8969-4B7B-BC78-0E28A1004665}"/>
              </a:ext>
            </a:extLst>
          </p:cNvPr>
          <p:cNvGrpSpPr/>
          <p:nvPr/>
        </p:nvGrpSpPr>
        <p:grpSpPr>
          <a:xfrm rot="475935">
            <a:off x="-1860602" y="3089771"/>
            <a:ext cx="4340431" cy="3840389"/>
            <a:chOff x="-1947231" y="-266157"/>
            <a:chExt cx="8191500" cy="7247793"/>
          </a:xfrm>
        </p:grpSpPr>
        <p:pic>
          <p:nvPicPr>
            <p:cNvPr id="10" name="Picture 30" descr="Cargo Ship Png - Cartoon Ship Image Png, Transparent Png , Transparent Png  Image - PNGitem">
              <a:extLst>
                <a:ext uri="{FF2B5EF4-FFF2-40B4-BE49-F238E27FC236}">
                  <a16:creationId xmlns:a16="http://schemas.microsoft.com/office/drawing/2014/main" id="{F34AE564-3CE9-4D54-8A8B-1D5C8C0C8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403" b="100000" l="0" r="98488">
                          <a14:foregroundMark x1="7093" y1="49591" x2="29302" y2="62357"/>
                          <a14:foregroundMark x1="20465" y1="53519" x2="49186" y2="59411"/>
                          <a14:foregroundMark x1="5349" y1="52537" x2="9651" y2="55155"/>
                          <a14:backgroundMark x1="55930" y1="27169" x2="97209" y2="40917"/>
                          <a14:backgroundMark x1="56395" y1="51882" x2="88721" y2="58265"/>
                          <a14:backgroundMark x1="87791" y1="59902" x2="97093" y2="61538"/>
                          <a14:backgroundMark x1="57907" y1="53846" x2="58140" y2="55810"/>
                          <a14:backgroundMark x1="56977" y1="56137" x2="60000" y2="57119"/>
                          <a14:backgroundMark x1="56860" y1="57283" x2="60930" y2="57283"/>
                          <a14:backgroundMark x1="85233" y1="61538" x2="96860" y2="63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072">
              <a:off x="-1947231" y="766054"/>
              <a:ext cx="8191500" cy="581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3EB0123-78F0-44A9-A912-96C117893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278" b="95298" l="3263" r="42514">
                          <a14:foregroundMark x1="34645" y1="48752" x2="32534" y2="52975"/>
                          <a14:foregroundMark x1="34453" y1="9021" x2="33061" y2="23704"/>
                          <a14:foregroundMark x1="29798" y1="48225" x2="28071" y2="53167"/>
                          <a14:foregroundMark x1="38484" y1="15739" x2="35845" y2="25912"/>
                          <a14:foregroundMark x1="40067" y1="13484" x2="37860" y2="21545"/>
                          <a14:foregroundMark x1="41843" y1="14347" x2="41843" y2="14347"/>
                          <a14:foregroundMark x1="40355" y1="10845" x2="36324" y2="7869"/>
                          <a14:foregroundMark x1="35077" y1="7582" x2="29223" y2="9357"/>
                          <a14:foregroundMark x1="31046" y1="10557" x2="27735" y2="14012"/>
                          <a14:foregroundMark x1="28791" y1="45154" x2="28695" y2="49712"/>
                          <a14:foregroundMark x1="40259" y1="39683" x2="38868" y2="49760"/>
                          <a14:foregroundMark x1="39012" y1="46785" x2="37380" y2="52975"/>
                          <a14:foregroundMark x1="39539" y1="52399" x2="38964" y2="52639"/>
                          <a14:foregroundMark x1="38004" y1="53551" x2="36852" y2="54798"/>
                          <a14:foregroundMark x1="39779" y1="33061" x2="39683" y2="40355"/>
                          <a14:foregroundMark x1="20106" y1="35701" x2="16315" y2="55710"/>
                          <a14:foregroundMark x1="26679" y1="24616" x2="34117" y2="35173"/>
                          <a14:foregroundMark x1="33349" y1="25288" x2="35173" y2="33349"/>
                          <a14:foregroundMark x1="23273" y1="24424" x2="19674" y2="38532"/>
                          <a14:foregroundMark x1="36036" y1="18186" x2="33781" y2="29607"/>
                          <a14:foregroundMark x1="36468" y1="17131" x2="32965" y2="21161"/>
                          <a14:foregroundMark x1="28695" y1="19866" x2="27351" y2="21353"/>
                          <a14:foregroundMark x1="23417" y1="19530" x2="23273" y2="19578"/>
                          <a14:foregroundMark x1="23177" y1="19578" x2="22649" y2="18042"/>
                          <a14:foregroundMark x1="22217" y1="20106" x2="23417" y2="21257"/>
                          <a14:foregroundMark x1="27543" y1="21881" x2="27543" y2="21881"/>
                          <a14:foregroundMark x1="30950" y1="23081" x2="31478" y2="25048"/>
                          <a14:foregroundMark x1="28839" y1="40355" x2="31238" y2="44818"/>
                          <a14:foregroundMark x1="28839" y1="41411" x2="29367" y2="45010"/>
                          <a14:foregroundMark x1="28647" y1="40643" x2="18714" y2="46737"/>
                          <a14:foregroundMark x1="39923" y1="36708" x2="39971" y2="46257"/>
                          <a14:foregroundMark x1="40259" y1="47697" x2="39251" y2="50144"/>
                          <a14:foregroundMark x1="39587" y1="50144" x2="38868" y2="53407"/>
                          <a14:foregroundMark x1="38868" y1="53407" x2="38388" y2="55758"/>
                          <a14:foregroundMark x1="38388" y1="55758" x2="32630" y2="55758"/>
                          <a14:foregroundMark x1="40067" y1="34741" x2="39971" y2="39539"/>
                          <a14:foregroundMark x1="39827" y1="46593" x2="39971" y2="48129"/>
                          <a14:foregroundMark x1="28263" y1="49616" x2="27255" y2="55902"/>
                          <a14:foregroundMark x1="17658" y1="52255" x2="15019" y2="62140"/>
                          <a14:foregroundMark x1="15595" y1="59837" x2="13052" y2="71401"/>
                          <a14:foregroundMark x1="11084" y1="76967" x2="8925" y2="86612"/>
                          <a14:foregroundMark x1="27351" y1="77207" x2="22313" y2="73992"/>
                          <a14:foregroundMark x1="8877" y1="87668" x2="7726" y2="92322"/>
                          <a14:foregroundMark x1="8733" y1="92562" x2="8109" y2="92562"/>
                          <a14:foregroundMark x1="9261" y1="92994" x2="8589" y2="92370"/>
                          <a14:foregroundMark x1="16027" y1="59453" x2="13820" y2="70537"/>
                          <a14:foregroundMark x1="14971" y1="57821" x2="10797" y2="78599"/>
                          <a14:foregroundMark x1="17754" y1="45393" x2="14203" y2="60605"/>
                          <a14:foregroundMark x1="16987" y1="55470" x2="15643" y2="61660"/>
                          <a14:foregroundMark x1="20250" y1="31814" x2="16987" y2="48944"/>
                          <a14:foregroundMark x1="24664" y1="18138" x2="22169" y2="26536"/>
                          <a14:foregroundMark x1="23081" y1="19242" x2="20729" y2="31382"/>
                          <a14:foregroundMark x1="21833" y1="17514" x2="22793" y2="21593"/>
                          <a14:foregroundMark x1="21257" y1="18714" x2="22745" y2="21449"/>
                          <a14:foregroundMark x1="21545" y1="17418" x2="21545" y2="18330"/>
                          <a14:foregroundMark x1="21689" y1="20106" x2="23417" y2="21593"/>
                          <a14:foregroundMark x1="21881" y1="23896" x2="20250" y2="32821"/>
                          <a14:foregroundMark x1="41411" y1="17035" x2="38436" y2="23129"/>
                          <a14:foregroundMark x1="38340" y1="23177" x2="34837" y2="26967"/>
                          <a14:foregroundMark x1="35365" y1="27015" x2="35509" y2="28887"/>
                          <a14:foregroundMark x1="35317" y1="27975" x2="38772" y2="30182"/>
                          <a14:foregroundMark x1="38868" y1="30134" x2="39971" y2="33877"/>
                          <a14:foregroundMark x1="41123" y1="11660" x2="41891" y2="15979"/>
                          <a14:foregroundMark x1="41891" y1="16027" x2="40067" y2="21209"/>
                          <a14:foregroundMark x1="39587" y1="9549" x2="37092" y2="8157"/>
                          <a14:foregroundMark x1="35221" y1="7582" x2="31862" y2="8589"/>
                          <a14:foregroundMark x1="32965" y1="7438" x2="30662" y2="9021"/>
                          <a14:foregroundMark x1="30854" y1="8205" x2="28359" y2="11468"/>
                          <a14:foregroundMark x1="28647" y1="10317" x2="27975" y2="12236"/>
                          <a14:foregroundMark x1="27687" y1="11564" x2="23896" y2="11900"/>
                          <a14:foregroundMark x1="23417" y1="11804" x2="21593" y2="12524"/>
                          <a14:foregroundMark x1="21353" y1="12764" x2="22073" y2="14203"/>
                          <a14:foregroundMark x1="40211" y1="48752" x2="39395" y2="49472"/>
                          <a14:foregroundMark x1="40163" y1="48464" x2="39299" y2="50480"/>
                          <a14:foregroundMark x1="39683" y1="9885" x2="41171" y2="12092"/>
                          <a14:foregroundMark x1="41315" y1="12188" x2="42035" y2="14827"/>
                          <a14:foregroundMark x1="42035" y1="14923" x2="41891" y2="16795"/>
                          <a14:foregroundMark x1="39155" y1="9117" x2="36996" y2="8253"/>
                          <a14:foregroundMark x1="36228" y1="7869" x2="32390" y2="7869"/>
                          <a14:foregroundMark x1="34885" y1="7726" x2="32821" y2="7965"/>
                          <a14:foregroundMark x1="33397" y1="7630" x2="31238" y2="8061"/>
                          <a14:foregroundMark x1="30134" y1="8733" x2="29223" y2="9741"/>
                          <a14:foregroundMark x1="39587" y1="9789" x2="41075" y2="12140"/>
                          <a14:backgroundMark x1="24472" y1="54798" x2="22265" y2="59309"/>
                          <a14:backgroundMark x1="20250" y1="54559" x2="17226" y2="58589"/>
                          <a14:backgroundMark x1="17898" y1="81142" x2="14923" y2="80134"/>
                          <a14:backgroundMark x1="22121" y1="85077" x2="20010" y2="84549"/>
                          <a14:backgroundMark x1="24760" y1="87380" x2="25912" y2="89251"/>
                          <a14:backgroundMark x1="18378" y1="55806" x2="16747" y2="63820"/>
                          <a14:backgroundMark x1="17754" y1="55134" x2="16267" y2="619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29"/>
            <a:stretch/>
          </p:blipFill>
          <p:spPr>
            <a:xfrm rot="21070943" flipH="1">
              <a:off x="2985525" y="-266157"/>
              <a:ext cx="3179667" cy="7247793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9C6D77A-7DA9-4D69-9EF0-9008ABE08F3F}"/>
              </a:ext>
            </a:extLst>
          </p:cNvPr>
          <p:cNvSpPr txBox="1"/>
          <p:nvPr/>
        </p:nvSpPr>
        <p:spPr>
          <a:xfrm>
            <a:off x="876242" y="1217105"/>
            <a:ext cx="10439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475,5 + 4,5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+ 20 = ?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1D511A-F7AF-4288-94C6-3BCA1A39C6C2}"/>
              </a:ext>
            </a:extLst>
          </p:cNvPr>
          <p:cNvSpPr/>
          <p:nvPr/>
        </p:nvSpPr>
        <p:spPr>
          <a:xfrm>
            <a:off x="6388335" y="3274482"/>
            <a:ext cx="15985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480</a:t>
            </a:r>
            <a:endParaRPr kumimoji="0" lang="en-US" sz="66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20" descr="Trash and garbage icons set, cartoon style - Stock Illustration [28783798]  - PIXTA">
            <a:extLst>
              <a:ext uri="{FF2B5EF4-FFF2-40B4-BE49-F238E27FC236}">
                <a16:creationId xmlns:a16="http://schemas.microsoft.com/office/drawing/2014/main" id="{FF0633D8-58C4-4271-BD72-85313B69E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78" b="27598" l="36339" r="623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83" t="1363" r="34356" b="69487"/>
          <a:stretch/>
        </p:blipFill>
        <p:spPr bwMode="auto">
          <a:xfrm>
            <a:off x="10110361" y="5205831"/>
            <a:ext cx="1772027" cy="164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3918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ammiLynn — Animated Scenery Background Gifs.">
            <a:extLst>
              <a:ext uri="{FF2B5EF4-FFF2-40B4-BE49-F238E27FC236}">
                <a16:creationId xmlns:a16="http://schemas.microsoft.com/office/drawing/2014/main" id="{B1561EB6-B9BB-4E5D-8EF9-4C5B2D0B35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788229"/>
            <a:ext cx="12192000" cy="1066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hutterstock">
            <a:extLst>
              <a:ext uri="{FF2B5EF4-FFF2-40B4-BE49-F238E27FC236}">
                <a16:creationId xmlns:a16="http://schemas.microsoft.com/office/drawing/2014/main" id="{2A71F23D-52CF-4066-95CC-40A565529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b="40555"/>
          <a:stretch/>
        </p:blipFill>
        <p:spPr bwMode="auto">
          <a:xfrm>
            <a:off x="1" y="294539"/>
            <a:ext cx="8424153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Shutterstock">
            <a:extLst>
              <a:ext uri="{FF2B5EF4-FFF2-40B4-BE49-F238E27FC236}">
                <a16:creationId xmlns:a16="http://schemas.microsoft.com/office/drawing/2014/main" id="{9D873678-DB23-4FD5-B4DE-6E274DBC4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r="54656" b="40555"/>
          <a:stretch/>
        </p:blipFill>
        <p:spPr bwMode="auto">
          <a:xfrm>
            <a:off x="8424154" y="294539"/>
            <a:ext cx="3767847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7ACBDED-CBCF-430F-9EF6-6AA39EBD74A6}"/>
              </a:ext>
            </a:extLst>
          </p:cNvPr>
          <p:cNvGrpSpPr/>
          <p:nvPr/>
        </p:nvGrpSpPr>
        <p:grpSpPr>
          <a:xfrm rot="475935">
            <a:off x="-196993" y="35461"/>
            <a:ext cx="7670800" cy="6787081"/>
            <a:chOff x="-1947231" y="-266157"/>
            <a:chExt cx="8191500" cy="7247793"/>
          </a:xfrm>
        </p:grpSpPr>
        <p:pic>
          <p:nvPicPr>
            <p:cNvPr id="1054" name="Picture 30" descr="Cargo Ship Png - Cartoon Ship Image Png, Transparent Png , Transparent Png  Image - PNGitem">
              <a:extLst>
                <a:ext uri="{FF2B5EF4-FFF2-40B4-BE49-F238E27FC236}">
                  <a16:creationId xmlns:a16="http://schemas.microsoft.com/office/drawing/2014/main" id="{8936AADC-1100-44C1-93E7-8F9D081B0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403" b="100000" l="0" r="98488">
                          <a14:foregroundMark x1="7093" y1="49591" x2="29302" y2="62357"/>
                          <a14:foregroundMark x1="20465" y1="53519" x2="49186" y2="59411"/>
                          <a14:foregroundMark x1="5349" y1="52537" x2="9651" y2="55155"/>
                          <a14:backgroundMark x1="55930" y1="27169" x2="97209" y2="40917"/>
                          <a14:backgroundMark x1="56395" y1="51882" x2="88721" y2="58265"/>
                          <a14:backgroundMark x1="87791" y1="59902" x2="97093" y2="61538"/>
                          <a14:backgroundMark x1="57907" y1="53846" x2="58140" y2="55810"/>
                          <a14:backgroundMark x1="56977" y1="56137" x2="60000" y2="57119"/>
                          <a14:backgroundMark x1="56860" y1="57283" x2="60930" y2="57283"/>
                          <a14:backgroundMark x1="85233" y1="61538" x2="96860" y2="63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072">
              <a:off x="-1947231" y="766054"/>
              <a:ext cx="8191500" cy="581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D391CC-B88D-4F66-A3D4-E934CB1E4B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278" b="95298" l="3263" r="42514">
                          <a14:foregroundMark x1="34645" y1="48752" x2="32534" y2="52975"/>
                          <a14:foregroundMark x1="34453" y1="9021" x2="33061" y2="23704"/>
                          <a14:foregroundMark x1="29798" y1="48225" x2="28071" y2="53167"/>
                          <a14:foregroundMark x1="38484" y1="15739" x2="35845" y2="25912"/>
                          <a14:foregroundMark x1="40067" y1="13484" x2="37860" y2="21545"/>
                          <a14:foregroundMark x1="41843" y1="14347" x2="41843" y2="14347"/>
                          <a14:foregroundMark x1="40355" y1="10845" x2="36324" y2="7869"/>
                          <a14:foregroundMark x1="35077" y1="7582" x2="29223" y2="9357"/>
                          <a14:foregroundMark x1="31046" y1="10557" x2="27735" y2="14012"/>
                          <a14:foregroundMark x1="28791" y1="45154" x2="28695" y2="49712"/>
                          <a14:foregroundMark x1="40259" y1="39683" x2="38868" y2="49760"/>
                          <a14:foregroundMark x1="39012" y1="46785" x2="37380" y2="52975"/>
                          <a14:foregroundMark x1="39539" y1="52399" x2="38964" y2="52639"/>
                          <a14:foregroundMark x1="38004" y1="53551" x2="36852" y2="54798"/>
                          <a14:foregroundMark x1="39779" y1="33061" x2="39683" y2="40355"/>
                          <a14:foregroundMark x1="20106" y1="35701" x2="16315" y2="55710"/>
                          <a14:foregroundMark x1="26679" y1="24616" x2="34117" y2="35173"/>
                          <a14:foregroundMark x1="33349" y1="25288" x2="35173" y2="33349"/>
                          <a14:foregroundMark x1="23273" y1="24424" x2="19674" y2="38532"/>
                          <a14:foregroundMark x1="36036" y1="18186" x2="33781" y2="29607"/>
                          <a14:foregroundMark x1="36468" y1="17131" x2="32965" y2="21161"/>
                          <a14:foregroundMark x1="28695" y1="19866" x2="27351" y2="21353"/>
                          <a14:foregroundMark x1="23417" y1="19530" x2="23273" y2="19578"/>
                          <a14:foregroundMark x1="23177" y1="19578" x2="22649" y2="18042"/>
                          <a14:foregroundMark x1="22217" y1="20106" x2="23417" y2="21257"/>
                          <a14:foregroundMark x1="27543" y1="21881" x2="27543" y2="21881"/>
                          <a14:foregroundMark x1="30950" y1="23081" x2="31478" y2="25048"/>
                          <a14:foregroundMark x1="28839" y1="40355" x2="31238" y2="44818"/>
                          <a14:foregroundMark x1="28839" y1="41411" x2="29367" y2="45010"/>
                          <a14:foregroundMark x1="28647" y1="40643" x2="18714" y2="46737"/>
                          <a14:foregroundMark x1="39923" y1="36708" x2="39971" y2="46257"/>
                          <a14:foregroundMark x1="40259" y1="47697" x2="39251" y2="50144"/>
                          <a14:foregroundMark x1="39587" y1="50144" x2="38868" y2="53407"/>
                          <a14:foregroundMark x1="38868" y1="53407" x2="38388" y2="55758"/>
                          <a14:foregroundMark x1="38388" y1="55758" x2="32630" y2="55758"/>
                          <a14:foregroundMark x1="40067" y1="34741" x2="39971" y2="39539"/>
                          <a14:foregroundMark x1="39827" y1="46593" x2="39971" y2="48129"/>
                          <a14:foregroundMark x1="28263" y1="49616" x2="27255" y2="55902"/>
                          <a14:foregroundMark x1="17658" y1="52255" x2="15019" y2="62140"/>
                          <a14:foregroundMark x1="15595" y1="59837" x2="13052" y2="71401"/>
                          <a14:foregroundMark x1="11084" y1="76967" x2="8925" y2="86612"/>
                          <a14:foregroundMark x1="27351" y1="77207" x2="22313" y2="73992"/>
                          <a14:foregroundMark x1="8877" y1="87668" x2="7726" y2="92322"/>
                          <a14:foregroundMark x1="8733" y1="92562" x2="8109" y2="92562"/>
                          <a14:foregroundMark x1="9261" y1="92994" x2="8589" y2="92370"/>
                          <a14:foregroundMark x1="16027" y1="59453" x2="13820" y2="70537"/>
                          <a14:foregroundMark x1="14971" y1="57821" x2="10797" y2="78599"/>
                          <a14:foregroundMark x1="17754" y1="45393" x2="14203" y2="60605"/>
                          <a14:foregroundMark x1="16987" y1="55470" x2="15643" y2="61660"/>
                          <a14:foregroundMark x1="20250" y1="31814" x2="16987" y2="48944"/>
                          <a14:foregroundMark x1="24664" y1="18138" x2="22169" y2="26536"/>
                          <a14:foregroundMark x1="23081" y1="19242" x2="20729" y2="31382"/>
                          <a14:foregroundMark x1="21833" y1="17514" x2="22793" y2="21593"/>
                          <a14:foregroundMark x1="21257" y1="18714" x2="22745" y2="21449"/>
                          <a14:foregroundMark x1="21545" y1="17418" x2="21545" y2="18330"/>
                          <a14:foregroundMark x1="21689" y1="20106" x2="23417" y2="21593"/>
                          <a14:foregroundMark x1="21881" y1="23896" x2="20250" y2="32821"/>
                          <a14:foregroundMark x1="41411" y1="17035" x2="38436" y2="23129"/>
                          <a14:foregroundMark x1="38340" y1="23177" x2="34837" y2="26967"/>
                          <a14:foregroundMark x1="35365" y1="27015" x2="35509" y2="28887"/>
                          <a14:foregroundMark x1="35317" y1="27975" x2="38772" y2="30182"/>
                          <a14:foregroundMark x1="38868" y1="30134" x2="39971" y2="33877"/>
                          <a14:foregroundMark x1="41123" y1="11660" x2="41891" y2="15979"/>
                          <a14:foregroundMark x1="41891" y1="16027" x2="40067" y2="21209"/>
                          <a14:foregroundMark x1="39587" y1="9549" x2="37092" y2="8157"/>
                          <a14:foregroundMark x1="35221" y1="7582" x2="31862" y2="8589"/>
                          <a14:foregroundMark x1="32965" y1="7438" x2="30662" y2="9021"/>
                          <a14:foregroundMark x1="30854" y1="8205" x2="28359" y2="11468"/>
                          <a14:foregroundMark x1="28647" y1="10317" x2="27975" y2="12236"/>
                          <a14:foregroundMark x1="27687" y1="11564" x2="23896" y2="11900"/>
                          <a14:foregroundMark x1="23417" y1="11804" x2="21593" y2="12524"/>
                          <a14:foregroundMark x1="21353" y1="12764" x2="22073" y2="14203"/>
                          <a14:foregroundMark x1="40211" y1="48752" x2="39395" y2="49472"/>
                          <a14:foregroundMark x1="40163" y1="48464" x2="39299" y2="50480"/>
                          <a14:foregroundMark x1="39683" y1="9885" x2="41171" y2="12092"/>
                          <a14:foregroundMark x1="41315" y1="12188" x2="42035" y2="14827"/>
                          <a14:foregroundMark x1="42035" y1="14923" x2="41891" y2="16795"/>
                          <a14:foregroundMark x1="39155" y1="9117" x2="36996" y2="8253"/>
                          <a14:foregroundMark x1="36228" y1="7869" x2="32390" y2="7869"/>
                          <a14:foregroundMark x1="34885" y1="7726" x2="32821" y2="7965"/>
                          <a14:foregroundMark x1="33397" y1="7630" x2="31238" y2="8061"/>
                          <a14:foregroundMark x1="30134" y1="8733" x2="29223" y2="9741"/>
                          <a14:foregroundMark x1="39587" y1="9789" x2="41075" y2="12140"/>
                          <a14:backgroundMark x1="24472" y1="54798" x2="22265" y2="59309"/>
                          <a14:backgroundMark x1="20250" y1="54559" x2="17226" y2="58589"/>
                          <a14:backgroundMark x1="17898" y1="81142" x2="14923" y2="80134"/>
                          <a14:backgroundMark x1="22121" y1="85077" x2="20010" y2="84549"/>
                          <a14:backgroundMark x1="24760" y1="87380" x2="25912" y2="89251"/>
                          <a14:backgroundMark x1="18378" y1="55806" x2="16747" y2="63820"/>
                          <a14:backgroundMark x1="17754" y1="55134" x2="16267" y2="619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29"/>
            <a:stretch/>
          </p:blipFill>
          <p:spPr>
            <a:xfrm rot="21070943" flipH="1">
              <a:off x="2985525" y="-266157"/>
              <a:ext cx="3179667" cy="7247793"/>
            </a:xfrm>
            <a:prstGeom prst="rect">
              <a:avLst/>
            </a:prstGeom>
          </p:spPr>
        </p:pic>
      </p:grpSp>
      <p:pic>
        <p:nvPicPr>
          <p:cNvPr id="20" name="Picture 16" descr="1,076,305 BEST Rubbish IMAGES, STOCK PHOTOS &amp;amp; VECTORS | Adobe Stock">
            <a:extLst>
              <a:ext uri="{FF2B5EF4-FFF2-40B4-BE49-F238E27FC236}">
                <a16:creationId xmlns:a16="http://schemas.microsoft.com/office/drawing/2014/main" id="{95E43680-17E5-4B58-B781-EA7A690A3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556" b="51667" l="0" r="20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" t="22994" r="78290" b="44720"/>
          <a:stretch/>
        </p:blipFill>
        <p:spPr bwMode="auto">
          <a:xfrm>
            <a:off x="10813929" y="5453617"/>
            <a:ext cx="1062560" cy="9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rash and garbage icons set, cartoon style - Stock Illustration [28783798]  - PIXTA">
            <a:extLst>
              <a:ext uri="{FF2B5EF4-FFF2-40B4-BE49-F238E27FC236}">
                <a16:creationId xmlns:a16="http://schemas.microsoft.com/office/drawing/2014/main" id="{99D67437-D39C-4874-9356-9CBD5CBCA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78" b="27598" l="36339" r="623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83" t="1363" r="34356" b="69487"/>
          <a:stretch/>
        </p:blipFill>
        <p:spPr bwMode="auto">
          <a:xfrm>
            <a:off x="10619643" y="3147643"/>
            <a:ext cx="1772027" cy="164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Paper Recycling Symbol Recycling Bin PNG, Clipart, Brand, Can, Cartoon  Trash, Clip Art, Design Free PNG">
            <a:extLst>
              <a:ext uri="{FF2B5EF4-FFF2-40B4-BE49-F238E27FC236}">
                <a16:creationId xmlns:a16="http://schemas.microsoft.com/office/drawing/2014/main" id="{7EC07914-D269-4235-A3AC-3641299ED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29452" l="31868" r="4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05" t="-979" r="55737" b="67144"/>
          <a:stretch/>
        </p:blipFill>
        <p:spPr bwMode="auto">
          <a:xfrm rot="2256106">
            <a:off x="9990796" y="4143217"/>
            <a:ext cx="747461" cy="18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3063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4332 0.2810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mmiLynn — Animated Scenery Background Gifs.">
            <a:extLst>
              <a:ext uri="{FF2B5EF4-FFF2-40B4-BE49-F238E27FC236}">
                <a16:creationId xmlns:a16="http://schemas.microsoft.com/office/drawing/2014/main" id="{781CFDCA-1F61-4569-9DE4-7712737C4A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788229"/>
            <a:ext cx="12192000" cy="1066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Shutterstock">
            <a:extLst>
              <a:ext uri="{FF2B5EF4-FFF2-40B4-BE49-F238E27FC236}">
                <a16:creationId xmlns:a16="http://schemas.microsoft.com/office/drawing/2014/main" id="{AA050041-4EB8-41B7-B084-0325A9A59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b="40555"/>
          <a:stretch/>
        </p:blipFill>
        <p:spPr bwMode="auto">
          <a:xfrm>
            <a:off x="1" y="294539"/>
            <a:ext cx="8424153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Shutterstock">
            <a:extLst>
              <a:ext uri="{FF2B5EF4-FFF2-40B4-BE49-F238E27FC236}">
                <a16:creationId xmlns:a16="http://schemas.microsoft.com/office/drawing/2014/main" id="{33EA15CE-FDC3-419E-AB95-B8D216E50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r="54656" b="40555"/>
          <a:stretch/>
        </p:blipFill>
        <p:spPr bwMode="auto">
          <a:xfrm>
            <a:off x="8424154" y="294539"/>
            <a:ext cx="3767847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E658D3-C4F0-40CC-A715-70684D9B7B81}"/>
              </a:ext>
            </a:extLst>
          </p:cNvPr>
          <p:cNvSpPr/>
          <p:nvPr/>
        </p:nvSpPr>
        <p:spPr>
          <a:xfrm>
            <a:off x="619226" y="678238"/>
            <a:ext cx="10953549" cy="5501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ADAC02-5B26-4861-BF87-EA48274A618F}"/>
              </a:ext>
            </a:extLst>
          </p:cNvPr>
          <p:cNvSpPr txBox="1"/>
          <p:nvPr/>
        </p:nvSpPr>
        <p:spPr>
          <a:xfrm>
            <a:off x="876242" y="1217105"/>
            <a:ext cx="104395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328, 7 – 15,3 – 84,7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E7B565-4180-403B-9128-2228F975978D}"/>
              </a:ext>
            </a:extLst>
          </p:cNvPr>
          <p:cNvSpPr/>
          <p:nvPr/>
        </p:nvSpPr>
        <p:spPr>
          <a:xfrm>
            <a:off x="6445998" y="3289722"/>
            <a:ext cx="21098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128,7</a:t>
            </a:r>
            <a:endParaRPr kumimoji="0" lang="en-US" sz="60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2" descr="Paper Recycling Symbol Recycling Bin PNG, Clipart, Brand, Can, Cartoon  Trash, Clip Art, Design Free PNG">
            <a:extLst>
              <a:ext uri="{FF2B5EF4-FFF2-40B4-BE49-F238E27FC236}">
                <a16:creationId xmlns:a16="http://schemas.microsoft.com/office/drawing/2014/main" id="{D190B5A5-CF99-434A-A5A8-41D02851A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29452" l="31868" r="4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05" t="-979" r="55737" b="67144"/>
          <a:stretch/>
        </p:blipFill>
        <p:spPr bwMode="auto">
          <a:xfrm rot="1971471">
            <a:off x="10942027" y="4946909"/>
            <a:ext cx="747461" cy="18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EFE257A-8064-41C7-86AF-0990917AA824}"/>
              </a:ext>
            </a:extLst>
          </p:cNvPr>
          <p:cNvGrpSpPr/>
          <p:nvPr/>
        </p:nvGrpSpPr>
        <p:grpSpPr>
          <a:xfrm rot="475935">
            <a:off x="-1860602" y="3089771"/>
            <a:ext cx="4340431" cy="3840389"/>
            <a:chOff x="-1947231" y="-266157"/>
            <a:chExt cx="8191500" cy="7247793"/>
          </a:xfrm>
        </p:grpSpPr>
        <p:pic>
          <p:nvPicPr>
            <p:cNvPr id="18" name="Picture 30" descr="Cargo Ship Png - Cartoon Ship Image Png, Transparent Png , Transparent Png  Image - PNGitem">
              <a:extLst>
                <a:ext uri="{FF2B5EF4-FFF2-40B4-BE49-F238E27FC236}">
                  <a16:creationId xmlns:a16="http://schemas.microsoft.com/office/drawing/2014/main" id="{B93344F5-229B-4FC4-9103-FAC689E0A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4403" b="100000" l="0" r="98488">
                          <a14:foregroundMark x1="7093" y1="49591" x2="29302" y2="62357"/>
                          <a14:foregroundMark x1="20465" y1="53519" x2="49186" y2="59411"/>
                          <a14:foregroundMark x1="5349" y1="52537" x2="9651" y2="55155"/>
                          <a14:backgroundMark x1="55930" y1="27169" x2="97209" y2="40917"/>
                          <a14:backgroundMark x1="56395" y1="51882" x2="88721" y2="58265"/>
                          <a14:backgroundMark x1="87791" y1="59902" x2="97093" y2="61538"/>
                          <a14:backgroundMark x1="57907" y1="53846" x2="58140" y2="55810"/>
                          <a14:backgroundMark x1="56977" y1="56137" x2="60000" y2="57119"/>
                          <a14:backgroundMark x1="56860" y1="57283" x2="60930" y2="57283"/>
                          <a14:backgroundMark x1="85233" y1="61538" x2="96860" y2="63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072">
              <a:off x="-1947231" y="766054"/>
              <a:ext cx="8191500" cy="581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7C4074C-534C-434D-8722-9AB5977ADC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278" b="95298" l="3263" r="42514">
                          <a14:foregroundMark x1="34645" y1="48752" x2="32534" y2="52975"/>
                          <a14:foregroundMark x1="34453" y1="9021" x2="33061" y2="23704"/>
                          <a14:foregroundMark x1="29798" y1="48225" x2="28071" y2="53167"/>
                          <a14:foregroundMark x1="38484" y1="15739" x2="35845" y2="25912"/>
                          <a14:foregroundMark x1="40067" y1="13484" x2="37860" y2="21545"/>
                          <a14:foregroundMark x1="41843" y1="14347" x2="41843" y2="14347"/>
                          <a14:foregroundMark x1="40355" y1="10845" x2="36324" y2="7869"/>
                          <a14:foregroundMark x1="35077" y1="7582" x2="29223" y2="9357"/>
                          <a14:foregroundMark x1="31046" y1="10557" x2="27735" y2="14012"/>
                          <a14:foregroundMark x1="28791" y1="45154" x2="28695" y2="49712"/>
                          <a14:foregroundMark x1="40259" y1="39683" x2="38868" y2="49760"/>
                          <a14:foregroundMark x1="39012" y1="46785" x2="37380" y2="52975"/>
                          <a14:foregroundMark x1="39539" y1="52399" x2="38964" y2="52639"/>
                          <a14:foregroundMark x1="38004" y1="53551" x2="36852" y2="54798"/>
                          <a14:foregroundMark x1="39779" y1="33061" x2="39683" y2="40355"/>
                          <a14:foregroundMark x1="20106" y1="35701" x2="16315" y2="55710"/>
                          <a14:foregroundMark x1="26679" y1="24616" x2="34117" y2="35173"/>
                          <a14:foregroundMark x1="33349" y1="25288" x2="35173" y2="33349"/>
                          <a14:foregroundMark x1="23273" y1="24424" x2="19674" y2="38532"/>
                          <a14:foregroundMark x1="36036" y1="18186" x2="33781" y2="29607"/>
                          <a14:foregroundMark x1="36468" y1="17131" x2="32965" y2="21161"/>
                          <a14:foregroundMark x1="28695" y1="19866" x2="27351" y2="21353"/>
                          <a14:foregroundMark x1="23417" y1="19530" x2="23273" y2="19578"/>
                          <a14:foregroundMark x1="23177" y1="19578" x2="22649" y2="18042"/>
                          <a14:foregroundMark x1="22217" y1="20106" x2="23417" y2="21257"/>
                          <a14:foregroundMark x1="27543" y1="21881" x2="27543" y2="21881"/>
                          <a14:foregroundMark x1="30950" y1="23081" x2="31478" y2="25048"/>
                          <a14:foregroundMark x1="28839" y1="40355" x2="31238" y2="44818"/>
                          <a14:foregroundMark x1="28839" y1="41411" x2="29367" y2="45010"/>
                          <a14:foregroundMark x1="28647" y1="40643" x2="18714" y2="46737"/>
                          <a14:foregroundMark x1="39923" y1="36708" x2="39971" y2="46257"/>
                          <a14:foregroundMark x1="40259" y1="47697" x2="39251" y2="50144"/>
                          <a14:foregroundMark x1="39587" y1="50144" x2="38868" y2="53407"/>
                          <a14:foregroundMark x1="38868" y1="53407" x2="38388" y2="55758"/>
                          <a14:foregroundMark x1="38388" y1="55758" x2="32630" y2="55758"/>
                          <a14:foregroundMark x1="40067" y1="34741" x2="39971" y2="39539"/>
                          <a14:foregroundMark x1="39827" y1="46593" x2="39971" y2="48129"/>
                          <a14:foregroundMark x1="28263" y1="49616" x2="27255" y2="55902"/>
                          <a14:foregroundMark x1="17658" y1="52255" x2="15019" y2="62140"/>
                          <a14:foregroundMark x1="15595" y1="59837" x2="13052" y2="71401"/>
                          <a14:foregroundMark x1="11084" y1="76967" x2="8925" y2="86612"/>
                          <a14:foregroundMark x1="27351" y1="77207" x2="22313" y2="73992"/>
                          <a14:foregroundMark x1="8877" y1="87668" x2="7726" y2="92322"/>
                          <a14:foregroundMark x1="8733" y1="92562" x2="8109" y2="92562"/>
                          <a14:foregroundMark x1="9261" y1="92994" x2="8589" y2="92370"/>
                          <a14:foregroundMark x1="16027" y1="59453" x2="13820" y2="70537"/>
                          <a14:foregroundMark x1="14971" y1="57821" x2="10797" y2="78599"/>
                          <a14:foregroundMark x1="17754" y1="45393" x2="14203" y2="60605"/>
                          <a14:foregroundMark x1="16987" y1="55470" x2="15643" y2="61660"/>
                          <a14:foregroundMark x1="20250" y1="31814" x2="16987" y2="48944"/>
                          <a14:foregroundMark x1="24664" y1="18138" x2="22169" y2="26536"/>
                          <a14:foregroundMark x1="23081" y1="19242" x2="20729" y2="31382"/>
                          <a14:foregroundMark x1="21833" y1="17514" x2="22793" y2="21593"/>
                          <a14:foregroundMark x1="21257" y1="18714" x2="22745" y2="21449"/>
                          <a14:foregroundMark x1="21545" y1="17418" x2="21545" y2="18330"/>
                          <a14:foregroundMark x1="21689" y1="20106" x2="23417" y2="21593"/>
                          <a14:foregroundMark x1="21881" y1="23896" x2="20250" y2="32821"/>
                          <a14:foregroundMark x1="41411" y1="17035" x2="38436" y2="23129"/>
                          <a14:foregroundMark x1="38340" y1="23177" x2="34837" y2="26967"/>
                          <a14:foregroundMark x1="35365" y1="27015" x2="35509" y2="28887"/>
                          <a14:foregroundMark x1="35317" y1="27975" x2="38772" y2="30182"/>
                          <a14:foregroundMark x1="38868" y1="30134" x2="39971" y2="33877"/>
                          <a14:foregroundMark x1="41123" y1="11660" x2="41891" y2="15979"/>
                          <a14:foregroundMark x1="41891" y1="16027" x2="40067" y2="21209"/>
                          <a14:foregroundMark x1="39587" y1="9549" x2="37092" y2="8157"/>
                          <a14:foregroundMark x1="35221" y1="7582" x2="31862" y2="8589"/>
                          <a14:foregroundMark x1="32965" y1="7438" x2="30662" y2="9021"/>
                          <a14:foregroundMark x1="30854" y1="8205" x2="28359" y2="11468"/>
                          <a14:foregroundMark x1="28647" y1="10317" x2="27975" y2="12236"/>
                          <a14:foregroundMark x1="27687" y1="11564" x2="23896" y2="11900"/>
                          <a14:foregroundMark x1="23417" y1="11804" x2="21593" y2="12524"/>
                          <a14:foregroundMark x1="21353" y1="12764" x2="22073" y2="14203"/>
                          <a14:foregroundMark x1="40211" y1="48752" x2="39395" y2="49472"/>
                          <a14:foregroundMark x1="40163" y1="48464" x2="39299" y2="50480"/>
                          <a14:foregroundMark x1="39683" y1="9885" x2="41171" y2="12092"/>
                          <a14:foregroundMark x1="41315" y1="12188" x2="42035" y2="14827"/>
                          <a14:foregroundMark x1="42035" y1="14923" x2="41891" y2="16795"/>
                          <a14:foregroundMark x1="39155" y1="9117" x2="36996" y2="8253"/>
                          <a14:foregroundMark x1="36228" y1="7869" x2="32390" y2="7869"/>
                          <a14:foregroundMark x1="34885" y1="7726" x2="32821" y2="7965"/>
                          <a14:foregroundMark x1="33397" y1="7630" x2="31238" y2="8061"/>
                          <a14:foregroundMark x1="30134" y1="8733" x2="29223" y2="9741"/>
                          <a14:foregroundMark x1="39587" y1="9789" x2="41075" y2="12140"/>
                          <a14:backgroundMark x1="24472" y1="54798" x2="22265" y2="59309"/>
                          <a14:backgroundMark x1="20250" y1="54559" x2="17226" y2="58589"/>
                          <a14:backgroundMark x1="17898" y1="81142" x2="14923" y2="80134"/>
                          <a14:backgroundMark x1="22121" y1="85077" x2="20010" y2="84549"/>
                          <a14:backgroundMark x1="24760" y1="87380" x2="25912" y2="89251"/>
                          <a14:backgroundMark x1="18378" y1="55806" x2="16747" y2="63820"/>
                          <a14:backgroundMark x1="17754" y1="55134" x2="16267" y2="619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29"/>
            <a:stretch/>
          </p:blipFill>
          <p:spPr>
            <a:xfrm rot="21070943" flipH="1">
              <a:off x="2985525" y="-266157"/>
              <a:ext cx="3179667" cy="7247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77163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ammiLynn — Animated Scenery Background Gifs.">
            <a:extLst>
              <a:ext uri="{FF2B5EF4-FFF2-40B4-BE49-F238E27FC236}">
                <a16:creationId xmlns:a16="http://schemas.microsoft.com/office/drawing/2014/main" id="{B1561EB6-B9BB-4E5D-8EF9-4C5B2D0B35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788229"/>
            <a:ext cx="12192000" cy="1066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hutterstock">
            <a:extLst>
              <a:ext uri="{FF2B5EF4-FFF2-40B4-BE49-F238E27FC236}">
                <a16:creationId xmlns:a16="http://schemas.microsoft.com/office/drawing/2014/main" id="{2A71F23D-52CF-4066-95CC-40A565529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b="40555"/>
          <a:stretch/>
        </p:blipFill>
        <p:spPr bwMode="auto">
          <a:xfrm>
            <a:off x="1" y="294539"/>
            <a:ext cx="8424153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Shutterstock">
            <a:extLst>
              <a:ext uri="{FF2B5EF4-FFF2-40B4-BE49-F238E27FC236}">
                <a16:creationId xmlns:a16="http://schemas.microsoft.com/office/drawing/2014/main" id="{9D873678-DB23-4FD5-B4DE-6E274DBC4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r="54656" b="40555"/>
          <a:stretch/>
        </p:blipFill>
        <p:spPr bwMode="auto">
          <a:xfrm>
            <a:off x="8424154" y="294539"/>
            <a:ext cx="3767847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7ACBDED-CBCF-430F-9EF6-6AA39EBD74A6}"/>
              </a:ext>
            </a:extLst>
          </p:cNvPr>
          <p:cNvGrpSpPr/>
          <p:nvPr/>
        </p:nvGrpSpPr>
        <p:grpSpPr>
          <a:xfrm rot="475935">
            <a:off x="-196993" y="35461"/>
            <a:ext cx="7670800" cy="6787081"/>
            <a:chOff x="-1947231" y="-266157"/>
            <a:chExt cx="8191500" cy="7247793"/>
          </a:xfrm>
        </p:grpSpPr>
        <p:pic>
          <p:nvPicPr>
            <p:cNvPr id="1054" name="Picture 30" descr="Cargo Ship Png - Cartoon Ship Image Png, Transparent Png , Transparent Png  Image - PNGitem">
              <a:extLst>
                <a:ext uri="{FF2B5EF4-FFF2-40B4-BE49-F238E27FC236}">
                  <a16:creationId xmlns:a16="http://schemas.microsoft.com/office/drawing/2014/main" id="{8936AADC-1100-44C1-93E7-8F9D081B0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403" b="100000" l="0" r="98488">
                          <a14:foregroundMark x1="7093" y1="49591" x2="29302" y2="62357"/>
                          <a14:foregroundMark x1="20465" y1="53519" x2="49186" y2="59411"/>
                          <a14:foregroundMark x1="5349" y1="52537" x2="9651" y2="55155"/>
                          <a14:backgroundMark x1="55930" y1="27169" x2="97209" y2="40917"/>
                          <a14:backgroundMark x1="56395" y1="51882" x2="88721" y2="58265"/>
                          <a14:backgroundMark x1="87791" y1="59902" x2="97093" y2="61538"/>
                          <a14:backgroundMark x1="57907" y1="53846" x2="58140" y2="55810"/>
                          <a14:backgroundMark x1="56977" y1="56137" x2="60000" y2="57119"/>
                          <a14:backgroundMark x1="56860" y1="57283" x2="60930" y2="57283"/>
                          <a14:backgroundMark x1="85233" y1="61538" x2="96860" y2="63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072">
              <a:off x="-1947231" y="766054"/>
              <a:ext cx="8191500" cy="581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D391CC-B88D-4F66-A3D4-E934CB1E4B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278" b="95298" l="3263" r="42514">
                          <a14:foregroundMark x1="34645" y1="48752" x2="32534" y2="52975"/>
                          <a14:foregroundMark x1="34453" y1="9021" x2="33061" y2="23704"/>
                          <a14:foregroundMark x1="29798" y1="48225" x2="28071" y2="53167"/>
                          <a14:foregroundMark x1="38484" y1="15739" x2="35845" y2="25912"/>
                          <a14:foregroundMark x1="40067" y1="13484" x2="37860" y2="21545"/>
                          <a14:foregroundMark x1="41843" y1="14347" x2="41843" y2="14347"/>
                          <a14:foregroundMark x1="40355" y1="10845" x2="36324" y2="7869"/>
                          <a14:foregroundMark x1="35077" y1="7582" x2="29223" y2="9357"/>
                          <a14:foregroundMark x1="31046" y1="10557" x2="27735" y2="14012"/>
                          <a14:foregroundMark x1="28791" y1="45154" x2="28695" y2="49712"/>
                          <a14:foregroundMark x1="40259" y1="39683" x2="38868" y2="49760"/>
                          <a14:foregroundMark x1="39012" y1="46785" x2="37380" y2="52975"/>
                          <a14:foregroundMark x1="39539" y1="52399" x2="38964" y2="52639"/>
                          <a14:foregroundMark x1="38004" y1="53551" x2="36852" y2="54798"/>
                          <a14:foregroundMark x1="39779" y1="33061" x2="39683" y2="40355"/>
                          <a14:foregroundMark x1="20106" y1="35701" x2="16315" y2="55710"/>
                          <a14:foregroundMark x1="26679" y1="24616" x2="34117" y2="35173"/>
                          <a14:foregroundMark x1="33349" y1="25288" x2="35173" y2="33349"/>
                          <a14:foregroundMark x1="23273" y1="24424" x2="19674" y2="38532"/>
                          <a14:foregroundMark x1="36036" y1="18186" x2="33781" y2="29607"/>
                          <a14:foregroundMark x1="36468" y1="17131" x2="32965" y2="21161"/>
                          <a14:foregroundMark x1="28695" y1="19866" x2="27351" y2="21353"/>
                          <a14:foregroundMark x1="23417" y1="19530" x2="23273" y2="19578"/>
                          <a14:foregroundMark x1="23177" y1="19578" x2="22649" y2="18042"/>
                          <a14:foregroundMark x1="22217" y1="20106" x2="23417" y2="21257"/>
                          <a14:foregroundMark x1="27543" y1="21881" x2="27543" y2="21881"/>
                          <a14:foregroundMark x1="30950" y1="23081" x2="31478" y2="25048"/>
                          <a14:foregroundMark x1="28839" y1="40355" x2="31238" y2="44818"/>
                          <a14:foregroundMark x1="28839" y1="41411" x2="29367" y2="45010"/>
                          <a14:foregroundMark x1="28647" y1="40643" x2="18714" y2="46737"/>
                          <a14:foregroundMark x1="39923" y1="36708" x2="39971" y2="46257"/>
                          <a14:foregroundMark x1="40259" y1="47697" x2="39251" y2="50144"/>
                          <a14:foregroundMark x1="39587" y1="50144" x2="38868" y2="53407"/>
                          <a14:foregroundMark x1="38868" y1="53407" x2="38388" y2="55758"/>
                          <a14:foregroundMark x1="38388" y1="55758" x2="32630" y2="55758"/>
                          <a14:foregroundMark x1="40067" y1="34741" x2="39971" y2="39539"/>
                          <a14:foregroundMark x1="39827" y1="46593" x2="39971" y2="48129"/>
                          <a14:foregroundMark x1="28263" y1="49616" x2="27255" y2="55902"/>
                          <a14:foregroundMark x1="17658" y1="52255" x2="15019" y2="62140"/>
                          <a14:foregroundMark x1="15595" y1="59837" x2="13052" y2="71401"/>
                          <a14:foregroundMark x1="11084" y1="76967" x2="8925" y2="86612"/>
                          <a14:foregroundMark x1="27351" y1="77207" x2="22313" y2="73992"/>
                          <a14:foregroundMark x1="8877" y1="87668" x2="7726" y2="92322"/>
                          <a14:foregroundMark x1="8733" y1="92562" x2="8109" y2="92562"/>
                          <a14:foregroundMark x1="9261" y1="92994" x2="8589" y2="92370"/>
                          <a14:foregroundMark x1="16027" y1="59453" x2="13820" y2="70537"/>
                          <a14:foregroundMark x1="14971" y1="57821" x2="10797" y2="78599"/>
                          <a14:foregroundMark x1="17754" y1="45393" x2="14203" y2="60605"/>
                          <a14:foregroundMark x1="16987" y1="55470" x2="15643" y2="61660"/>
                          <a14:foregroundMark x1="20250" y1="31814" x2="16987" y2="48944"/>
                          <a14:foregroundMark x1="24664" y1="18138" x2="22169" y2="26536"/>
                          <a14:foregroundMark x1="23081" y1="19242" x2="20729" y2="31382"/>
                          <a14:foregroundMark x1="21833" y1="17514" x2="22793" y2="21593"/>
                          <a14:foregroundMark x1="21257" y1="18714" x2="22745" y2="21449"/>
                          <a14:foregroundMark x1="21545" y1="17418" x2="21545" y2="18330"/>
                          <a14:foregroundMark x1="21689" y1="20106" x2="23417" y2="21593"/>
                          <a14:foregroundMark x1="21881" y1="23896" x2="20250" y2="32821"/>
                          <a14:foregroundMark x1="41411" y1="17035" x2="38436" y2="23129"/>
                          <a14:foregroundMark x1="38340" y1="23177" x2="34837" y2="26967"/>
                          <a14:foregroundMark x1="35365" y1="27015" x2="35509" y2="28887"/>
                          <a14:foregroundMark x1="35317" y1="27975" x2="38772" y2="30182"/>
                          <a14:foregroundMark x1="38868" y1="30134" x2="39971" y2="33877"/>
                          <a14:foregroundMark x1="41123" y1="11660" x2="41891" y2="15979"/>
                          <a14:foregroundMark x1="41891" y1="16027" x2="40067" y2="21209"/>
                          <a14:foregroundMark x1="39587" y1="9549" x2="37092" y2="8157"/>
                          <a14:foregroundMark x1="35221" y1="7582" x2="31862" y2="8589"/>
                          <a14:foregroundMark x1="32965" y1="7438" x2="30662" y2="9021"/>
                          <a14:foregroundMark x1="30854" y1="8205" x2="28359" y2="11468"/>
                          <a14:foregroundMark x1="28647" y1="10317" x2="27975" y2="12236"/>
                          <a14:foregroundMark x1="27687" y1="11564" x2="23896" y2="11900"/>
                          <a14:foregroundMark x1="23417" y1="11804" x2="21593" y2="12524"/>
                          <a14:foregroundMark x1="21353" y1="12764" x2="22073" y2="14203"/>
                          <a14:foregroundMark x1="40211" y1="48752" x2="39395" y2="49472"/>
                          <a14:foregroundMark x1="40163" y1="48464" x2="39299" y2="50480"/>
                          <a14:foregroundMark x1="39683" y1="9885" x2="41171" y2="12092"/>
                          <a14:foregroundMark x1="41315" y1="12188" x2="42035" y2="14827"/>
                          <a14:foregroundMark x1="42035" y1="14923" x2="41891" y2="16795"/>
                          <a14:foregroundMark x1="39155" y1="9117" x2="36996" y2="8253"/>
                          <a14:foregroundMark x1="36228" y1="7869" x2="32390" y2="7869"/>
                          <a14:foregroundMark x1="34885" y1="7726" x2="32821" y2="7965"/>
                          <a14:foregroundMark x1="33397" y1="7630" x2="31238" y2="8061"/>
                          <a14:foregroundMark x1="30134" y1="8733" x2="29223" y2="9741"/>
                          <a14:foregroundMark x1="39587" y1="9789" x2="41075" y2="12140"/>
                          <a14:backgroundMark x1="24472" y1="54798" x2="22265" y2="59309"/>
                          <a14:backgroundMark x1="20250" y1="54559" x2="17226" y2="58589"/>
                          <a14:backgroundMark x1="17898" y1="81142" x2="14923" y2="80134"/>
                          <a14:backgroundMark x1="22121" y1="85077" x2="20010" y2="84549"/>
                          <a14:backgroundMark x1="24760" y1="87380" x2="25912" y2="89251"/>
                          <a14:backgroundMark x1="18378" y1="55806" x2="16747" y2="63820"/>
                          <a14:backgroundMark x1="17754" y1="55134" x2="16267" y2="619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29"/>
            <a:stretch/>
          </p:blipFill>
          <p:spPr>
            <a:xfrm rot="21070943" flipH="1">
              <a:off x="2985525" y="-266157"/>
              <a:ext cx="3179667" cy="7247793"/>
            </a:xfrm>
            <a:prstGeom prst="rect">
              <a:avLst/>
            </a:prstGeom>
          </p:spPr>
        </p:pic>
      </p:grpSp>
      <p:pic>
        <p:nvPicPr>
          <p:cNvPr id="20" name="Picture 16" descr="1,076,305 BEST Rubbish IMAGES, STOCK PHOTOS &amp;amp; VECTORS | Adobe Stock">
            <a:extLst>
              <a:ext uri="{FF2B5EF4-FFF2-40B4-BE49-F238E27FC236}">
                <a16:creationId xmlns:a16="http://schemas.microsoft.com/office/drawing/2014/main" id="{95E43680-17E5-4B58-B781-EA7A690A3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556" b="51667" l="0" r="20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" t="22994" r="78290" b="44720"/>
          <a:stretch/>
        </p:blipFill>
        <p:spPr bwMode="auto">
          <a:xfrm>
            <a:off x="10813929" y="5453617"/>
            <a:ext cx="1062560" cy="9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Paper Recycling Symbol Recycling Bin PNG, Clipart, Brand, Can, Cartoon  Trash, Clip Art, Design Free PNG">
            <a:extLst>
              <a:ext uri="{FF2B5EF4-FFF2-40B4-BE49-F238E27FC236}">
                <a16:creationId xmlns:a16="http://schemas.microsoft.com/office/drawing/2014/main" id="{7EC07914-D269-4235-A3AC-3641299ED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29452" l="31868" r="4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05" t="-979" r="55737" b="67144"/>
          <a:stretch/>
        </p:blipFill>
        <p:spPr bwMode="auto">
          <a:xfrm rot="2256106">
            <a:off x="9990796" y="4143217"/>
            <a:ext cx="747461" cy="18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98764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33763 0.126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88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mmiLynn — Animated Scenery Background Gifs.">
            <a:extLst>
              <a:ext uri="{FF2B5EF4-FFF2-40B4-BE49-F238E27FC236}">
                <a16:creationId xmlns:a16="http://schemas.microsoft.com/office/drawing/2014/main" id="{781CFDCA-1F61-4569-9DE4-7712737C4A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788229"/>
            <a:ext cx="12192000" cy="1066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Shutterstock">
            <a:extLst>
              <a:ext uri="{FF2B5EF4-FFF2-40B4-BE49-F238E27FC236}">
                <a16:creationId xmlns:a16="http://schemas.microsoft.com/office/drawing/2014/main" id="{AA050041-4EB8-41B7-B084-0325A9A59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b="40555"/>
          <a:stretch/>
        </p:blipFill>
        <p:spPr bwMode="auto">
          <a:xfrm>
            <a:off x="1" y="294539"/>
            <a:ext cx="8424153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Shutterstock">
            <a:extLst>
              <a:ext uri="{FF2B5EF4-FFF2-40B4-BE49-F238E27FC236}">
                <a16:creationId xmlns:a16="http://schemas.microsoft.com/office/drawing/2014/main" id="{33EA15CE-FDC3-419E-AB95-B8D216E50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r="54656" b="40555"/>
          <a:stretch/>
        </p:blipFill>
        <p:spPr bwMode="auto">
          <a:xfrm>
            <a:off x="8424154" y="294539"/>
            <a:ext cx="3767847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E658D3-C4F0-40CC-A715-70684D9B7B81}"/>
              </a:ext>
            </a:extLst>
          </p:cNvPr>
          <p:cNvSpPr/>
          <p:nvPr/>
        </p:nvSpPr>
        <p:spPr>
          <a:xfrm>
            <a:off x="619226" y="678238"/>
            <a:ext cx="10953549" cy="5501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ADAC02-5B26-4861-BF87-EA48274A618F}"/>
              </a:ext>
            </a:extLst>
          </p:cNvPr>
          <p:cNvSpPr txBox="1"/>
          <p:nvPr/>
        </p:nvSpPr>
        <p:spPr>
          <a:xfrm>
            <a:off x="876242" y="1217105"/>
            <a:ext cx="1043951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Tổng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15.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trung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cộng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nhất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6.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E7B565-4180-403B-9128-2228F975978D}"/>
              </a:ext>
            </a:extLst>
          </p:cNvPr>
          <p:cNvSpPr/>
          <p:nvPr/>
        </p:nvSpPr>
        <p:spPr>
          <a:xfrm>
            <a:off x="6518570" y="3274482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66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FE257A-8064-41C7-86AF-0990917AA824}"/>
              </a:ext>
            </a:extLst>
          </p:cNvPr>
          <p:cNvGrpSpPr/>
          <p:nvPr/>
        </p:nvGrpSpPr>
        <p:grpSpPr>
          <a:xfrm rot="475935">
            <a:off x="-1860602" y="3089771"/>
            <a:ext cx="4340431" cy="3840389"/>
            <a:chOff x="-1947231" y="-266157"/>
            <a:chExt cx="8191500" cy="7247793"/>
          </a:xfrm>
        </p:grpSpPr>
        <p:pic>
          <p:nvPicPr>
            <p:cNvPr id="18" name="Picture 30" descr="Cargo Ship Png - Cartoon Ship Image Png, Transparent Png , Transparent Png  Image - PNGitem">
              <a:extLst>
                <a:ext uri="{FF2B5EF4-FFF2-40B4-BE49-F238E27FC236}">
                  <a16:creationId xmlns:a16="http://schemas.microsoft.com/office/drawing/2014/main" id="{B93344F5-229B-4FC4-9103-FAC689E0A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403" b="100000" l="0" r="98488">
                          <a14:foregroundMark x1="7093" y1="49591" x2="29302" y2="62357"/>
                          <a14:foregroundMark x1="20465" y1="53519" x2="49186" y2="59411"/>
                          <a14:foregroundMark x1="5349" y1="52537" x2="9651" y2="55155"/>
                          <a14:backgroundMark x1="55930" y1="27169" x2="97209" y2="40917"/>
                          <a14:backgroundMark x1="56395" y1="51882" x2="88721" y2="58265"/>
                          <a14:backgroundMark x1="87791" y1="59902" x2="97093" y2="61538"/>
                          <a14:backgroundMark x1="57907" y1="53846" x2="58140" y2="55810"/>
                          <a14:backgroundMark x1="56977" y1="56137" x2="60000" y2="57119"/>
                          <a14:backgroundMark x1="56860" y1="57283" x2="60930" y2="57283"/>
                          <a14:backgroundMark x1="85233" y1="61538" x2="96860" y2="63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072">
              <a:off x="-1947231" y="766054"/>
              <a:ext cx="8191500" cy="581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7C4074C-534C-434D-8722-9AB5977ADC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278" b="95298" l="3263" r="42514">
                          <a14:foregroundMark x1="34645" y1="48752" x2="32534" y2="52975"/>
                          <a14:foregroundMark x1="34453" y1="9021" x2="33061" y2="23704"/>
                          <a14:foregroundMark x1="29798" y1="48225" x2="28071" y2="53167"/>
                          <a14:foregroundMark x1="38484" y1="15739" x2="35845" y2="25912"/>
                          <a14:foregroundMark x1="40067" y1="13484" x2="37860" y2="21545"/>
                          <a14:foregroundMark x1="41843" y1="14347" x2="41843" y2="14347"/>
                          <a14:foregroundMark x1="40355" y1="10845" x2="36324" y2="7869"/>
                          <a14:foregroundMark x1="35077" y1="7582" x2="29223" y2="9357"/>
                          <a14:foregroundMark x1="31046" y1="10557" x2="27735" y2="14012"/>
                          <a14:foregroundMark x1="28791" y1="45154" x2="28695" y2="49712"/>
                          <a14:foregroundMark x1="40259" y1="39683" x2="38868" y2="49760"/>
                          <a14:foregroundMark x1="39012" y1="46785" x2="37380" y2="52975"/>
                          <a14:foregroundMark x1="39539" y1="52399" x2="38964" y2="52639"/>
                          <a14:foregroundMark x1="38004" y1="53551" x2="36852" y2="54798"/>
                          <a14:foregroundMark x1="39779" y1="33061" x2="39683" y2="40355"/>
                          <a14:foregroundMark x1="20106" y1="35701" x2="16315" y2="55710"/>
                          <a14:foregroundMark x1="26679" y1="24616" x2="34117" y2="35173"/>
                          <a14:foregroundMark x1="33349" y1="25288" x2="35173" y2="33349"/>
                          <a14:foregroundMark x1="23273" y1="24424" x2="19674" y2="38532"/>
                          <a14:foregroundMark x1="36036" y1="18186" x2="33781" y2="29607"/>
                          <a14:foregroundMark x1="36468" y1="17131" x2="32965" y2="21161"/>
                          <a14:foregroundMark x1="28695" y1="19866" x2="27351" y2="21353"/>
                          <a14:foregroundMark x1="23417" y1="19530" x2="23273" y2="19578"/>
                          <a14:foregroundMark x1="23177" y1="19578" x2="22649" y2="18042"/>
                          <a14:foregroundMark x1="22217" y1="20106" x2="23417" y2="21257"/>
                          <a14:foregroundMark x1="27543" y1="21881" x2="27543" y2="21881"/>
                          <a14:foregroundMark x1="30950" y1="23081" x2="31478" y2="25048"/>
                          <a14:foregroundMark x1="28839" y1="40355" x2="31238" y2="44818"/>
                          <a14:foregroundMark x1="28839" y1="41411" x2="29367" y2="45010"/>
                          <a14:foregroundMark x1="28647" y1="40643" x2="18714" y2="46737"/>
                          <a14:foregroundMark x1="39923" y1="36708" x2="39971" y2="46257"/>
                          <a14:foregroundMark x1="40259" y1="47697" x2="39251" y2="50144"/>
                          <a14:foregroundMark x1="39587" y1="50144" x2="38868" y2="53407"/>
                          <a14:foregroundMark x1="38868" y1="53407" x2="38388" y2="55758"/>
                          <a14:foregroundMark x1="38388" y1="55758" x2="32630" y2="55758"/>
                          <a14:foregroundMark x1="40067" y1="34741" x2="39971" y2="39539"/>
                          <a14:foregroundMark x1="39827" y1="46593" x2="39971" y2="48129"/>
                          <a14:foregroundMark x1="28263" y1="49616" x2="27255" y2="55902"/>
                          <a14:foregroundMark x1="17658" y1="52255" x2="15019" y2="62140"/>
                          <a14:foregroundMark x1="15595" y1="59837" x2="13052" y2="71401"/>
                          <a14:foregroundMark x1="11084" y1="76967" x2="8925" y2="86612"/>
                          <a14:foregroundMark x1="27351" y1="77207" x2="22313" y2="73992"/>
                          <a14:foregroundMark x1="8877" y1="87668" x2="7726" y2="92322"/>
                          <a14:foregroundMark x1="8733" y1="92562" x2="8109" y2="92562"/>
                          <a14:foregroundMark x1="9261" y1="92994" x2="8589" y2="92370"/>
                          <a14:foregroundMark x1="16027" y1="59453" x2="13820" y2="70537"/>
                          <a14:foregroundMark x1="14971" y1="57821" x2="10797" y2="78599"/>
                          <a14:foregroundMark x1="17754" y1="45393" x2="14203" y2="60605"/>
                          <a14:foregroundMark x1="16987" y1="55470" x2="15643" y2="61660"/>
                          <a14:foregroundMark x1="20250" y1="31814" x2="16987" y2="48944"/>
                          <a14:foregroundMark x1="24664" y1="18138" x2="22169" y2="26536"/>
                          <a14:foregroundMark x1="23081" y1="19242" x2="20729" y2="31382"/>
                          <a14:foregroundMark x1="21833" y1="17514" x2="22793" y2="21593"/>
                          <a14:foregroundMark x1="21257" y1="18714" x2="22745" y2="21449"/>
                          <a14:foregroundMark x1="21545" y1="17418" x2="21545" y2="18330"/>
                          <a14:foregroundMark x1="21689" y1="20106" x2="23417" y2="21593"/>
                          <a14:foregroundMark x1="21881" y1="23896" x2="20250" y2="32821"/>
                          <a14:foregroundMark x1="41411" y1="17035" x2="38436" y2="23129"/>
                          <a14:foregroundMark x1="38340" y1="23177" x2="34837" y2="26967"/>
                          <a14:foregroundMark x1="35365" y1="27015" x2="35509" y2="28887"/>
                          <a14:foregroundMark x1="35317" y1="27975" x2="38772" y2="30182"/>
                          <a14:foregroundMark x1="38868" y1="30134" x2="39971" y2="33877"/>
                          <a14:foregroundMark x1="41123" y1="11660" x2="41891" y2="15979"/>
                          <a14:foregroundMark x1="41891" y1="16027" x2="40067" y2="21209"/>
                          <a14:foregroundMark x1="39587" y1="9549" x2="37092" y2="8157"/>
                          <a14:foregroundMark x1="35221" y1="7582" x2="31862" y2="8589"/>
                          <a14:foregroundMark x1="32965" y1="7438" x2="30662" y2="9021"/>
                          <a14:foregroundMark x1="30854" y1="8205" x2="28359" y2="11468"/>
                          <a14:foregroundMark x1="28647" y1="10317" x2="27975" y2="12236"/>
                          <a14:foregroundMark x1="27687" y1="11564" x2="23896" y2="11900"/>
                          <a14:foregroundMark x1="23417" y1="11804" x2="21593" y2="12524"/>
                          <a14:foregroundMark x1="21353" y1="12764" x2="22073" y2="14203"/>
                          <a14:foregroundMark x1="40211" y1="48752" x2="39395" y2="49472"/>
                          <a14:foregroundMark x1="40163" y1="48464" x2="39299" y2="50480"/>
                          <a14:foregroundMark x1="39683" y1="9885" x2="41171" y2="12092"/>
                          <a14:foregroundMark x1="41315" y1="12188" x2="42035" y2="14827"/>
                          <a14:foregroundMark x1="42035" y1="14923" x2="41891" y2="16795"/>
                          <a14:foregroundMark x1="39155" y1="9117" x2="36996" y2="8253"/>
                          <a14:foregroundMark x1="36228" y1="7869" x2="32390" y2="7869"/>
                          <a14:foregroundMark x1="34885" y1="7726" x2="32821" y2="7965"/>
                          <a14:foregroundMark x1="33397" y1="7630" x2="31238" y2="8061"/>
                          <a14:foregroundMark x1="30134" y1="8733" x2="29223" y2="9741"/>
                          <a14:foregroundMark x1="39587" y1="9789" x2="41075" y2="12140"/>
                          <a14:backgroundMark x1="24472" y1="54798" x2="22265" y2="59309"/>
                          <a14:backgroundMark x1="20250" y1="54559" x2="17226" y2="58589"/>
                          <a14:backgroundMark x1="17898" y1="81142" x2="14923" y2="80134"/>
                          <a14:backgroundMark x1="22121" y1="85077" x2="20010" y2="84549"/>
                          <a14:backgroundMark x1="24760" y1="87380" x2="25912" y2="89251"/>
                          <a14:backgroundMark x1="18378" y1="55806" x2="16747" y2="63820"/>
                          <a14:backgroundMark x1="17754" y1="55134" x2="16267" y2="619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29"/>
            <a:stretch/>
          </p:blipFill>
          <p:spPr>
            <a:xfrm rot="21070943" flipH="1">
              <a:off x="2985525" y="-266157"/>
              <a:ext cx="3179667" cy="7247793"/>
            </a:xfrm>
            <a:prstGeom prst="rect">
              <a:avLst/>
            </a:prstGeom>
          </p:spPr>
        </p:pic>
      </p:grpSp>
      <p:pic>
        <p:nvPicPr>
          <p:cNvPr id="12" name="Picture 16" descr="1,076,305 BEST Rubbish IMAGES, STOCK PHOTOS &amp;amp; VECTORS | Adobe Stock">
            <a:extLst>
              <a:ext uri="{FF2B5EF4-FFF2-40B4-BE49-F238E27FC236}">
                <a16:creationId xmlns:a16="http://schemas.microsoft.com/office/drawing/2014/main" id="{5364A8A6-02D0-4E05-9A2E-2BF8ABBA2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556" b="51667" l="0" r="20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" t="22994" r="78290" b="44720"/>
          <a:stretch/>
        </p:blipFill>
        <p:spPr bwMode="auto">
          <a:xfrm>
            <a:off x="10813929" y="5453617"/>
            <a:ext cx="1062560" cy="9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8965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ammiLynn — Animated Scenery Background Gifs.">
            <a:extLst>
              <a:ext uri="{FF2B5EF4-FFF2-40B4-BE49-F238E27FC236}">
                <a16:creationId xmlns:a16="http://schemas.microsoft.com/office/drawing/2014/main" id="{B1561EB6-B9BB-4E5D-8EF9-4C5B2D0B35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788229"/>
            <a:ext cx="12192000" cy="1066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hutterstock">
            <a:extLst>
              <a:ext uri="{FF2B5EF4-FFF2-40B4-BE49-F238E27FC236}">
                <a16:creationId xmlns:a16="http://schemas.microsoft.com/office/drawing/2014/main" id="{2A71F23D-52CF-4066-95CC-40A565529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b="40555"/>
          <a:stretch/>
        </p:blipFill>
        <p:spPr bwMode="auto">
          <a:xfrm>
            <a:off x="1" y="294539"/>
            <a:ext cx="8424153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Shutterstock">
            <a:extLst>
              <a:ext uri="{FF2B5EF4-FFF2-40B4-BE49-F238E27FC236}">
                <a16:creationId xmlns:a16="http://schemas.microsoft.com/office/drawing/2014/main" id="{9D873678-DB23-4FD5-B4DE-6E274DBC4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r="54656" b="40555"/>
          <a:stretch/>
        </p:blipFill>
        <p:spPr bwMode="auto">
          <a:xfrm>
            <a:off x="8424154" y="294539"/>
            <a:ext cx="3767847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7ACBDED-CBCF-430F-9EF6-6AA39EBD74A6}"/>
              </a:ext>
            </a:extLst>
          </p:cNvPr>
          <p:cNvGrpSpPr/>
          <p:nvPr/>
        </p:nvGrpSpPr>
        <p:grpSpPr>
          <a:xfrm rot="475935">
            <a:off x="-196993" y="35461"/>
            <a:ext cx="7670800" cy="6787081"/>
            <a:chOff x="-1947231" y="-266157"/>
            <a:chExt cx="8191500" cy="7247793"/>
          </a:xfrm>
        </p:grpSpPr>
        <p:pic>
          <p:nvPicPr>
            <p:cNvPr id="1054" name="Picture 30" descr="Cargo Ship Png - Cartoon Ship Image Png, Transparent Png , Transparent Png  Image - PNGitem">
              <a:extLst>
                <a:ext uri="{FF2B5EF4-FFF2-40B4-BE49-F238E27FC236}">
                  <a16:creationId xmlns:a16="http://schemas.microsoft.com/office/drawing/2014/main" id="{8936AADC-1100-44C1-93E7-8F9D081B0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403" b="100000" l="0" r="98488">
                          <a14:foregroundMark x1="7093" y1="49591" x2="29302" y2="62357"/>
                          <a14:foregroundMark x1="20465" y1="53519" x2="49186" y2="59411"/>
                          <a14:foregroundMark x1="5349" y1="52537" x2="9651" y2="55155"/>
                          <a14:backgroundMark x1="55930" y1="27169" x2="97209" y2="40917"/>
                          <a14:backgroundMark x1="56395" y1="51882" x2="88721" y2="58265"/>
                          <a14:backgroundMark x1="87791" y1="59902" x2="97093" y2="61538"/>
                          <a14:backgroundMark x1="57907" y1="53846" x2="58140" y2="55810"/>
                          <a14:backgroundMark x1="56977" y1="56137" x2="60000" y2="57119"/>
                          <a14:backgroundMark x1="56860" y1="57283" x2="60930" y2="57283"/>
                          <a14:backgroundMark x1="85233" y1="61538" x2="96860" y2="63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072">
              <a:off x="-1947231" y="766054"/>
              <a:ext cx="8191500" cy="581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D391CC-B88D-4F66-A3D4-E934CB1E4B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278" b="95298" l="3263" r="42514">
                          <a14:foregroundMark x1="34645" y1="48752" x2="32534" y2="52975"/>
                          <a14:foregroundMark x1="34453" y1="9021" x2="33061" y2="23704"/>
                          <a14:foregroundMark x1="29798" y1="48225" x2="28071" y2="53167"/>
                          <a14:foregroundMark x1="38484" y1="15739" x2="35845" y2="25912"/>
                          <a14:foregroundMark x1="40067" y1="13484" x2="37860" y2="21545"/>
                          <a14:foregroundMark x1="41843" y1="14347" x2="41843" y2="14347"/>
                          <a14:foregroundMark x1="40355" y1="10845" x2="36324" y2="7869"/>
                          <a14:foregroundMark x1="35077" y1="7582" x2="29223" y2="9357"/>
                          <a14:foregroundMark x1="31046" y1="10557" x2="27735" y2="14012"/>
                          <a14:foregroundMark x1="28791" y1="45154" x2="28695" y2="49712"/>
                          <a14:foregroundMark x1="40259" y1="39683" x2="38868" y2="49760"/>
                          <a14:foregroundMark x1="39012" y1="46785" x2="37380" y2="52975"/>
                          <a14:foregroundMark x1="39539" y1="52399" x2="38964" y2="52639"/>
                          <a14:foregroundMark x1="38004" y1="53551" x2="36852" y2="54798"/>
                          <a14:foregroundMark x1="39779" y1="33061" x2="39683" y2="40355"/>
                          <a14:foregroundMark x1="20106" y1="35701" x2="16315" y2="55710"/>
                          <a14:foregroundMark x1="26679" y1="24616" x2="34117" y2="35173"/>
                          <a14:foregroundMark x1="33349" y1="25288" x2="35173" y2="33349"/>
                          <a14:foregroundMark x1="23273" y1="24424" x2="19674" y2="38532"/>
                          <a14:foregroundMark x1="36036" y1="18186" x2="33781" y2="29607"/>
                          <a14:foregroundMark x1="36468" y1="17131" x2="32965" y2="21161"/>
                          <a14:foregroundMark x1="28695" y1="19866" x2="27351" y2="21353"/>
                          <a14:foregroundMark x1="23417" y1="19530" x2="23273" y2="19578"/>
                          <a14:foregroundMark x1="23177" y1="19578" x2="22649" y2="18042"/>
                          <a14:foregroundMark x1="22217" y1="20106" x2="23417" y2="21257"/>
                          <a14:foregroundMark x1="27543" y1="21881" x2="27543" y2="21881"/>
                          <a14:foregroundMark x1="30950" y1="23081" x2="31478" y2="25048"/>
                          <a14:foregroundMark x1="28839" y1="40355" x2="31238" y2="44818"/>
                          <a14:foregroundMark x1="28839" y1="41411" x2="29367" y2="45010"/>
                          <a14:foregroundMark x1="28647" y1="40643" x2="18714" y2="46737"/>
                          <a14:foregroundMark x1="39923" y1="36708" x2="39971" y2="46257"/>
                          <a14:foregroundMark x1="40259" y1="47697" x2="39251" y2="50144"/>
                          <a14:foregroundMark x1="39587" y1="50144" x2="38868" y2="53407"/>
                          <a14:foregroundMark x1="38868" y1="53407" x2="38388" y2="55758"/>
                          <a14:foregroundMark x1="38388" y1="55758" x2="32630" y2="55758"/>
                          <a14:foregroundMark x1="40067" y1="34741" x2="39971" y2="39539"/>
                          <a14:foregroundMark x1="39827" y1="46593" x2="39971" y2="48129"/>
                          <a14:foregroundMark x1="28263" y1="49616" x2="27255" y2="55902"/>
                          <a14:foregroundMark x1="17658" y1="52255" x2="15019" y2="62140"/>
                          <a14:foregroundMark x1="15595" y1="59837" x2="13052" y2="71401"/>
                          <a14:foregroundMark x1="11084" y1="76967" x2="8925" y2="86612"/>
                          <a14:foregroundMark x1="27351" y1="77207" x2="22313" y2="73992"/>
                          <a14:foregroundMark x1="8877" y1="87668" x2="7726" y2="92322"/>
                          <a14:foregroundMark x1="8733" y1="92562" x2="8109" y2="92562"/>
                          <a14:foregroundMark x1="9261" y1="92994" x2="8589" y2="92370"/>
                          <a14:foregroundMark x1="16027" y1="59453" x2="13820" y2="70537"/>
                          <a14:foregroundMark x1="14971" y1="57821" x2="10797" y2="78599"/>
                          <a14:foregroundMark x1="17754" y1="45393" x2="14203" y2="60605"/>
                          <a14:foregroundMark x1="16987" y1="55470" x2="15643" y2="61660"/>
                          <a14:foregroundMark x1="20250" y1="31814" x2="16987" y2="48944"/>
                          <a14:foregroundMark x1="24664" y1="18138" x2="22169" y2="26536"/>
                          <a14:foregroundMark x1="23081" y1="19242" x2="20729" y2="31382"/>
                          <a14:foregroundMark x1="21833" y1="17514" x2="22793" y2="21593"/>
                          <a14:foregroundMark x1="21257" y1="18714" x2="22745" y2="21449"/>
                          <a14:foregroundMark x1="21545" y1="17418" x2="21545" y2="18330"/>
                          <a14:foregroundMark x1="21689" y1="20106" x2="23417" y2="21593"/>
                          <a14:foregroundMark x1="21881" y1="23896" x2="20250" y2="32821"/>
                          <a14:foregroundMark x1="41411" y1="17035" x2="38436" y2="23129"/>
                          <a14:foregroundMark x1="38340" y1="23177" x2="34837" y2="26967"/>
                          <a14:foregroundMark x1="35365" y1="27015" x2="35509" y2="28887"/>
                          <a14:foregroundMark x1="35317" y1="27975" x2="38772" y2="30182"/>
                          <a14:foregroundMark x1="38868" y1="30134" x2="39971" y2="33877"/>
                          <a14:foregroundMark x1="41123" y1="11660" x2="41891" y2="15979"/>
                          <a14:foregroundMark x1="41891" y1="16027" x2="40067" y2="21209"/>
                          <a14:foregroundMark x1="39587" y1="9549" x2="37092" y2="8157"/>
                          <a14:foregroundMark x1="35221" y1="7582" x2="31862" y2="8589"/>
                          <a14:foregroundMark x1="32965" y1="7438" x2="30662" y2="9021"/>
                          <a14:foregroundMark x1="30854" y1="8205" x2="28359" y2="11468"/>
                          <a14:foregroundMark x1="28647" y1="10317" x2="27975" y2="12236"/>
                          <a14:foregroundMark x1="27687" y1="11564" x2="23896" y2="11900"/>
                          <a14:foregroundMark x1="23417" y1="11804" x2="21593" y2="12524"/>
                          <a14:foregroundMark x1="21353" y1="12764" x2="22073" y2="14203"/>
                          <a14:foregroundMark x1="40211" y1="48752" x2="39395" y2="49472"/>
                          <a14:foregroundMark x1="40163" y1="48464" x2="39299" y2="50480"/>
                          <a14:foregroundMark x1="39683" y1="9885" x2="41171" y2="12092"/>
                          <a14:foregroundMark x1="41315" y1="12188" x2="42035" y2="14827"/>
                          <a14:foregroundMark x1="42035" y1="14923" x2="41891" y2="16795"/>
                          <a14:foregroundMark x1="39155" y1="9117" x2="36996" y2="8253"/>
                          <a14:foregroundMark x1="36228" y1="7869" x2="32390" y2="7869"/>
                          <a14:foregroundMark x1="34885" y1="7726" x2="32821" y2="7965"/>
                          <a14:foregroundMark x1="33397" y1="7630" x2="31238" y2="8061"/>
                          <a14:foregroundMark x1="30134" y1="8733" x2="29223" y2="9741"/>
                          <a14:foregroundMark x1="39587" y1="9789" x2="41075" y2="12140"/>
                          <a14:backgroundMark x1="24472" y1="54798" x2="22265" y2="59309"/>
                          <a14:backgroundMark x1="20250" y1="54559" x2="17226" y2="58589"/>
                          <a14:backgroundMark x1="17898" y1="81142" x2="14923" y2="80134"/>
                          <a14:backgroundMark x1="22121" y1="85077" x2="20010" y2="84549"/>
                          <a14:backgroundMark x1="24760" y1="87380" x2="25912" y2="89251"/>
                          <a14:backgroundMark x1="18378" y1="55806" x2="16747" y2="63820"/>
                          <a14:backgroundMark x1="17754" y1="55134" x2="16267" y2="619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29"/>
            <a:stretch/>
          </p:blipFill>
          <p:spPr>
            <a:xfrm rot="21070943" flipH="1">
              <a:off x="2985525" y="-266157"/>
              <a:ext cx="3179667" cy="7247793"/>
            </a:xfrm>
            <a:prstGeom prst="rect">
              <a:avLst/>
            </a:prstGeom>
          </p:spPr>
        </p:pic>
      </p:grpSp>
      <p:pic>
        <p:nvPicPr>
          <p:cNvPr id="20" name="Picture 16" descr="1,076,305 BEST Rubbish IMAGES, STOCK PHOTOS &amp;amp; VECTORS | Adobe Stock">
            <a:extLst>
              <a:ext uri="{FF2B5EF4-FFF2-40B4-BE49-F238E27FC236}">
                <a16:creationId xmlns:a16="http://schemas.microsoft.com/office/drawing/2014/main" id="{95E43680-17E5-4B58-B781-EA7A690A3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556" b="51667" l="0" r="20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" t="22994" r="78290" b="44720"/>
          <a:stretch/>
        </p:blipFill>
        <p:spPr bwMode="auto">
          <a:xfrm>
            <a:off x="10813929" y="5453617"/>
            <a:ext cx="1062560" cy="9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E5FAD6C-C1AF-4ED5-88BA-01AF7F7A13DC}"/>
              </a:ext>
            </a:extLst>
          </p:cNvPr>
          <p:cNvSpPr/>
          <p:nvPr/>
        </p:nvSpPr>
        <p:spPr>
          <a:xfrm>
            <a:off x="1329542" y="3714327"/>
            <a:ext cx="9532917" cy="145282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3810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iCiel Soup of Justice" pitchFamily="2" charset="0"/>
                <a:ea typeface="+mn-ea"/>
                <a:cs typeface="+mn-cs"/>
              </a:rPr>
              <a:t>SÔNG</a:t>
            </a:r>
            <a:r>
              <a:rPr kumimoji="0" lang="en-US" sz="5400" b="1" i="0" u="none" strike="noStrike" kern="1200" cap="none" spc="0" normalizeH="0" noProof="0" dirty="0">
                <a:ln w="3810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iCiel Soup of Justice" pitchFamily="2" charset="0"/>
                <a:ea typeface="+mn-ea"/>
                <a:cs typeface="+mn-cs"/>
              </a:rPr>
              <a:t> TÔ LỊCH MÃI XANH</a:t>
            </a:r>
            <a:endParaRPr kumimoji="0" lang="en-US" sz="5400" b="1" i="0" u="none" strike="noStrike" kern="1200" cap="none" spc="0" normalizeH="0" baseline="0" noProof="0" dirty="0">
              <a:ln w="38100" cmpd="sng">
                <a:solidFill>
                  <a:srgbClr val="002060"/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iCiel Soup of Justice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8401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-0.42123 0.01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1.04518 0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4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6 -3.33333E-6 L -2.77778E-6 -0.07222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0" grpI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8B82E62-F95E-4BA0-BE50-377B025E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E72FB9-3880-486F-99AE-41735ED98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080" y="533156"/>
            <a:ext cx="1549740" cy="198168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F5CE151-6F05-4BB2-A8D5-54319A9B1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F439942-CF85-47DC-8284-2E1D6D5260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715" y="832134"/>
            <a:ext cx="2121365" cy="11432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62008F1-6028-494F-98C1-58EE400ACF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116" y="4266750"/>
            <a:ext cx="3505968" cy="23246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4543293-B0CE-4503-8AB5-6C1BEE60D8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3221" y="3714749"/>
            <a:ext cx="3455157" cy="261684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FBCBC73-585B-4467-9022-ED5BE26DB0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94233">
            <a:off x="4730029" y="1610852"/>
            <a:ext cx="2604071" cy="129571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274B52-4135-4E0A-B7FD-F27CFDDDCC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7748" y="3729616"/>
            <a:ext cx="2756504" cy="111787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40800FA-E9FE-4973-BEBE-6D14770E39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6711" y="2604538"/>
            <a:ext cx="979242" cy="1015876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8FE9E91-0365-467D-8C1D-138DE8E4FE46}"/>
              </a:ext>
            </a:extLst>
          </p:cNvPr>
          <p:cNvSpPr txBox="1"/>
          <p:nvPr/>
        </p:nvSpPr>
        <p:spPr>
          <a:xfrm>
            <a:off x="2181225" y="2680359"/>
            <a:ext cx="7829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  <a:sym typeface="HYXiaRiTiW" panose="00020600040101010101" pitchFamily="18" charset="-122"/>
              </a:rPr>
              <a:t>THANK YOU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2D94408-01F8-47CD-A395-A9F060D2CA2B}"/>
              </a:ext>
            </a:extLst>
          </p:cNvPr>
          <p:cNvSpPr txBox="1"/>
          <p:nvPr/>
        </p:nvSpPr>
        <p:spPr>
          <a:xfrm>
            <a:off x="4832676" y="2824617"/>
            <a:ext cx="2491376" cy="173862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658267"/>
              </a:avLst>
            </a:prstTxWarp>
            <a:spAutoFit/>
          </a:bodyPr>
          <a:lstStyle/>
          <a:p>
            <a:pPr algn="ctr"/>
            <a:r>
              <a:rPr lang="en-US" altLang="zh-CN" sz="4000"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 </a:t>
            </a:r>
            <a:endParaRPr lang="zh-CN" altLang="en-US" sz="4000" dirty="0">
              <a:latin typeface="Comic Sans MS" pitchFamily="66" charset="0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082279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8B3129D-F236-4298-87C7-B58D43A9C0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3" r="17857"/>
          <a:stretch/>
        </p:blipFill>
        <p:spPr>
          <a:xfrm>
            <a:off x="10191366" y="266578"/>
            <a:ext cx="1752984" cy="14736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EA551C9-A24D-4F6F-AE60-DF7D6B83A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992" y="1571593"/>
            <a:ext cx="2604071" cy="12957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B5FC26-484F-44C8-9E7E-13BEAD0DD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644" y="3654132"/>
            <a:ext cx="2756504" cy="11178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FD5E1D-C2C7-42A1-9B7D-4E5925830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05" y="266578"/>
            <a:ext cx="3417049" cy="2032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C54711A-3FCA-4330-8ED9-4514898571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38382" y="4304859"/>
            <a:ext cx="3505968" cy="2324672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1AF44616-6C7B-415E-B68B-A7E293A0C99A}"/>
              </a:ext>
            </a:extLst>
          </p:cNvPr>
          <p:cNvGrpSpPr/>
          <p:nvPr/>
        </p:nvGrpSpPr>
        <p:grpSpPr>
          <a:xfrm>
            <a:off x="355595" y="3741685"/>
            <a:ext cx="2346316" cy="2893987"/>
            <a:chOff x="355595" y="3741685"/>
            <a:chExt cx="2346316" cy="2893987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06A4829A-448B-41B0-9C1C-1C2555B14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973291">
              <a:off x="592238" y="4525999"/>
              <a:ext cx="2070935" cy="2148411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8BE1F7BB-409C-40CC-8724-58B453F69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5595" y="3741685"/>
              <a:ext cx="1220293" cy="1340179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1DA3AB1B-5B08-4AFC-9C1D-FDA4273D2A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344" y="2219102"/>
            <a:ext cx="990229" cy="82226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E239560-31E7-472A-8D5D-3B96D95E9ED3}"/>
              </a:ext>
            </a:extLst>
          </p:cNvPr>
          <p:cNvSpPr txBox="1"/>
          <p:nvPr/>
        </p:nvSpPr>
        <p:spPr>
          <a:xfrm>
            <a:off x="4655458" y="2962778"/>
            <a:ext cx="3411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Ôn</a:t>
            </a:r>
            <a:r>
              <a:rPr lang="en-US" altLang="zh-CN" sz="4000" b="1" dirty="0"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 </a:t>
            </a:r>
            <a:r>
              <a:rPr lang="en-US" altLang="zh-CN" sz="4000" b="1" dirty="0" err="1"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bài</a:t>
            </a:r>
            <a:r>
              <a:rPr lang="en-US" altLang="zh-CN" sz="4000" b="1" dirty="0"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 </a:t>
            </a:r>
            <a:r>
              <a:rPr lang="en-US" altLang="zh-CN" sz="4000" b="1" dirty="0" err="1">
                <a:latin typeface="Comic Sans MS" pitchFamily="66" charset="0"/>
                <a:ea typeface="汉仪夏日体W" panose="00020600040101010101" pitchFamily="18" charset="-122"/>
                <a:cs typeface="YF补 汉仪夏日体+黑白emoji" panose="020B0604000101010104" pitchFamily="34" charset="-128"/>
                <a:sym typeface="HYXiaRiTiW" panose="00020600040101010101" pitchFamily="18" charset="-122"/>
              </a:rPr>
              <a:t>cũ</a:t>
            </a:r>
            <a:endParaRPr lang="zh-CN" altLang="en-US" sz="4000" b="1" dirty="0">
              <a:latin typeface="Comic Sans MS" pitchFamily="66" charset="0"/>
              <a:ea typeface="汉仪夏日体W" panose="00020600040101010101" pitchFamily="18" charset="-122"/>
              <a:cs typeface="YF补 汉仪夏日体+黑白emoji" panose="020B0604000101010104" pitchFamily="34" charset="-128"/>
              <a:sym typeface="HYXiaRiTiW" panose="00020600040101010101" pitchFamily="18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9528" y="1929746"/>
            <a:ext cx="8418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>
                <a:latin typeface="Comic Sans MS" pitchFamily="66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10506086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064327" y="1052945"/>
            <a:ext cx="50291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Đặt tính rồi tính: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454727" y="1662545"/>
            <a:ext cx="118395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</a:rPr>
              <a:t>a. 34,28 + 19,47                       b. 408,23 – 62,81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129541" y="3323070"/>
            <a:ext cx="1704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</a:rPr>
              <a:t>19,47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3054927" y="2729345"/>
            <a:ext cx="15912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</a:rPr>
              <a:t>34,28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807278" y="3081770"/>
            <a:ext cx="5718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020401" y="3916219"/>
            <a:ext cx="1343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53,75</a:t>
            </a: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245928" y="3246870"/>
            <a:ext cx="2095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62,81</a:t>
            </a: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7017327" y="2729345"/>
            <a:ext cx="1990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408,23</a:t>
            </a:r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6864928" y="3034145"/>
            <a:ext cx="419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6302917" y="3838560"/>
            <a:ext cx="220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  345,42</a:t>
            </a:r>
          </a:p>
        </p:txBody>
      </p:sp>
      <p:sp>
        <p:nvSpPr>
          <p:cNvPr id="14" name="Line 30"/>
          <p:cNvSpPr>
            <a:spLocks noChangeShapeType="1"/>
          </p:cNvSpPr>
          <p:nvPr/>
        </p:nvSpPr>
        <p:spPr bwMode="auto">
          <a:xfrm>
            <a:off x="2881324" y="3969401"/>
            <a:ext cx="13620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7017327" y="3881334"/>
            <a:ext cx="13620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5046879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8B3129D-F236-4298-87C7-B58D43A9C0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73" r="17857"/>
          <a:stretch/>
        </p:blipFill>
        <p:spPr>
          <a:xfrm>
            <a:off x="10191366" y="266578"/>
            <a:ext cx="1752984" cy="14736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EA551C9-A24D-4F6F-AE60-DF7D6B83A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992" y="1571593"/>
            <a:ext cx="2604071" cy="12957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B5FC26-484F-44C8-9E7E-13BEAD0DDF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353" y="4126315"/>
            <a:ext cx="2756504" cy="11178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FD5E1D-C2C7-42A1-9B7D-4E5925830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05" y="266578"/>
            <a:ext cx="3417049" cy="2032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C54711A-3FCA-4330-8ED9-4514898571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438382" y="4304859"/>
            <a:ext cx="3505968" cy="2324672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1AF44616-6C7B-415E-B68B-A7E293A0C99A}"/>
              </a:ext>
            </a:extLst>
          </p:cNvPr>
          <p:cNvGrpSpPr/>
          <p:nvPr/>
        </p:nvGrpSpPr>
        <p:grpSpPr>
          <a:xfrm>
            <a:off x="355595" y="3741685"/>
            <a:ext cx="2346316" cy="2893987"/>
            <a:chOff x="355595" y="3741685"/>
            <a:chExt cx="2346316" cy="2893987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06A4829A-448B-41B0-9C1C-1C2555B14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973291">
              <a:off x="592238" y="4525999"/>
              <a:ext cx="2070935" cy="2148411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8BE1F7BB-409C-40CC-8724-58B453F69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5595" y="3741685"/>
              <a:ext cx="1220293" cy="1340179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1DA3AB1B-5B08-4AFC-9C1D-FDA4273D2A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344" y="2219102"/>
            <a:ext cx="990229" cy="82226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67115" y="3521632"/>
            <a:ext cx="376898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err="1">
                <a:latin typeface="Comic Sans MS" pitchFamily="66" charset="0"/>
              </a:rPr>
              <a:t>Luyện</a:t>
            </a:r>
            <a:r>
              <a:rPr lang="en-US" sz="3800" dirty="0">
                <a:latin typeface="Comic Sans MS" pitchFamily="66" charset="0"/>
              </a:rPr>
              <a:t> </a:t>
            </a:r>
            <a:r>
              <a:rPr lang="en-US" sz="3800" dirty="0" err="1">
                <a:latin typeface="Comic Sans MS" pitchFamily="66" charset="0"/>
              </a:rPr>
              <a:t>tập</a:t>
            </a:r>
            <a:r>
              <a:rPr lang="en-US" sz="3800" dirty="0">
                <a:latin typeface="Comic Sans MS" pitchFamily="66" charset="0"/>
              </a:rPr>
              <a:t> </a:t>
            </a:r>
            <a:r>
              <a:rPr lang="en-US" sz="3800" dirty="0" err="1">
                <a:latin typeface="Comic Sans MS" pitchFamily="66" charset="0"/>
              </a:rPr>
              <a:t>chung</a:t>
            </a:r>
            <a:endParaRPr lang="en-US" sz="38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5813" y="2713333"/>
            <a:ext cx="77444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 smtClean="0">
                <a:latin typeface="Comic Sans MS" pitchFamily="66" charset="0"/>
              </a:rPr>
              <a:t>Thứ năm ngày 18 tháng 11 năm 2021</a:t>
            </a:r>
          </a:p>
          <a:p>
            <a:pPr algn="ctr"/>
            <a:r>
              <a:rPr lang="vi-VN" sz="3200" b="1" dirty="0" smtClean="0">
                <a:latin typeface="Comic Sans MS" pitchFamily="66" charset="0"/>
              </a:rPr>
              <a:t>Toán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99023" y="33369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95095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439"/>
          <a:stretch/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0C0B25C-0E64-4F15-A7D2-6DAF025C0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42710">
            <a:off x="5629925" y="1569814"/>
            <a:ext cx="1063051" cy="52894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84919BC-568D-400D-AE22-46232A6CE0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8054" y="2502934"/>
            <a:ext cx="1125278" cy="45634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863932" y="193571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Comic Sans MS" pitchFamily="66" charset="0"/>
              </a:rPr>
              <a:t>và</a:t>
            </a:r>
          </a:p>
        </p:txBody>
      </p:sp>
      <p:sp>
        <p:nvSpPr>
          <p:cNvPr id="26" name="Oval 25"/>
          <p:cNvSpPr/>
          <p:nvPr/>
        </p:nvSpPr>
        <p:spPr>
          <a:xfrm>
            <a:off x="1314297" y="336718"/>
            <a:ext cx="4217868" cy="751978"/>
          </a:xfrm>
          <a:prstGeom prst="ellipse">
            <a:avLst/>
          </a:prstGeom>
          <a:solidFill>
            <a:srgbClr val="FCC062"/>
          </a:solidFill>
          <a:ln>
            <a:solidFill>
              <a:srgbClr val="FCC0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lowchart: Display 26"/>
          <p:cNvSpPr/>
          <p:nvPr/>
        </p:nvSpPr>
        <p:spPr>
          <a:xfrm>
            <a:off x="145688" y="1487492"/>
            <a:ext cx="5583381" cy="4426694"/>
          </a:xfrm>
          <a:prstGeom prst="flowChartDisplay">
            <a:avLst/>
          </a:prstGeom>
          <a:solidFill>
            <a:srgbClr val="FCC062"/>
          </a:solidFill>
          <a:ln>
            <a:solidFill>
              <a:srgbClr val="FCC0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28" name="Flowchart: Display 27"/>
          <p:cNvSpPr/>
          <p:nvPr/>
        </p:nvSpPr>
        <p:spPr>
          <a:xfrm>
            <a:off x="6761055" y="1088696"/>
            <a:ext cx="5236982" cy="4993449"/>
          </a:xfrm>
          <a:prstGeom prst="flowChartDisplay">
            <a:avLst/>
          </a:prstGeom>
          <a:solidFill>
            <a:srgbClr val="FCC062"/>
          </a:solidFill>
          <a:ln>
            <a:solidFill>
              <a:srgbClr val="FCC0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1718178" y="1657207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3455040" y="2647018"/>
            <a:ext cx="17076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822,56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3600801" y="3101854"/>
            <a:ext cx="1816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416,08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1354455" y="4086082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21,64     – 10,3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821055" y="3095482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800,56 – 384,48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821055" y="2638282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605,26 + 217,3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821055" y="3552682"/>
            <a:ext cx="502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16,39 + 5,25 –10,3</a:t>
            </a: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1354455" y="4543282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11,34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7931746" y="1177534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</a:rPr>
              <a:t> x: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8436546" y="4454194"/>
            <a:ext cx="3011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+ 2,7 = 13,6</a:t>
            </a: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8175186" y="3303405"/>
            <a:ext cx="3395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    =    10,9</a:t>
            </a: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7821173" y="2790642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x          = 5,7 + 5,2</a:t>
            </a: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8515994" y="5342977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=     10,9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8125973" y="2257242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x – 5,2 =   5,7</a:t>
            </a:r>
          </a:p>
        </p:txBody>
      </p:sp>
      <p:sp>
        <p:nvSpPr>
          <p:cNvPr id="4" name="Rectangle 3"/>
          <p:cNvSpPr/>
          <p:nvPr/>
        </p:nvSpPr>
        <p:spPr>
          <a:xfrm>
            <a:off x="8051539" y="3953014"/>
            <a:ext cx="3334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x + 2,7 = 8,7 + 4,9 </a:t>
            </a: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8423637" y="4908820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= 13,6 – 2,7 </a:t>
            </a:r>
          </a:p>
        </p:txBody>
      </p:sp>
      <p:sp>
        <p:nvSpPr>
          <p:cNvPr id="7" name="Rectangle 6"/>
          <p:cNvSpPr/>
          <p:nvPr/>
        </p:nvSpPr>
        <p:spPr>
          <a:xfrm>
            <a:off x="7821173" y="1795088"/>
            <a:ext cx="3288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x – 5,2 = 1,9 + 3,8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718557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8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2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4" grpId="0"/>
      <p:bldP spid="5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439"/>
          <a:stretch/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8E72FC27-F675-4248-8CA8-35CD1DBDC0D4}"/>
              </a:ext>
            </a:extLst>
          </p:cNvPr>
          <p:cNvGrpSpPr/>
          <p:nvPr/>
        </p:nvGrpSpPr>
        <p:grpSpPr>
          <a:xfrm>
            <a:off x="4198762" y="1181100"/>
            <a:ext cx="3670301" cy="2951163"/>
            <a:chOff x="4329113" y="1957388"/>
            <a:chExt cx="3670301" cy="2951163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2A8783F-7383-4F73-B462-2764DD9276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9113" y="2527301"/>
              <a:ext cx="1762125" cy="1484313"/>
            </a:xfrm>
            <a:custGeom>
              <a:avLst/>
              <a:gdLst>
                <a:gd name="T0" fmla="*/ 222 w 415"/>
                <a:gd name="T1" fmla="*/ 332 h 349"/>
                <a:gd name="T2" fmla="*/ 93 w 415"/>
                <a:gd name="T3" fmla="*/ 306 h 349"/>
                <a:gd name="T4" fmla="*/ 17 w 415"/>
                <a:gd name="T5" fmla="*/ 175 h 349"/>
                <a:gd name="T6" fmla="*/ 93 w 415"/>
                <a:gd name="T7" fmla="*/ 44 h 349"/>
                <a:gd name="T8" fmla="*/ 222 w 415"/>
                <a:gd name="T9" fmla="*/ 17 h 349"/>
                <a:gd name="T10" fmla="*/ 395 w 415"/>
                <a:gd name="T11" fmla="*/ 175 h 349"/>
                <a:gd name="T12" fmla="*/ 222 w 415"/>
                <a:gd name="T13" fmla="*/ 332 h 349"/>
                <a:gd name="T14" fmla="*/ 224 w 415"/>
                <a:gd name="T15" fmla="*/ 0 h 349"/>
                <a:gd name="T16" fmla="*/ 223 w 415"/>
                <a:gd name="T17" fmla="*/ 1 h 349"/>
                <a:gd name="T18" fmla="*/ 86 w 415"/>
                <a:gd name="T19" fmla="*/ 29 h 349"/>
                <a:gd name="T20" fmla="*/ 81 w 415"/>
                <a:gd name="T21" fmla="*/ 33 h 349"/>
                <a:gd name="T22" fmla="*/ 1 w 415"/>
                <a:gd name="T23" fmla="*/ 171 h 349"/>
                <a:gd name="T24" fmla="*/ 1 w 415"/>
                <a:gd name="T25" fmla="*/ 179 h 349"/>
                <a:gd name="T26" fmla="*/ 81 w 415"/>
                <a:gd name="T27" fmla="*/ 317 h 349"/>
                <a:gd name="T28" fmla="*/ 86 w 415"/>
                <a:gd name="T29" fmla="*/ 321 h 349"/>
                <a:gd name="T30" fmla="*/ 223 w 415"/>
                <a:gd name="T31" fmla="*/ 349 h 349"/>
                <a:gd name="T32" fmla="*/ 224 w 415"/>
                <a:gd name="T33" fmla="*/ 349 h 349"/>
                <a:gd name="T34" fmla="*/ 230 w 415"/>
                <a:gd name="T35" fmla="*/ 347 h 349"/>
                <a:gd name="T36" fmla="*/ 412 w 415"/>
                <a:gd name="T37" fmla="*/ 181 h 349"/>
                <a:gd name="T38" fmla="*/ 415 w 415"/>
                <a:gd name="T39" fmla="*/ 175 h 349"/>
                <a:gd name="T40" fmla="*/ 412 w 415"/>
                <a:gd name="T41" fmla="*/ 169 h 349"/>
                <a:gd name="T42" fmla="*/ 230 w 415"/>
                <a:gd name="T43" fmla="*/ 2 h 349"/>
                <a:gd name="T44" fmla="*/ 224 w 415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5" h="349">
                  <a:moveTo>
                    <a:pt x="222" y="332"/>
                  </a:moveTo>
                  <a:cubicBezTo>
                    <a:pt x="93" y="306"/>
                    <a:pt x="93" y="306"/>
                    <a:pt x="93" y="306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222" y="332"/>
                    <a:pt x="222" y="332"/>
                    <a:pt x="222" y="332"/>
                  </a:cubicBezTo>
                  <a:moveTo>
                    <a:pt x="224" y="0"/>
                  </a:moveTo>
                  <a:cubicBezTo>
                    <a:pt x="224" y="0"/>
                    <a:pt x="223" y="0"/>
                    <a:pt x="223" y="1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4" y="29"/>
                    <a:pt x="82" y="31"/>
                    <a:pt x="81" y="33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3"/>
                    <a:pt x="0" y="176"/>
                    <a:pt x="1" y="179"/>
                  </a:cubicBezTo>
                  <a:cubicBezTo>
                    <a:pt x="81" y="317"/>
                    <a:pt x="81" y="317"/>
                    <a:pt x="81" y="317"/>
                  </a:cubicBezTo>
                  <a:cubicBezTo>
                    <a:pt x="82" y="319"/>
                    <a:pt x="84" y="320"/>
                    <a:pt x="86" y="321"/>
                  </a:cubicBezTo>
                  <a:cubicBezTo>
                    <a:pt x="223" y="349"/>
                    <a:pt x="223" y="349"/>
                    <a:pt x="223" y="349"/>
                  </a:cubicBezTo>
                  <a:cubicBezTo>
                    <a:pt x="223" y="349"/>
                    <a:pt x="224" y="349"/>
                    <a:pt x="224" y="349"/>
                  </a:cubicBezTo>
                  <a:cubicBezTo>
                    <a:pt x="226" y="349"/>
                    <a:pt x="228" y="348"/>
                    <a:pt x="230" y="347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4" y="179"/>
                    <a:pt x="415" y="177"/>
                    <a:pt x="415" y="175"/>
                  </a:cubicBezTo>
                  <a:cubicBezTo>
                    <a:pt x="415" y="172"/>
                    <a:pt x="414" y="170"/>
                    <a:pt x="412" y="169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28" y="1"/>
                    <a:pt x="226" y="0"/>
                    <a:pt x="224" y="0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>
                  <a:latin typeface="Comic Sans MS" pitchFamily="66" charset="0"/>
                  <a:ea typeface="汉仪夏日体W" panose="00020600040101010101" pitchFamily="18" charset="-122"/>
                  <a:sym typeface="HYXiaRiTiW" panose="00020600040101010101" pitchFamily="18" charset="-122"/>
                </a:rPr>
                <a:t>  </a:t>
              </a:r>
              <a:endParaRPr lang="zh-CN" altLang="en-US" dirty="0">
                <a:latin typeface="Comic Sans MS" pitchFamily="66" charset="0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D05A613-880B-4B79-9057-7FDB2FF0AB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2526" y="2527301"/>
              <a:ext cx="1766888" cy="1484313"/>
            </a:xfrm>
            <a:custGeom>
              <a:avLst/>
              <a:gdLst>
                <a:gd name="T0" fmla="*/ 193 w 416"/>
                <a:gd name="T1" fmla="*/ 332 h 349"/>
                <a:gd name="T2" fmla="*/ 20 w 416"/>
                <a:gd name="T3" fmla="*/ 175 h 349"/>
                <a:gd name="T4" fmla="*/ 193 w 416"/>
                <a:gd name="T5" fmla="*/ 17 h 349"/>
                <a:gd name="T6" fmla="*/ 323 w 416"/>
                <a:gd name="T7" fmla="*/ 44 h 349"/>
                <a:gd name="T8" fmla="*/ 398 w 416"/>
                <a:gd name="T9" fmla="*/ 175 h 349"/>
                <a:gd name="T10" fmla="*/ 323 w 416"/>
                <a:gd name="T11" fmla="*/ 306 h 349"/>
                <a:gd name="T12" fmla="*/ 193 w 416"/>
                <a:gd name="T13" fmla="*/ 332 h 349"/>
                <a:gd name="T14" fmla="*/ 191 w 416"/>
                <a:gd name="T15" fmla="*/ 0 h 349"/>
                <a:gd name="T16" fmla="*/ 185 w 416"/>
                <a:gd name="T17" fmla="*/ 2 h 349"/>
                <a:gd name="T18" fmla="*/ 3 w 416"/>
                <a:gd name="T19" fmla="*/ 169 h 349"/>
                <a:gd name="T20" fmla="*/ 0 w 416"/>
                <a:gd name="T21" fmla="*/ 175 h 349"/>
                <a:gd name="T22" fmla="*/ 3 w 416"/>
                <a:gd name="T23" fmla="*/ 181 h 349"/>
                <a:gd name="T24" fmla="*/ 185 w 416"/>
                <a:gd name="T25" fmla="*/ 347 h 349"/>
                <a:gd name="T26" fmla="*/ 191 w 416"/>
                <a:gd name="T27" fmla="*/ 349 h 349"/>
                <a:gd name="T28" fmla="*/ 192 w 416"/>
                <a:gd name="T29" fmla="*/ 349 h 349"/>
                <a:gd name="T30" fmla="*/ 329 w 416"/>
                <a:gd name="T31" fmla="*/ 321 h 349"/>
                <a:gd name="T32" fmla="*/ 335 w 416"/>
                <a:gd name="T33" fmla="*/ 317 h 349"/>
                <a:gd name="T34" fmla="*/ 414 w 416"/>
                <a:gd name="T35" fmla="*/ 179 h 349"/>
                <a:gd name="T36" fmla="*/ 414 w 416"/>
                <a:gd name="T37" fmla="*/ 171 h 349"/>
                <a:gd name="T38" fmla="*/ 335 w 416"/>
                <a:gd name="T39" fmla="*/ 33 h 349"/>
                <a:gd name="T40" fmla="*/ 329 w 416"/>
                <a:gd name="T41" fmla="*/ 29 h 349"/>
                <a:gd name="T42" fmla="*/ 192 w 416"/>
                <a:gd name="T43" fmla="*/ 1 h 349"/>
                <a:gd name="T44" fmla="*/ 191 w 416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6" h="349">
                  <a:moveTo>
                    <a:pt x="193" y="332"/>
                  </a:moveTo>
                  <a:cubicBezTo>
                    <a:pt x="20" y="175"/>
                    <a:pt x="20" y="175"/>
                    <a:pt x="20" y="175"/>
                  </a:cubicBezTo>
                  <a:cubicBezTo>
                    <a:pt x="193" y="17"/>
                    <a:pt x="193" y="17"/>
                    <a:pt x="193" y="17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98" y="175"/>
                    <a:pt x="398" y="175"/>
                    <a:pt x="398" y="175"/>
                  </a:cubicBezTo>
                  <a:cubicBezTo>
                    <a:pt x="323" y="306"/>
                    <a:pt x="323" y="306"/>
                    <a:pt x="323" y="306"/>
                  </a:cubicBezTo>
                  <a:cubicBezTo>
                    <a:pt x="193" y="332"/>
                    <a:pt x="193" y="332"/>
                    <a:pt x="193" y="332"/>
                  </a:cubicBezTo>
                  <a:moveTo>
                    <a:pt x="191" y="0"/>
                  </a:moveTo>
                  <a:cubicBezTo>
                    <a:pt x="189" y="0"/>
                    <a:pt x="187" y="1"/>
                    <a:pt x="185" y="2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1" y="170"/>
                    <a:pt x="0" y="172"/>
                    <a:pt x="0" y="175"/>
                  </a:cubicBezTo>
                  <a:cubicBezTo>
                    <a:pt x="0" y="177"/>
                    <a:pt x="1" y="179"/>
                    <a:pt x="3" y="181"/>
                  </a:cubicBezTo>
                  <a:cubicBezTo>
                    <a:pt x="185" y="347"/>
                    <a:pt x="185" y="347"/>
                    <a:pt x="185" y="347"/>
                  </a:cubicBezTo>
                  <a:cubicBezTo>
                    <a:pt x="187" y="348"/>
                    <a:pt x="189" y="349"/>
                    <a:pt x="191" y="349"/>
                  </a:cubicBezTo>
                  <a:cubicBezTo>
                    <a:pt x="191" y="349"/>
                    <a:pt x="192" y="349"/>
                    <a:pt x="192" y="349"/>
                  </a:cubicBezTo>
                  <a:cubicBezTo>
                    <a:pt x="329" y="321"/>
                    <a:pt x="329" y="321"/>
                    <a:pt x="329" y="321"/>
                  </a:cubicBezTo>
                  <a:cubicBezTo>
                    <a:pt x="332" y="320"/>
                    <a:pt x="333" y="319"/>
                    <a:pt x="335" y="317"/>
                  </a:cubicBezTo>
                  <a:cubicBezTo>
                    <a:pt x="414" y="179"/>
                    <a:pt x="414" y="179"/>
                    <a:pt x="414" y="179"/>
                  </a:cubicBezTo>
                  <a:cubicBezTo>
                    <a:pt x="416" y="176"/>
                    <a:pt x="416" y="173"/>
                    <a:pt x="414" y="171"/>
                  </a:cubicBezTo>
                  <a:cubicBezTo>
                    <a:pt x="335" y="33"/>
                    <a:pt x="335" y="33"/>
                    <a:pt x="335" y="33"/>
                  </a:cubicBezTo>
                  <a:cubicBezTo>
                    <a:pt x="333" y="31"/>
                    <a:pt x="332" y="29"/>
                    <a:pt x="329" y="29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0"/>
                    <a:pt x="191" y="0"/>
                    <a:pt x="191" y="0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>
                  <a:latin typeface="Comic Sans MS" pitchFamily="66" charset="0"/>
                  <a:ea typeface="汉仪夏日体W" panose="00020600040101010101" pitchFamily="18" charset="-122"/>
                  <a:sym typeface="HYXiaRiTiW" panose="00020600040101010101" pitchFamily="18" charset="-122"/>
                </a:rPr>
                <a:t> </a:t>
              </a:r>
              <a:endParaRPr lang="zh-CN" altLang="en-US" dirty="0">
                <a:latin typeface="Comic Sans MS" pitchFamily="66" charset="0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4E057D3-E648-4C01-89DF-87013153D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715" y="3606801"/>
              <a:ext cx="1020763" cy="260350"/>
            </a:xfrm>
            <a:custGeom>
              <a:avLst/>
              <a:gdLst>
                <a:gd name="T0" fmla="*/ 0 w 643"/>
                <a:gd name="T1" fmla="*/ 164 h 164"/>
                <a:gd name="T2" fmla="*/ 643 w 643"/>
                <a:gd name="T3" fmla="*/ 164 h 164"/>
                <a:gd name="T4" fmla="*/ 477 w 643"/>
                <a:gd name="T5" fmla="*/ 0 h 164"/>
                <a:gd name="T6" fmla="*/ 166 w 643"/>
                <a:gd name="T7" fmla="*/ 0 h 164"/>
                <a:gd name="T8" fmla="*/ 0 w 643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164">
                  <a:moveTo>
                    <a:pt x="0" y="164"/>
                  </a:moveTo>
                  <a:lnTo>
                    <a:pt x="643" y="164"/>
                  </a:lnTo>
                  <a:lnTo>
                    <a:pt x="477" y="0"/>
                  </a:lnTo>
                  <a:lnTo>
                    <a:pt x="166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FCC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>
                  <a:latin typeface="Comic Sans MS" pitchFamily="66" charset="0"/>
                  <a:ea typeface="汉仪夏日体W" panose="00020600040101010101" pitchFamily="18" charset="-122"/>
                  <a:sym typeface="HYXiaRiTiW" panose="00020600040101010101" pitchFamily="18" charset="-122"/>
                </a:rPr>
                <a:t> </a:t>
              </a:r>
              <a:endParaRPr lang="zh-CN" altLang="en-US" dirty="0">
                <a:latin typeface="Comic Sans MS" pitchFamily="66" charset="0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5669FBA2-647D-43EE-9AA1-2B1DB906C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7978" y="4002088"/>
              <a:ext cx="1138238" cy="260350"/>
            </a:xfrm>
            <a:prstGeom prst="rect">
              <a:avLst/>
            </a:prstGeom>
            <a:solidFill>
              <a:srgbClr val="FCC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>
                  <a:latin typeface="Comic Sans MS" pitchFamily="66" charset="0"/>
                  <a:ea typeface="汉仪夏日体W" panose="00020600040101010101" pitchFamily="18" charset="-122"/>
                  <a:sym typeface="HYXiaRiTiW" panose="00020600040101010101" pitchFamily="18" charset="-122"/>
                </a:rPr>
                <a:t> </a:t>
              </a:r>
              <a:endParaRPr lang="zh-CN" altLang="en-US" dirty="0">
                <a:latin typeface="Comic Sans MS" pitchFamily="66" charset="0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814BAE64-E16C-4F86-A7D5-3D93FE700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978" y="4397376"/>
              <a:ext cx="1138238" cy="260350"/>
            </a:xfrm>
            <a:custGeom>
              <a:avLst/>
              <a:gdLst>
                <a:gd name="T0" fmla="*/ 0 w 717"/>
                <a:gd name="T1" fmla="*/ 0 h 164"/>
                <a:gd name="T2" fmla="*/ 0 w 717"/>
                <a:gd name="T3" fmla="*/ 113 h 164"/>
                <a:gd name="T4" fmla="*/ 88 w 717"/>
                <a:gd name="T5" fmla="*/ 164 h 164"/>
                <a:gd name="T6" fmla="*/ 629 w 717"/>
                <a:gd name="T7" fmla="*/ 164 h 164"/>
                <a:gd name="T8" fmla="*/ 717 w 717"/>
                <a:gd name="T9" fmla="*/ 113 h 164"/>
                <a:gd name="T10" fmla="*/ 717 w 717"/>
                <a:gd name="T11" fmla="*/ 0 h 164"/>
                <a:gd name="T12" fmla="*/ 0 w 717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7" h="164">
                  <a:moveTo>
                    <a:pt x="0" y="0"/>
                  </a:moveTo>
                  <a:lnTo>
                    <a:pt x="0" y="113"/>
                  </a:lnTo>
                  <a:lnTo>
                    <a:pt x="88" y="164"/>
                  </a:lnTo>
                  <a:lnTo>
                    <a:pt x="629" y="164"/>
                  </a:lnTo>
                  <a:lnTo>
                    <a:pt x="717" y="113"/>
                  </a:lnTo>
                  <a:lnTo>
                    <a:pt x="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>
                  <a:latin typeface="Comic Sans MS" pitchFamily="66" charset="0"/>
                  <a:ea typeface="汉仪夏日体W" panose="00020600040101010101" pitchFamily="18" charset="-122"/>
                  <a:sym typeface="HYXiaRiTiW" panose="00020600040101010101" pitchFamily="18" charset="-122"/>
                </a:rPr>
                <a:t> </a:t>
              </a:r>
              <a:endParaRPr lang="zh-CN" altLang="en-US" dirty="0">
                <a:latin typeface="Comic Sans MS" pitchFamily="66" charset="0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943DA796-9E40-4D8C-A609-D08C89886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803" y="4797426"/>
              <a:ext cx="382588" cy="111125"/>
            </a:xfrm>
            <a:custGeom>
              <a:avLst/>
              <a:gdLst>
                <a:gd name="T0" fmla="*/ 121 w 241"/>
                <a:gd name="T1" fmla="*/ 70 h 70"/>
                <a:gd name="T2" fmla="*/ 241 w 241"/>
                <a:gd name="T3" fmla="*/ 0 h 70"/>
                <a:gd name="T4" fmla="*/ 0 w 241"/>
                <a:gd name="T5" fmla="*/ 0 h 70"/>
                <a:gd name="T6" fmla="*/ 121 w 241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70">
                  <a:moveTo>
                    <a:pt x="121" y="70"/>
                  </a:moveTo>
                  <a:lnTo>
                    <a:pt x="241" y="0"/>
                  </a:lnTo>
                  <a:lnTo>
                    <a:pt x="0" y="0"/>
                  </a:lnTo>
                  <a:lnTo>
                    <a:pt x="121" y="70"/>
                  </a:lnTo>
                  <a:close/>
                </a:path>
              </a:pathLst>
            </a:custGeom>
            <a:solidFill>
              <a:srgbClr val="FCC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>
                  <a:latin typeface="Comic Sans MS" pitchFamily="66" charset="0"/>
                  <a:ea typeface="汉仪夏日体W" panose="00020600040101010101" pitchFamily="18" charset="-122"/>
                  <a:sym typeface="HYXiaRiTiW" panose="00020600040101010101" pitchFamily="18" charset="-122"/>
                </a:rPr>
                <a:t> </a:t>
              </a:r>
              <a:endParaRPr lang="zh-CN" altLang="en-US" dirty="0">
                <a:latin typeface="Comic Sans MS" pitchFamily="66" charset="0"/>
                <a:ea typeface="汉仪夏日体W" panose="00020600040101010101" pitchFamily="18" charset="-122"/>
                <a:sym typeface="HYXiaRiTiW" panose="00020600040101010101" pitchFamily="18" charset="-122"/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5539DCD8-6BEA-4651-91C9-968AD891E877}"/>
                </a:ext>
              </a:extLst>
            </p:cNvPr>
            <p:cNvGrpSpPr/>
            <p:nvPr/>
          </p:nvGrpSpPr>
          <p:grpSpPr>
            <a:xfrm>
              <a:off x="5653540" y="1957388"/>
              <a:ext cx="1027113" cy="1025526"/>
              <a:chOff x="5522913" y="1957388"/>
              <a:chExt cx="1027113" cy="1025526"/>
            </a:xfrm>
          </p:grpSpPr>
          <p:sp>
            <p:nvSpPr>
              <p:cNvPr id="17" name="Oval 10">
                <a:extLst>
                  <a:ext uri="{FF2B5EF4-FFF2-40B4-BE49-F238E27FC236}">
                    <a16:creationId xmlns:a16="http://schemas.microsoft.com/office/drawing/2014/main" id="{AEFC4C86-7806-4BA1-800A-9E1DA76CE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0551" y="2251076"/>
                <a:ext cx="731838" cy="731838"/>
              </a:xfrm>
              <a:prstGeom prst="ellipse">
                <a:avLst/>
              </a:pr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altLang="zh-CN">
                    <a:latin typeface="Comic Sans MS" pitchFamily="66" charset="0"/>
                    <a:ea typeface="汉仪夏日体W" panose="00020600040101010101" pitchFamily="18" charset="-122"/>
                    <a:sym typeface="HYXiaRiTiW" panose="00020600040101010101" pitchFamily="18" charset="-122"/>
                  </a:rPr>
                  <a:t> </a:t>
                </a:r>
                <a:endParaRPr lang="zh-CN" altLang="en-US" dirty="0">
                  <a:latin typeface="Comic Sans MS" pitchFamily="66" charset="0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7ECBF7AC-3214-4474-B254-02CFD2CCD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1488" y="1982788"/>
                <a:ext cx="306388" cy="331788"/>
              </a:xfrm>
              <a:custGeom>
                <a:avLst/>
                <a:gdLst>
                  <a:gd name="T0" fmla="*/ 193 w 193"/>
                  <a:gd name="T1" fmla="*/ 196 h 209"/>
                  <a:gd name="T2" fmla="*/ 17 w 193"/>
                  <a:gd name="T3" fmla="*/ 0 h 209"/>
                  <a:gd name="T4" fmla="*/ 0 w 193"/>
                  <a:gd name="T5" fmla="*/ 16 h 209"/>
                  <a:gd name="T6" fmla="*/ 177 w 193"/>
                  <a:gd name="T7" fmla="*/ 209 h 209"/>
                  <a:gd name="T8" fmla="*/ 193 w 193"/>
                  <a:gd name="T9" fmla="*/ 19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209">
                    <a:moveTo>
                      <a:pt x="193" y="196"/>
                    </a:moveTo>
                    <a:lnTo>
                      <a:pt x="17" y="0"/>
                    </a:lnTo>
                    <a:lnTo>
                      <a:pt x="0" y="16"/>
                    </a:lnTo>
                    <a:lnTo>
                      <a:pt x="177" y="209"/>
                    </a:lnTo>
                    <a:lnTo>
                      <a:pt x="193" y="196"/>
                    </a:lnTo>
                    <a:close/>
                  </a:path>
                </a:pathLst>
              </a:cu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Comic Sans MS" pitchFamily="66" charset="0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EA317207-88B1-46E8-8EA7-C03947098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1488" y="1982788"/>
                <a:ext cx="306388" cy="331788"/>
              </a:xfrm>
              <a:custGeom>
                <a:avLst/>
                <a:gdLst>
                  <a:gd name="T0" fmla="*/ 193 w 193"/>
                  <a:gd name="T1" fmla="*/ 196 h 209"/>
                  <a:gd name="T2" fmla="*/ 17 w 193"/>
                  <a:gd name="T3" fmla="*/ 0 h 209"/>
                  <a:gd name="T4" fmla="*/ 0 w 193"/>
                  <a:gd name="T5" fmla="*/ 16 h 209"/>
                  <a:gd name="T6" fmla="*/ 177 w 193"/>
                  <a:gd name="T7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3" h="209">
                    <a:moveTo>
                      <a:pt x="193" y="196"/>
                    </a:moveTo>
                    <a:lnTo>
                      <a:pt x="17" y="0"/>
                    </a:lnTo>
                    <a:lnTo>
                      <a:pt x="0" y="16"/>
                    </a:lnTo>
                    <a:lnTo>
                      <a:pt x="177" y="209"/>
                    </a:lnTo>
                  </a:path>
                </a:pathLst>
              </a:cu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Comic Sans MS" pitchFamily="66" charset="0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00329387-BC5D-46AC-B1E8-EBDD3D9A6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5063" y="1982788"/>
                <a:ext cx="306388" cy="331788"/>
              </a:xfrm>
              <a:custGeom>
                <a:avLst/>
                <a:gdLst>
                  <a:gd name="T0" fmla="*/ 16 w 193"/>
                  <a:gd name="T1" fmla="*/ 209 h 209"/>
                  <a:gd name="T2" fmla="*/ 193 w 193"/>
                  <a:gd name="T3" fmla="*/ 16 h 209"/>
                  <a:gd name="T4" fmla="*/ 177 w 193"/>
                  <a:gd name="T5" fmla="*/ 0 h 209"/>
                  <a:gd name="T6" fmla="*/ 0 w 193"/>
                  <a:gd name="T7" fmla="*/ 196 h 209"/>
                  <a:gd name="T8" fmla="*/ 16 w 193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209">
                    <a:moveTo>
                      <a:pt x="16" y="209"/>
                    </a:moveTo>
                    <a:lnTo>
                      <a:pt x="193" y="16"/>
                    </a:lnTo>
                    <a:lnTo>
                      <a:pt x="177" y="0"/>
                    </a:lnTo>
                    <a:lnTo>
                      <a:pt x="0" y="196"/>
                    </a:lnTo>
                    <a:lnTo>
                      <a:pt x="16" y="209"/>
                    </a:lnTo>
                    <a:close/>
                  </a:path>
                </a:pathLst>
              </a:cu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Comic Sans MS" pitchFamily="66" charset="0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BA0BE82C-25A8-482E-A256-DB0774878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5063" y="1982788"/>
                <a:ext cx="306388" cy="331788"/>
              </a:xfrm>
              <a:custGeom>
                <a:avLst/>
                <a:gdLst>
                  <a:gd name="T0" fmla="*/ 16 w 193"/>
                  <a:gd name="T1" fmla="*/ 209 h 209"/>
                  <a:gd name="T2" fmla="*/ 193 w 193"/>
                  <a:gd name="T3" fmla="*/ 16 h 209"/>
                  <a:gd name="T4" fmla="*/ 177 w 193"/>
                  <a:gd name="T5" fmla="*/ 0 h 209"/>
                  <a:gd name="T6" fmla="*/ 0 w 193"/>
                  <a:gd name="T7" fmla="*/ 19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3" h="209">
                    <a:moveTo>
                      <a:pt x="16" y="209"/>
                    </a:moveTo>
                    <a:lnTo>
                      <a:pt x="193" y="16"/>
                    </a:lnTo>
                    <a:lnTo>
                      <a:pt x="177" y="0"/>
                    </a:lnTo>
                    <a:lnTo>
                      <a:pt x="0" y="196"/>
                    </a:lnTo>
                  </a:path>
                </a:pathLst>
              </a:cu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Comic Sans MS" pitchFamily="66" charset="0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29" name="Oval 22">
                <a:extLst>
                  <a:ext uri="{FF2B5EF4-FFF2-40B4-BE49-F238E27FC236}">
                    <a16:creationId xmlns:a16="http://schemas.microsoft.com/office/drawing/2014/main" id="{7B51C584-31ED-4816-8CFC-AB2A99E61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2913" y="1957388"/>
                <a:ext cx="80963" cy="80963"/>
              </a:xfrm>
              <a:prstGeom prst="ellipse">
                <a:avLst/>
              </a:pr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Comic Sans MS" pitchFamily="66" charset="0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  <p:sp>
            <p:nvSpPr>
              <p:cNvPr id="30" name="Oval 23">
                <a:extLst>
                  <a:ext uri="{FF2B5EF4-FFF2-40B4-BE49-F238E27FC236}">
                    <a16:creationId xmlns:a16="http://schemas.microsoft.com/office/drawing/2014/main" id="{E2DAEFC9-814E-4A89-95EC-D19CB5851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9063" y="1957388"/>
                <a:ext cx="80963" cy="80963"/>
              </a:xfrm>
              <a:prstGeom prst="ellipse">
                <a:avLst/>
              </a:pr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Comic Sans MS" pitchFamily="66" charset="0"/>
                  <a:ea typeface="汉仪夏日体W" panose="00020600040101010101" pitchFamily="18" charset="-122"/>
                  <a:sym typeface="HYXiaRiTiW" panose="00020600040101010101" pitchFamily="18" charset="-122"/>
                </a:endParaRPr>
              </a:p>
            </p:txBody>
          </p:sp>
        </p:grpSp>
      </p:grpSp>
      <p:sp>
        <p:nvSpPr>
          <p:cNvPr id="6" name="Flowchart: Data 5"/>
          <p:cNvSpPr/>
          <p:nvPr/>
        </p:nvSpPr>
        <p:spPr>
          <a:xfrm>
            <a:off x="-290945" y="2763508"/>
            <a:ext cx="4434949" cy="2235859"/>
          </a:xfrm>
          <a:prstGeom prst="flowChartInputOutpu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Data 37"/>
          <p:cNvSpPr/>
          <p:nvPr/>
        </p:nvSpPr>
        <p:spPr>
          <a:xfrm>
            <a:off x="7506194" y="2763508"/>
            <a:ext cx="4615752" cy="2235859"/>
          </a:xfrm>
          <a:prstGeom prst="flowChartInputOutpu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314296" y="336718"/>
            <a:ext cx="9907885" cy="751978"/>
          </a:xfrm>
          <a:prstGeom prst="ellipse">
            <a:avLst/>
          </a:prstGeom>
          <a:solidFill>
            <a:srgbClr val="FCC062"/>
          </a:solidFill>
          <a:ln>
            <a:solidFill>
              <a:srgbClr val="FCC06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743944" y="1908474"/>
            <a:ext cx="396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a. 12,45 + 6,98 + 7,55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322892" y="3097213"/>
            <a:ext cx="396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= (12,45 + 7,55) + 6,98         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97035" y="3762077"/>
            <a:ext cx="396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=          20          +  6,98                           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0" y="4419600"/>
            <a:ext cx="388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=                 26,98                              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8077930" y="3097213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</a:rPr>
              <a:t>= 42,37 - (28,73 + 11,27)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8154130" y="4316413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=            2,37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8154130" y="3783013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</a:rPr>
              <a:t>= 42,37   -         40</a:t>
            </a:r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8230330" y="1899960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b. 42,37 - 28,73 – 11,27 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2099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2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439"/>
          <a:stretch/>
        </p:blipFill>
        <p:spPr>
          <a:xfrm>
            <a:off x="10595127" y="5106460"/>
            <a:ext cx="2411107" cy="2032500"/>
          </a:xfrm>
          <a:prstGeom prst="rect">
            <a:avLst/>
          </a:prstGeom>
        </p:spPr>
      </p:pic>
      <p:sp>
        <p:nvSpPr>
          <p:cNvPr id="22" name="AutoShape 10"/>
          <p:cNvSpPr>
            <a:spLocks/>
          </p:cNvSpPr>
          <p:nvPr/>
        </p:nvSpPr>
        <p:spPr bwMode="auto">
          <a:xfrm rot="10800000">
            <a:off x="4812713" y="3089056"/>
            <a:ext cx="152400" cy="1216025"/>
          </a:xfrm>
          <a:prstGeom prst="leftBrace">
            <a:avLst>
              <a:gd name="adj1" fmla="val 66493"/>
              <a:gd name="adj2" fmla="val 51523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4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69313" y="3058894"/>
            <a:ext cx="403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13,25 km</a:t>
            </a: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4965113" y="3425606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36 km</a:t>
            </a: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8750566" y="2314978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40"/>
          <p:cNvSpPr txBox="1">
            <a:spLocks noChangeArrowheads="1"/>
          </p:cNvSpPr>
          <p:nvPr/>
        </p:nvSpPr>
        <p:spPr bwMode="auto">
          <a:xfrm>
            <a:off x="6184314" y="2945971"/>
            <a:ext cx="56751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6769366" y="3829106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13,25 – 1,5 = 11,75 (km)</a:t>
            </a:r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6184314" y="4327601"/>
            <a:ext cx="56715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6769828" y="5195130"/>
            <a:ext cx="4500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– (13,25 + 11,75) = 11 (km)</a:t>
            </a:r>
          </a:p>
        </p:txBody>
      </p:sp>
      <p:sp>
        <p:nvSpPr>
          <p:cNvPr id="37" name="Text Box 46"/>
          <p:cNvSpPr txBox="1">
            <a:spLocks noChangeArrowheads="1"/>
          </p:cNvSpPr>
          <p:nvPr/>
        </p:nvSpPr>
        <p:spPr bwMode="auto">
          <a:xfrm>
            <a:off x="9414027" y="5635574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11 km</a:t>
            </a: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1285130" y="2313647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33"/>
          <p:cNvSpPr txBox="1">
            <a:spLocks noChangeArrowheads="1"/>
          </p:cNvSpPr>
          <p:nvPr/>
        </p:nvSpPr>
        <p:spPr bwMode="auto">
          <a:xfrm>
            <a:off x="469313" y="3882806"/>
            <a:ext cx="411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Giờ thứ ba:  … km?</a:t>
            </a: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469313" y="3481169"/>
            <a:ext cx="449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Giờ thứ hai đi ít giờ đầu: 1,5 km</a:t>
            </a:r>
          </a:p>
        </p:txBody>
      </p:sp>
      <p:sp>
        <p:nvSpPr>
          <p:cNvPr id="7" name="Rectangle 6"/>
          <p:cNvSpPr/>
          <p:nvPr/>
        </p:nvSpPr>
        <p:spPr>
          <a:xfrm>
            <a:off x="1430603" y="336634"/>
            <a:ext cx="10428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36km.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13,25 km,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1,5 km.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53635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  <p:bldP spid="26" grpId="0"/>
      <p:bldP spid="32" grpId="0"/>
      <p:bldP spid="33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439"/>
          <a:stretch/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287647" y="346901"/>
            <a:ext cx="10641941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4,7.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5,5.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937324" y="1845898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421294" y="2358115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4,7</a:t>
            </a: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386659" y="2764515"/>
            <a:ext cx="617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5,5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386659" y="3109003"/>
            <a:ext cx="6650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thứ nhất + Số thứ hai + Số thứ ba = 8</a:t>
            </a: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386659" y="3501115"/>
            <a:ext cx="274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mỗi số.</a:t>
            </a: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4156223" y="4332055"/>
            <a:ext cx="556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15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2"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8  -  5,5 = 2,5</a:t>
            </a:r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4156223" y="4787667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thứ hai là:         4,7 - 2,5 = 2,2</a:t>
            </a: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4156223" y="5195655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5,5 – 2,2 = 3,3</a:t>
            </a: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5285509" y="5839838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2,5 ; 2,2 ; 3,3</a:t>
            </a: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6037118" y="3826552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6822348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8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ammiLynn — Animated Scenery Background Gifs.">
            <a:extLst>
              <a:ext uri="{FF2B5EF4-FFF2-40B4-BE49-F238E27FC236}">
                <a16:creationId xmlns:a16="http://schemas.microsoft.com/office/drawing/2014/main" id="{B1561EB6-B9BB-4E5D-8EF9-4C5B2D0B35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788229"/>
            <a:ext cx="12192000" cy="1066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hutterstock">
            <a:extLst>
              <a:ext uri="{FF2B5EF4-FFF2-40B4-BE49-F238E27FC236}">
                <a16:creationId xmlns:a16="http://schemas.microsoft.com/office/drawing/2014/main" id="{2A71F23D-52CF-4066-95CC-40A565529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b="40555"/>
          <a:stretch/>
        </p:blipFill>
        <p:spPr bwMode="auto">
          <a:xfrm>
            <a:off x="1" y="294539"/>
            <a:ext cx="8424153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Shutterstock">
            <a:extLst>
              <a:ext uri="{FF2B5EF4-FFF2-40B4-BE49-F238E27FC236}">
                <a16:creationId xmlns:a16="http://schemas.microsoft.com/office/drawing/2014/main" id="{9D873678-DB23-4FD5-B4DE-6E274DBC4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r="54656" b="40555"/>
          <a:stretch/>
        </p:blipFill>
        <p:spPr bwMode="auto">
          <a:xfrm>
            <a:off x="8424154" y="294539"/>
            <a:ext cx="3767847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7ACBDED-CBCF-430F-9EF6-6AA39EBD74A6}"/>
              </a:ext>
            </a:extLst>
          </p:cNvPr>
          <p:cNvGrpSpPr/>
          <p:nvPr/>
        </p:nvGrpSpPr>
        <p:grpSpPr>
          <a:xfrm rot="475935">
            <a:off x="-8093207" y="250726"/>
            <a:ext cx="7670800" cy="6787081"/>
            <a:chOff x="-1947231" y="-266157"/>
            <a:chExt cx="8191500" cy="7247793"/>
          </a:xfrm>
        </p:grpSpPr>
        <p:pic>
          <p:nvPicPr>
            <p:cNvPr id="1054" name="Picture 30" descr="Cargo Ship Png - Cartoon Ship Image Png, Transparent Png , Transparent Png  Image - PNGitem">
              <a:extLst>
                <a:ext uri="{FF2B5EF4-FFF2-40B4-BE49-F238E27FC236}">
                  <a16:creationId xmlns:a16="http://schemas.microsoft.com/office/drawing/2014/main" id="{8936AADC-1100-44C1-93E7-8F9D081B0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403" b="100000" l="0" r="98488">
                          <a14:foregroundMark x1="7093" y1="49591" x2="29302" y2="62357"/>
                          <a14:foregroundMark x1="20465" y1="53519" x2="49186" y2="59411"/>
                          <a14:foregroundMark x1="5349" y1="52537" x2="9651" y2="55155"/>
                          <a14:backgroundMark x1="55930" y1="27169" x2="97209" y2="40917"/>
                          <a14:backgroundMark x1="56395" y1="51882" x2="88721" y2="58265"/>
                          <a14:backgroundMark x1="87791" y1="59902" x2="97093" y2="61538"/>
                          <a14:backgroundMark x1="57907" y1="53846" x2="58140" y2="55810"/>
                          <a14:backgroundMark x1="56977" y1="56137" x2="60000" y2="57119"/>
                          <a14:backgroundMark x1="56860" y1="57283" x2="60930" y2="57283"/>
                          <a14:backgroundMark x1="85233" y1="61538" x2="96860" y2="635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2072">
              <a:off x="-1947231" y="766054"/>
              <a:ext cx="8191500" cy="5819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D391CC-B88D-4F66-A3D4-E934CB1E4B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278" b="95298" l="3263" r="42514">
                          <a14:foregroundMark x1="34645" y1="48752" x2="32534" y2="52975"/>
                          <a14:foregroundMark x1="34453" y1="9021" x2="33061" y2="23704"/>
                          <a14:foregroundMark x1="29798" y1="48225" x2="28071" y2="53167"/>
                          <a14:foregroundMark x1="38484" y1="15739" x2="35845" y2="25912"/>
                          <a14:foregroundMark x1="40067" y1="13484" x2="37860" y2="21545"/>
                          <a14:foregroundMark x1="41843" y1="14347" x2="41843" y2="14347"/>
                          <a14:foregroundMark x1="40355" y1="10845" x2="36324" y2="7869"/>
                          <a14:foregroundMark x1="35077" y1="7582" x2="29223" y2="9357"/>
                          <a14:foregroundMark x1="31046" y1="10557" x2="27735" y2="14012"/>
                          <a14:foregroundMark x1="28791" y1="45154" x2="28695" y2="49712"/>
                          <a14:foregroundMark x1="40259" y1="39683" x2="38868" y2="49760"/>
                          <a14:foregroundMark x1="39012" y1="46785" x2="37380" y2="52975"/>
                          <a14:foregroundMark x1="39539" y1="52399" x2="38964" y2="52639"/>
                          <a14:foregroundMark x1="38004" y1="53551" x2="36852" y2="54798"/>
                          <a14:foregroundMark x1="39779" y1="33061" x2="39683" y2="40355"/>
                          <a14:foregroundMark x1="20106" y1="35701" x2="16315" y2="55710"/>
                          <a14:foregroundMark x1="26679" y1="24616" x2="34117" y2="35173"/>
                          <a14:foregroundMark x1="33349" y1="25288" x2="35173" y2="33349"/>
                          <a14:foregroundMark x1="23273" y1="24424" x2="19674" y2="38532"/>
                          <a14:foregroundMark x1="36036" y1="18186" x2="33781" y2="29607"/>
                          <a14:foregroundMark x1="36468" y1="17131" x2="32965" y2="21161"/>
                          <a14:foregroundMark x1="28695" y1="19866" x2="27351" y2="21353"/>
                          <a14:foregroundMark x1="23417" y1="19530" x2="23273" y2="19578"/>
                          <a14:foregroundMark x1="23177" y1="19578" x2="22649" y2="18042"/>
                          <a14:foregroundMark x1="22217" y1="20106" x2="23417" y2="21257"/>
                          <a14:foregroundMark x1="27543" y1="21881" x2="27543" y2="21881"/>
                          <a14:foregroundMark x1="30950" y1="23081" x2="31478" y2="25048"/>
                          <a14:foregroundMark x1="28839" y1="40355" x2="31238" y2="44818"/>
                          <a14:foregroundMark x1="28839" y1="41411" x2="29367" y2="45010"/>
                          <a14:foregroundMark x1="28647" y1="40643" x2="18714" y2="46737"/>
                          <a14:foregroundMark x1="39923" y1="36708" x2="39971" y2="46257"/>
                          <a14:foregroundMark x1="40259" y1="47697" x2="39251" y2="50144"/>
                          <a14:foregroundMark x1="39587" y1="50144" x2="38868" y2="53407"/>
                          <a14:foregroundMark x1="38868" y1="53407" x2="38388" y2="55758"/>
                          <a14:foregroundMark x1="38388" y1="55758" x2="32630" y2="55758"/>
                          <a14:foregroundMark x1="40067" y1="34741" x2="39971" y2="39539"/>
                          <a14:foregroundMark x1="39827" y1="46593" x2="39971" y2="48129"/>
                          <a14:foregroundMark x1="28263" y1="49616" x2="27255" y2="55902"/>
                          <a14:foregroundMark x1="17658" y1="52255" x2="15019" y2="62140"/>
                          <a14:foregroundMark x1="15595" y1="59837" x2="13052" y2="71401"/>
                          <a14:foregroundMark x1="11084" y1="76967" x2="8925" y2="86612"/>
                          <a14:foregroundMark x1="27351" y1="77207" x2="22313" y2="73992"/>
                          <a14:foregroundMark x1="8877" y1="87668" x2="7726" y2="92322"/>
                          <a14:foregroundMark x1="8733" y1="92562" x2="8109" y2="92562"/>
                          <a14:foregroundMark x1="9261" y1="92994" x2="8589" y2="92370"/>
                          <a14:foregroundMark x1="16027" y1="59453" x2="13820" y2="70537"/>
                          <a14:foregroundMark x1="14971" y1="57821" x2="10797" y2="78599"/>
                          <a14:foregroundMark x1="17754" y1="45393" x2="14203" y2="60605"/>
                          <a14:foregroundMark x1="16987" y1="55470" x2="15643" y2="61660"/>
                          <a14:foregroundMark x1="20250" y1="31814" x2="16987" y2="48944"/>
                          <a14:foregroundMark x1="24664" y1="18138" x2="22169" y2="26536"/>
                          <a14:foregroundMark x1="23081" y1="19242" x2="20729" y2="31382"/>
                          <a14:foregroundMark x1="21833" y1="17514" x2="22793" y2="21593"/>
                          <a14:foregroundMark x1="21257" y1="18714" x2="22745" y2="21449"/>
                          <a14:foregroundMark x1="21545" y1="17418" x2="21545" y2="18330"/>
                          <a14:foregroundMark x1="21689" y1="20106" x2="23417" y2="21593"/>
                          <a14:foregroundMark x1="21881" y1="23896" x2="20250" y2="32821"/>
                          <a14:foregroundMark x1="41411" y1="17035" x2="38436" y2="23129"/>
                          <a14:foregroundMark x1="38340" y1="23177" x2="34837" y2="26967"/>
                          <a14:foregroundMark x1="35365" y1="27015" x2="35509" y2="28887"/>
                          <a14:foregroundMark x1="35317" y1="27975" x2="38772" y2="30182"/>
                          <a14:foregroundMark x1="38868" y1="30134" x2="39971" y2="33877"/>
                          <a14:foregroundMark x1="41123" y1="11660" x2="41891" y2="15979"/>
                          <a14:foregroundMark x1="41891" y1="16027" x2="40067" y2="21209"/>
                          <a14:foregroundMark x1="39587" y1="9549" x2="37092" y2="8157"/>
                          <a14:foregroundMark x1="35221" y1="7582" x2="31862" y2="8589"/>
                          <a14:foregroundMark x1="32965" y1="7438" x2="30662" y2="9021"/>
                          <a14:foregroundMark x1="30854" y1="8205" x2="28359" y2="11468"/>
                          <a14:foregroundMark x1="28647" y1="10317" x2="27975" y2="12236"/>
                          <a14:foregroundMark x1="27687" y1="11564" x2="23896" y2="11900"/>
                          <a14:foregroundMark x1="23417" y1="11804" x2="21593" y2="12524"/>
                          <a14:foregroundMark x1="21353" y1="12764" x2="22073" y2="14203"/>
                          <a14:foregroundMark x1="40211" y1="48752" x2="39395" y2="49472"/>
                          <a14:foregroundMark x1="40163" y1="48464" x2="39299" y2="50480"/>
                          <a14:foregroundMark x1="39683" y1="9885" x2="41171" y2="12092"/>
                          <a14:foregroundMark x1="41315" y1="12188" x2="42035" y2="14827"/>
                          <a14:foregroundMark x1="42035" y1="14923" x2="41891" y2="16795"/>
                          <a14:foregroundMark x1="39155" y1="9117" x2="36996" y2="8253"/>
                          <a14:foregroundMark x1="36228" y1="7869" x2="32390" y2="7869"/>
                          <a14:foregroundMark x1="34885" y1="7726" x2="32821" y2="7965"/>
                          <a14:foregroundMark x1="33397" y1="7630" x2="31238" y2="8061"/>
                          <a14:foregroundMark x1="30134" y1="8733" x2="29223" y2="9741"/>
                          <a14:foregroundMark x1="39587" y1="9789" x2="41075" y2="12140"/>
                          <a14:backgroundMark x1="24472" y1="54798" x2="22265" y2="59309"/>
                          <a14:backgroundMark x1="20250" y1="54559" x2="17226" y2="58589"/>
                          <a14:backgroundMark x1="17898" y1="81142" x2="14923" y2="80134"/>
                          <a14:backgroundMark x1="22121" y1="85077" x2="20010" y2="84549"/>
                          <a14:backgroundMark x1="24760" y1="87380" x2="25912" y2="89251"/>
                          <a14:backgroundMark x1="18378" y1="55806" x2="16747" y2="63820"/>
                          <a14:backgroundMark x1="17754" y1="55134" x2="16267" y2="619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29"/>
            <a:stretch/>
          </p:blipFill>
          <p:spPr>
            <a:xfrm rot="21070943" flipH="1">
              <a:off x="2985525" y="-266157"/>
              <a:ext cx="3179667" cy="7247793"/>
            </a:xfrm>
            <a:prstGeom prst="rect">
              <a:avLst/>
            </a:prstGeom>
          </p:spPr>
        </p:pic>
      </p:grpSp>
      <p:pic>
        <p:nvPicPr>
          <p:cNvPr id="1040" name="Picture 16" descr="1,076,305 BEST Rubbish IMAGES, STOCK PHOTOS &amp;amp; VECTORS | Adobe Stock">
            <a:extLst>
              <a:ext uri="{FF2B5EF4-FFF2-40B4-BE49-F238E27FC236}">
                <a16:creationId xmlns:a16="http://schemas.microsoft.com/office/drawing/2014/main" id="{83BD6083-4BA4-43DD-B55E-8426E0C54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167" b="90000" l="0" r="2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002" r="79344" b="22712"/>
          <a:stretch/>
        </p:blipFill>
        <p:spPr bwMode="auto">
          <a:xfrm rot="20740929">
            <a:off x="7790568" y="5575365"/>
            <a:ext cx="1493657" cy="131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1,076,305 BEST Rubbish IMAGES, STOCK PHOTOS &amp;amp; VECTORS | Adobe Stock">
            <a:extLst>
              <a:ext uri="{FF2B5EF4-FFF2-40B4-BE49-F238E27FC236}">
                <a16:creationId xmlns:a16="http://schemas.microsoft.com/office/drawing/2014/main" id="{95E43680-17E5-4B58-B781-EA7A690A3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556" b="51667" l="0" r="20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" t="22994" r="78290" b="44720"/>
          <a:stretch/>
        </p:blipFill>
        <p:spPr bwMode="auto">
          <a:xfrm>
            <a:off x="10813929" y="5453617"/>
            <a:ext cx="1062560" cy="9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rash and garbage icons set, cartoon style - Stock Illustration [28783798]  - PIXTA">
            <a:extLst>
              <a:ext uri="{FF2B5EF4-FFF2-40B4-BE49-F238E27FC236}">
                <a16:creationId xmlns:a16="http://schemas.microsoft.com/office/drawing/2014/main" id="{99D67437-D39C-4874-9356-9CBD5CBCA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78" b="27598" l="36339" r="623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83" t="1363" r="34356" b="69487"/>
          <a:stretch/>
        </p:blipFill>
        <p:spPr bwMode="auto">
          <a:xfrm>
            <a:off x="10619643" y="3147643"/>
            <a:ext cx="1772027" cy="164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aper Recycling Symbol Recycling Bin PNG, Clipart, Brand, Can, Cartoon  Trash, Clip Art, Design Free PNG">
            <a:extLst>
              <a:ext uri="{FF2B5EF4-FFF2-40B4-BE49-F238E27FC236}">
                <a16:creationId xmlns:a16="http://schemas.microsoft.com/office/drawing/2014/main" id="{B4E2F8EB-B9EC-4D55-96B3-4069CEFAE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30822" l="58929" r="69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20" t="-4874" r="28722" b="71039"/>
          <a:stretch/>
        </p:blipFill>
        <p:spPr bwMode="auto">
          <a:xfrm rot="18963416">
            <a:off x="7765672" y="4030307"/>
            <a:ext cx="747461" cy="18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Paper Recycling Symbol Recycling Bin PNG, Clipart, Brand, Can, Cartoon  Trash, Clip Art, Design Free PNG">
            <a:extLst>
              <a:ext uri="{FF2B5EF4-FFF2-40B4-BE49-F238E27FC236}">
                <a16:creationId xmlns:a16="http://schemas.microsoft.com/office/drawing/2014/main" id="{7EC07914-D269-4235-A3AC-3641299ED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29452" l="31868" r="4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05" t="-979" r="55737" b="67144"/>
          <a:stretch/>
        </p:blipFill>
        <p:spPr bwMode="auto">
          <a:xfrm rot="2256106">
            <a:off x="9990796" y="4143217"/>
            <a:ext cx="747461" cy="18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lastic Bag Background clipart - Bag, Illustration, Hat, transparent clip  art">
            <a:extLst>
              <a:ext uri="{FF2B5EF4-FFF2-40B4-BE49-F238E27FC236}">
                <a16:creationId xmlns:a16="http://schemas.microsoft.com/office/drawing/2014/main" id="{966EB91A-76B0-488A-8C82-12F31CC12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484" y="3005217"/>
            <a:ext cx="1641827" cy="164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B79B3AF-17C1-4C34-860E-F81A391D29CE}"/>
              </a:ext>
            </a:extLst>
          </p:cNvPr>
          <p:cNvSpPr/>
          <p:nvPr/>
        </p:nvSpPr>
        <p:spPr>
          <a:xfrm>
            <a:off x="2379725" y="-58043"/>
            <a:ext cx="8965484" cy="92333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3810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iCiel Soup of Justice" pitchFamily="2" charset="0"/>
                <a:ea typeface="+mn-ea"/>
                <a:cs typeface="+mn-cs"/>
              </a:rPr>
              <a:t>LÀM SẠCH </a:t>
            </a:r>
            <a:r>
              <a:rPr kumimoji="0" lang="en-US" sz="5400" b="1" i="0" u="none" strike="noStrike" kern="1200" cap="none" spc="0" normalizeH="0" baseline="0" noProof="0" dirty="0">
                <a:ln w="3810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iCiel Soup of Justice" pitchFamily="2" charset="0"/>
                <a:ea typeface="+mn-ea"/>
                <a:cs typeface="+mn-cs"/>
              </a:rPr>
              <a:t>SÔNG</a:t>
            </a:r>
            <a:r>
              <a:rPr kumimoji="0" lang="en-US" sz="5400" b="1" i="0" u="none" strike="noStrike" kern="1200" cap="none" spc="0" normalizeH="0" noProof="0" dirty="0">
                <a:ln w="38100" cmpd="sng">
                  <a:solidFill>
                    <a:srgbClr val="00206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iCiel Soup of Justice" pitchFamily="2" charset="0"/>
                <a:ea typeface="+mn-ea"/>
                <a:cs typeface="+mn-cs"/>
              </a:rPr>
              <a:t> TÔ LỊCH</a:t>
            </a:r>
            <a:endParaRPr kumimoji="0" lang="en-US" sz="5400" b="1" i="0" u="none" strike="noStrike" kern="1200" cap="none" spc="0" normalizeH="0" baseline="0" noProof="0" dirty="0">
              <a:ln w="38100" cmpd="sng">
                <a:solidFill>
                  <a:srgbClr val="002060"/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iCiel Soup of Justice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04153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65156 0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78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蜜蜂手绘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515</Words>
  <Application>Microsoft Office PowerPoint</Application>
  <PresentationFormat>Widescreen</PresentationFormat>
  <Paragraphs>103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Calibri</vt:lpstr>
      <vt:lpstr>Comic Sans MS</vt:lpstr>
      <vt:lpstr>等线</vt:lpstr>
      <vt:lpstr>HYXiaRiTiW</vt:lpstr>
      <vt:lpstr>iCiel Soup of Justice</vt:lpstr>
      <vt:lpstr>黑体</vt:lpstr>
      <vt:lpstr>Times New Roman</vt:lpstr>
      <vt:lpstr>YF补 汉仪夏日体+黑白emoji</vt:lpstr>
      <vt:lpstr>印品黑体</vt:lpstr>
      <vt:lpstr>汉仪夏日体W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Nguyễn Quỳnh</cp:lastModifiedBy>
  <cp:revision>312</cp:revision>
  <dcterms:created xsi:type="dcterms:W3CDTF">2017-07-29T07:01:59Z</dcterms:created>
  <dcterms:modified xsi:type="dcterms:W3CDTF">2021-11-14T11:34:36Z</dcterms:modified>
</cp:coreProperties>
</file>