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1"/>
  </p:notesMasterIdLst>
  <p:sldIdLst>
    <p:sldId id="263" r:id="rId3"/>
    <p:sldId id="264" r:id="rId4"/>
    <p:sldId id="265" r:id="rId5"/>
    <p:sldId id="266" r:id="rId6"/>
    <p:sldId id="270" r:id="rId7"/>
    <p:sldId id="268" r:id="rId8"/>
    <p:sldId id="267" r:id="rId9"/>
    <p:sldId id="278" r:id="rId10"/>
    <p:sldId id="271" r:id="rId11"/>
    <p:sldId id="285" r:id="rId12"/>
    <p:sldId id="276" r:id="rId13"/>
    <p:sldId id="279" r:id="rId14"/>
    <p:sldId id="283" r:id="rId15"/>
    <p:sldId id="284" r:id="rId16"/>
    <p:sldId id="287" r:id="rId17"/>
    <p:sldId id="314" r:id="rId18"/>
    <p:sldId id="272" r:id="rId19"/>
    <p:sldId id="286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E"/>
    <a:srgbClr val="00456B"/>
    <a:srgbClr val="60A8AF"/>
    <a:srgbClr val="FFC73E"/>
    <a:srgbClr val="727272"/>
    <a:srgbClr val="A0CBD0"/>
    <a:srgbClr val="FAD3D4"/>
    <a:srgbClr val="FF626C"/>
    <a:srgbClr val="B3E4FF"/>
    <a:srgbClr val="FFE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424" autoAdjust="0"/>
  </p:normalViewPr>
  <p:slideViewPr>
    <p:cSldViewPr snapToGrid="0" showGuides="1">
      <p:cViewPr varScale="1">
        <p:scale>
          <a:sx n="79" d="100"/>
          <a:sy n="79" d="100"/>
        </p:scale>
        <p:origin x="840" y="-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626C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65-4B94-99E6-C8D7650BAB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456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65-4B94-99E6-C8D7650BAB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60A8A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65-4B94-99E6-C8D7650B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54592"/>
        <c:axId val="127056128"/>
      </c:lineChart>
      <c:catAx>
        <c:axId val="1270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56128"/>
        <c:crosses val="autoZero"/>
        <c:auto val="1"/>
        <c:lblAlgn val="ctr"/>
        <c:lblOffset val="100"/>
        <c:noMultiLvlLbl val="0"/>
      </c:catAx>
      <c:valAx>
        <c:axId val="127056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0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09A9-601B-407D-BB72-5AD9D6B7507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8E57-AF26-4FA1-B576-B58FC88565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1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60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4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6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30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09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8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3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5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0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6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4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04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1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82444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000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8541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7600" y="3116087"/>
            <a:ext cx="3572933" cy="3775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774" y="5716554"/>
            <a:ext cx="1633869" cy="9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014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107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8109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0602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8840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1660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214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08F19D0-F4B1-4C67-8B9B-2D43605F14E0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B69652-717E-4E82-B343-89A08A675C12}"/>
              </a:ext>
            </a:extLst>
          </p:cNvPr>
          <p:cNvSpPr/>
          <p:nvPr userDrawn="1"/>
        </p:nvSpPr>
        <p:spPr>
          <a:xfrm>
            <a:off x="6096000" y="3428998"/>
            <a:ext cx="6096000" cy="3429002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733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BA3BE-18E6-4010-9492-4FBFC48D549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C3314B-EF1D-4293-876E-FCBFD460FA9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C3015F2-B8FA-4BFE-8BFA-054E3A312611}"/>
              </a:ext>
            </a:extLst>
          </p:cNvPr>
          <p:cNvSpPr/>
          <p:nvPr userDrawn="1"/>
        </p:nvSpPr>
        <p:spPr>
          <a:xfrm>
            <a:off x="270113" y="191067"/>
            <a:ext cx="11721068" cy="6480628"/>
          </a:xfrm>
          <a:prstGeom prst="roundRect">
            <a:avLst>
              <a:gd name="adj" fmla="val 3785"/>
            </a:avLst>
          </a:prstGeom>
          <a:solidFill>
            <a:schemeClr val="bg1"/>
          </a:solidFill>
          <a:ln w="19304">
            <a:solidFill>
              <a:srgbClr val="727272"/>
            </a:solidFill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996CCC-4024-4AD3-950C-6384B5FBA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28208" r="52504" b="33610"/>
          <a:stretch/>
        </p:blipFill>
        <p:spPr>
          <a:xfrm>
            <a:off x="-454808" y="596900"/>
            <a:ext cx="3405971" cy="5562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19554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406D85-5E05-4ED4-9A9F-CED228D8EF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A9DC88-92C9-4AAF-9D8B-C247ACBE7C8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049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2E857AC-EF41-4A43-98EC-1155DE42E69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51B6B24-BE61-400D-8757-F475B342A88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20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022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145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811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0" y="-312589"/>
            <a:ext cx="1403550" cy="1396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 userDrawn="1"/>
        </p:nvSpPr>
        <p:spPr>
          <a:xfrm>
            <a:off x="-1582025" y="1084114"/>
            <a:ext cx="20726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NTH03021994</a:t>
            </a:r>
            <a:br>
              <a:rPr lang="en-US" altLang="zh-CN" dirty="0"/>
            </a:br>
            <a:r>
              <a:rPr lang="en-US" altLang="zh-CN" dirty="0"/>
              <a:t>0961568853</a:t>
            </a:r>
          </a:p>
          <a:p>
            <a:r>
              <a:rPr lang="en-US" dirty="0"/>
              <a:t>Nttm1301</a:t>
            </a:r>
          </a:p>
          <a:p>
            <a:r>
              <a:rPr lang="en-US" dirty="0"/>
              <a:t>0974064950</a:t>
            </a:r>
          </a:p>
        </p:txBody>
      </p:sp>
    </p:spTree>
    <p:extLst>
      <p:ext uri="{BB962C8B-B14F-4D97-AF65-F5344CB8AC3E}">
        <p14:creationId xmlns:p14="http://schemas.microsoft.com/office/powerpoint/2010/main" val="11045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BD840A-A84C-4747-9FB5-9ACD241425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041" y="-759096"/>
            <a:ext cx="2449784" cy="244978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2CC81-1868-4380-9655-A03A1E605888}"/>
              </a:ext>
            </a:extLst>
          </p:cNvPr>
          <p:cNvSpPr txBox="1"/>
          <p:nvPr userDrawn="1"/>
        </p:nvSpPr>
        <p:spPr>
          <a:xfrm>
            <a:off x="-2956701" y="207981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Nttm1301</a:t>
            </a:r>
          </a:p>
          <a:p>
            <a:r>
              <a:rPr lang="en-US" sz="2400" dirty="0"/>
              <a:t>0974064950</a:t>
            </a:r>
          </a:p>
        </p:txBody>
      </p:sp>
    </p:spTree>
    <p:extLst>
      <p:ext uri="{BB962C8B-B14F-4D97-AF65-F5344CB8AC3E}">
        <p14:creationId xmlns:p14="http://schemas.microsoft.com/office/powerpoint/2010/main" val="28184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8.xml"/><Relationship Id="rId7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1.wdp"/><Relationship Id="rId18" Type="http://schemas.openxmlformats.org/officeDocument/2006/relationships/image" Target="../media/image36.jpe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slide" Target="slide16.xml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7.png"/><Relationship Id="rId10" Type="http://schemas.openxmlformats.org/officeDocument/2006/relationships/image" Target="../media/image33.png"/><Relationship Id="rId19" Type="http://schemas.openxmlformats.org/officeDocument/2006/relationships/image" Target="../media/image37.jpeg"/><Relationship Id="rId4" Type="http://schemas.openxmlformats.org/officeDocument/2006/relationships/audio" Target="../media/media3.mp3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1.wdp"/><Relationship Id="rId18" Type="http://schemas.openxmlformats.org/officeDocument/2006/relationships/image" Target="../media/image36.jpe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slide" Target="slide6.xml"/><Relationship Id="rId1" Type="http://schemas.microsoft.com/office/2007/relationships/media" Target="../media/media2.wav"/><Relationship Id="rId6" Type="http://schemas.openxmlformats.org/officeDocument/2006/relationships/audio" Target="../media/audio2.wav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7.png"/><Relationship Id="rId10" Type="http://schemas.openxmlformats.org/officeDocument/2006/relationships/image" Target="../media/image33.png"/><Relationship Id="rId19" Type="http://schemas.openxmlformats.org/officeDocument/2006/relationships/image" Target="../media/image37.jpeg"/><Relationship Id="rId4" Type="http://schemas.openxmlformats.org/officeDocument/2006/relationships/audio" Target="../media/media3.mp3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sv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17.sv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34.svg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7.emf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1.sv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11" Type="http://schemas.openxmlformats.org/officeDocument/2006/relationships/image" Target="../media/image27.sv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23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18.png"/><Relationship Id="rId4" Type="http://schemas.openxmlformats.org/officeDocument/2006/relationships/image" Target="../media/image15.sv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17.sv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34.sv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CE36C7F1-6C00-4850-BBD3-E2708CA8A36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B73022-E843-4B58-8CAE-72943EF2BA4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D138FA-3C37-42AF-8AF2-84E223662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515440" y="-2202731"/>
            <a:ext cx="7034120" cy="11163542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EC271-F6FA-400A-98A1-C5D063F69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1346200" y="873514"/>
            <a:ext cx="4749800" cy="2802443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BD5EE57-79E4-4F8F-AC9B-CA32D68E0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2357" y="1731628"/>
            <a:ext cx="1811141" cy="2297714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0025C21B-8A64-4BE2-ADF4-396252BD2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535" y="1348478"/>
            <a:ext cx="2959998" cy="2959997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D9B8DB9D-22FA-4787-A18F-BEA675C9C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27577" y="1780250"/>
            <a:ext cx="1811141" cy="22977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1C18E1B-3E2C-401E-A30C-B8E4B40EDF25}"/>
              </a:ext>
            </a:extLst>
          </p:cNvPr>
          <p:cNvSpPr/>
          <p:nvPr/>
        </p:nvSpPr>
        <p:spPr>
          <a:xfrm>
            <a:off x="5118008" y="547009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rPr>
              <a:t>汇报人：优品</a:t>
            </a:r>
            <a:r>
              <a:rPr lang="en-US" altLang="zh-CN" dirty="0">
                <a:solidFill>
                  <a:schemeClr val="bg1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rPr>
              <a:t>PPT</a:t>
            </a:r>
            <a:endParaRPr lang="zh-CN" altLang="en-US" dirty="0">
              <a:solidFill>
                <a:schemeClr val="bg1"/>
              </a:solidFill>
              <a:latin typeface="方正雅士黑 简" panose="02000500000000000000" pitchFamily="2" charset="-122"/>
              <a:ea typeface="方正雅士黑 简" panose="02000500000000000000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40FC9A-B7C0-426E-9DB1-8176B1F1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 flipH="1">
            <a:off x="6586220" y="880537"/>
            <a:ext cx="4749800" cy="2802443"/>
          </a:xfrm>
          <a:prstGeom prst="rect">
            <a:avLst/>
          </a:prstGeom>
        </p:spPr>
      </p:pic>
      <p:pic>
        <p:nvPicPr>
          <p:cNvPr id="19" name="图形 24">
            <a:extLst>
              <a:ext uri="{FF2B5EF4-FFF2-40B4-BE49-F238E27FC236}">
                <a16:creationId xmlns:a16="http://schemas.microsoft.com/office/drawing/2014/main" id="{EB439E43-824A-4AEF-9049-253B0748B0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7384" t="2999" r="26979" b="5167"/>
          <a:stretch>
            <a:fillRect/>
          </a:stretch>
        </p:blipFill>
        <p:spPr>
          <a:xfrm>
            <a:off x="7738718" y="1999488"/>
            <a:ext cx="1137058" cy="1890136"/>
          </a:xfrm>
          <a:custGeom>
            <a:avLst/>
            <a:gdLst/>
            <a:ahLst/>
            <a:cxnLst/>
            <a:rect l="l" t="t" r="r" b="b"/>
            <a:pathLst>
              <a:path w="1035286" h="1837632">
                <a:moveTo>
                  <a:pt x="619939" y="0"/>
                </a:moveTo>
                <a:lnTo>
                  <a:pt x="1035286" y="0"/>
                </a:lnTo>
                <a:lnTo>
                  <a:pt x="1035286" y="1837632"/>
                </a:lnTo>
                <a:lnTo>
                  <a:pt x="527503" y="1837632"/>
                </a:lnTo>
                <a:lnTo>
                  <a:pt x="527503" y="633496"/>
                </a:lnTo>
                <a:cubicBezTo>
                  <a:pt x="445337" y="695942"/>
                  <a:pt x="365842" y="746474"/>
                  <a:pt x="289017" y="785092"/>
                </a:cubicBezTo>
                <a:cubicBezTo>
                  <a:pt x="212192" y="823710"/>
                  <a:pt x="115853" y="860684"/>
                  <a:pt x="0" y="896015"/>
                </a:cubicBezTo>
                <a:lnTo>
                  <a:pt x="0" y="484366"/>
                </a:lnTo>
                <a:cubicBezTo>
                  <a:pt x="170904" y="429315"/>
                  <a:pt x="303602" y="363172"/>
                  <a:pt x="398092" y="285936"/>
                </a:cubicBezTo>
                <a:cubicBezTo>
                  <a:pt x="492582" y="208701"/>
                  <a:pt x="566531" y="113389"/>
                  <a:pt x="619939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912975" y="4253662"/>
            <a:ext cx="104230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 b="1" smtClean="0">
                <a:solidFill>
                  <a:srgbClr val="FFB9BE"/>
                </a:solidFill>
                <a:latin typeface="UVN Banh Mi" pitchFamily="2" charset="0"/>
              </a:rPr>
              <a:t>Thứ tư ngày 17 tháng 11 năm 2021</a:t>
            </a:r>
          </a:p>
          <a:p>
            <a:pPr algn="ctr"/>
            <a:r>
              <a:rPr lang="en-US" sz="4800" b="1" dirty="0" smtClean="0">
                <a:solidFill>
                  <a:srgbClr val="FFB9BE"/>
                </a:solidFill>
                <a:latin typeface="UVN Banh Mi" pitchFamily="2" charset="0"/>
              </a:rPr>
              <a:t>TOÁN</a:t>
            </a:r>
            <a:endParaRPr lang="vi-VN" sz="4800" b="1" dirty="0" smtClean="0">
              <a:solidFill>
                <a:srgbClr val="FFB9BE"/>
              </a:solidFill>
              <a:latin typeface="UVN Banh Mi" pitchFamily="2" charset="0"/>
            </a:endParaRPr>
          </a:p>
          <a:p>
            <a:pPr algn="ctr"/>
            <a:r>
              <a:rPr lang="vi-VN" sz="4800" b="1" dirty="0" smtClean="0">
                <a:solidFill>
                  <a:srgbClr val="A0CBD0"/>
                </a:solidFill>
                <a:latin typeface="UVN Banh Mi" pitchFamily="2" charset="0"/>
              </a:rPr>
              <a:t>LUYỆN TẬP (tr.54)</a:t>
            </a:r>
            <a:endParaRPr lang="en-US" sz="4800" b="1" dirty="0">
              <a:solidFill>
                <a:srgbClr val="A0CBD0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108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iŝļíḍe">
            <a:extLst>
              <a:ext uri="{FF2B5EF4-FFF2-40B4-BE49-F238E27FC236}">
                <a16:creationId xmlns:a16="http://schemas.microsoft.com/office/drawing/2014/main" id="{DA99EC47-6FD8-4381-A648-322F1AD13BB7}"/>
              </a:ext>
            </a:extLst>
          </p:cNvPr>
          <p:cNvGrpSpPr/>
          <p:nvPr/>
        </p:nvGrpSpPr>
        <p:grpSpPr>
          <a:xfrm>
            <a:off x="845964" y="1971922"/>
            <a:ext cx="5471703" cy="2482493"/>
            <a:chOff x="-6921494" y="6495236"/>
            <a:chExt cx="6143627" cy="2908011"/>
          </a:xfrm>
        </p:grpSpPr>
        <p:sp>
          <p:nvSpPr>
            <p:cNvPr id="18" name="îS1îdè">
              <a:extLst>
                <a:ext uri="{FF2B5EF4-FFF2-40B4-BE49-F238E27FC236}">
                  <a16:creationId xmlns:a16="http://schemas.microsoft.com/office/drawing/2014/main" id="{CE8EBCF6-BC2E-4EC2-98B7-E58F4A090EF9}"/>
                </a:ext>
              </a:extLst>
            </p:cNvPr>
            <p:cNvSpPr/>
            <p:nvPr/>
          </p:nvSpPr>
          <p:spPr bwMode="auto">
            <a:xfrm>
              <a:off x="-6905619" y="6512699"/>
              <a:ext cx="6110289" cy="2876553"/>
            </a:xfrm>
            <a:custGeom>
              <a:avLst/>
              <a:gdLst>
                <a:gd name="T0" fmla="*/ 3339 w 3849"/>
                <a:gd name="T1" fmla="*/ 292 h 1812"/>
                <a:gd name="T2" fmla="*/ 3849 w 3849"/>
                <a:gd name="T3" fmla="*/ 1747 h 1812"/>
                <a:gd name="T4" fmla="*/ 2557 w 3849"/>
                <a:gd name="T5" fmla="*/ 1455 h 1812"/>
                <a:gd name="T6" fmla="*/ 1428 w 3849"/>
                <a:gd name="T7" fmla="*/ 1812 h 1812"/>
                <a:gd name="T8" fmla="*/ 0 w 3849"/>
                <a:gd name="T9" fmla="*/ 1610 h 1812"/>
                <a:gd name="T10" fmla="*/ 469 w 3849"/>
                <a:gd name="T11" fmla="*/ 182 h 1812"/>
                <a:gd name="T12" fmla="*/ 1557 w 3849"/>
                <a:gd name="T13" fmla="*/ 319 h 1812"/>
                <a:gd name="T14" fmla="*/ 2401 w 3849"/>
                <a:gd name="T15" fmla="*/ 0 h 1812"/>
                <a:gd name="T16" fmla="*/ 3339 w 3849"/>
                <a:gd name="T17" fmla="*/ 292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9" h="1812">
                  <a:moveTo>
                    <a:pt x="3339" y="292"/>
                  </a:moveTo>
                  <a:lnTo>
                    <a:pt x="3849" y="1747"/>
                  </a:lnTo>
                  <a:lnTo>
                    <a:pt x="2557" y="1455"/>
                  </a:lnTo>
                  <a:lnTo>
                    <a:pt x="1428" y="1812"/>
                  </a:lnTo>
                  <a:lnTo>
                    <a:pt x="0" y="1610"/>
                  </a:lnTo>
                  <a:lnTo>
                    <a:pt x="469" y="182"/>
                  </a:lnTo>
                  <a:lnTo>
                    <a:pt x="1557" y="319"/>
                  </a:lnTo>
                  <a:lnTo>
                    <a:pt x="2401" y="0"/>
                  </a:lnTo>
                  <a:lnTo>
                    <a:pt x="3339" y="2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í$ḷïḓè">
              <a:extLst>
                <a:ext uri="{FF2B5EF4-FFF2-40B4-BE49-F238E27FC236}">
                  <a16:creationId xmlns:a16="http://schemas.microsoft.com/office/drawing/2014/main" id="{4916109B-8F49-4ECB-B248-7387C8A91614}"/>
                </a:ext>
              </a:extLst>
            </p:cNvPr>
            <p:cNvSpPr/>
            <p:nvPr/>
          </p:nvSpPr>
          <p:spPr bwMode="auto">
            <a:xfrm>
              <a:off x="-6921494" y="6495236"/>
              <a:ext cx="6143627" cy="2906714"/>
            </a:xfrm>
            <a:custGeom>
              <a:avLst/>
              <a:gdLst>
                <a:gd name="T0" fmla="*/ 1567 w 3870"/>
                <a:gd name="T1" fmla="*/ 321 h 1831"/>
                <a:gd name="T2" fmla="*/ 475 w 3870"/>
                <a:gd name="T3" fmla="*/ 183 h 1831"/>
                <a:gd name="T4" fmla="*/ 0 w 3870"/>
                <a:gd name="T5" fmla="*/ 1628 h 1831"/>
                <a:gd name="T6" fmla="*/ 1439 w 3870"/>
                <a:gd name="T7" fmla="*/ 1831 h 1831"/>
                <a:gd name="T8" fmla="*/ 2567 w 3870"/>
                <a:gd name="T9" fmla="*/ 1474 h 1831"/>
                <a:gd name="T10" fmla="*/ 3870 w 3870"/>
                <a:gd name="T11" fmla="*/ 1770 h 1831"/>
                <a:gd name="T12" fmla="*/ 3354 w 3870"/>
                <a:gd name="T13" fmla="*/ 296 h 1831"/>
                <a:gd name="T14" fmla="*/ 2411 w 3870"/>
                <a:gd name="T15" fmla="*/ 0 h 1831"/>
                <a:gd name="T16" fmla="*/ 1567 w 3870"/>
                <a:gd name="T17" fmla="*/ 321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0" h="1831">
                  <a:moveTo>
                    <a:pt x="1567" y="321"/>
                  </a:moveTo>
                  <a:lnTo>
                    <a:pt x="475" y="183"/>
                  </a:lnTo>
                  <a:lnTo>
                    <a:pt x="0" y="1628"/>
                  </a:lnTo>
                  <a:lnTo>
                    <a:pt x="1439" y="1831"/>
                  </a:lnTo>
                  <a:lnTo>
                    <a:pt x="2567" y="1474"/>
                  </a:lnTo>
                  <a:lnTo>
                    <a:pt x="3870" y="1770"/>
                  </a:lnTo>
                  <a:lnTo>
                    <a:pt x="3354" y="296"/>
                  </a:lnTo>
                  <a:lnTo>
                    <a:pt x="2411" y="0"/>
                  </a:lnTo>
                  <a:lnTo>
                    <a:pt x="1567" y="321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iṩ1îḑe">
              <a:extLst>
                <a:ext uri="{FF2B5EF4-FFF2-40B4-BE49-F238E27FC236}">
                  <a16:creationId xmlns:a16="http://schemas.microsoft.com/office/drawing/2014/main" id="{78F9AA78-86F6-44C2-A7B1-C93D540D4B19}"/>
                </a:ext>
              </a:extLst>
            </p:cNvPr>
            <p:cNvSpPr/>
            <p:nvPr/>
          </p:nvSpPr>
          <p:spPr bwMode="auto">
            <a:xfrm>
              <a:off x="-3094031" y="6512699"/>
              <a:ext cx="2298701" cy="2773365"/>
            </a:xfrm>
            <a:custGeom>
              <a:avLst/>
              <a:gdLst>
                <a:gd name="T0" fmla="*/ 109 w 1008"/>
                <a:gd name="T1" fmla="*/ 1011 h 1214"/>
                <a:gd name="T2" fmla="*/ 558 w 1008"/>
                <a:gd name="T3" fmla="*/ 1112 h 1214"/>
                <a:gd name="T4" fmla="*/ 1008 w 1008"/>
                <a:gd name="T5" fmla="*/ 1214 h 1214"/>
                <a:gd name="T6" fmla="*/ 830 w 1008"/>
                <a:gd name="T7" fmla="*/ 709 h 1214"/>
                <a:gd name="T8" fmla="*/ 653 w 1008"/>
                <a:gd name="T9" fmla="*/ 203 h 1214"/>
                <a:gd name="T10" fmla="*/ 327 w 1008"/>
                <a:gd name="T11" fmla="*/ 101 h 1214"/>
                <a:gd name="T12" fmla="*/ 0 w 1008"/>
                <a:gd name="T13" fmla="*/ 0 h 1214"/>
                <a:gd name="T14" fmla="*/ 54 w 1008"/>
                <a:gd name="T15" fmla="*/ 505 h 1214"/>
                <a:gd name="T16" fmla="*/ 109 w 1008"/>
                <a:gd name="T17" fmla="*/ 1011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1214">
                  <a:moveTo>
                    <a:pt x="109" y="1011"/>
                  </a:moveTo>
                  <a:cubicBezTo>
                    <a:pt x="259" y="1045"/>
                    <a:pt x="409" y="1079"/>
                    <a:pt x="558" y="1112"/>
                  </a:cubicBezTo>
                  <a:cubicBezTo>
                    <a:pt x="708" y="1146"/>
                    <a:pt x="858" y="1180"/>
                    <a:pt x="1008" y="1214"/>
                  </a:cubicBezTo>
                  <a:cubicBezTo>
                    <a:pt x="949" y="1046"/>
                    <a:pt x="889" y="877"/>
                    <a:pt x="830" y="709"/>
                  </a:cubicBezTo>
                  <a:cubicBezTo>
                    <a:pt x="771" y="540"/>
                    <a:pt x="712" y="372"/>
                    <a:pt x="653" y="203"/>
                  </a:cubicBezTo>
                  <a:cubicBezTo>
                    <a:pt x="544" y="169"/>
                    <a:pt x="435" y="135"/>
                    <a:pt x="327" y="101"/>
                  </a:cubicBezTo>
                  <a:cubicBezTo>
                    <a:pt x="218" y="67"/>
                    <a:pt x="109" y="33"/>
                    <a:pt x="0" y="0"/>
                  </a:cubicBezTo>
                  <a:cubicBezTo>
                    <a:pt x="18" y="168"/>
                    <a:pt x="36" y="337"/>
                    <a:pt x="54" y="505"/>
                  </a:cubicBezTo>
                  <a:cubicBezTo>
                    <a:pt x="73" y="674"/>
                    <a:pt x="91" y="842"/>
                    <a:pt x="109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ïṣľïḍé">
              <a:extLst>
                <a:ext uri="{FF2B5EF4-FFF2-40B4-BE49-F238E27FC236}">
                  <a16:creationId xmlns:a16="http://schemas.microsoft.com/office/drawing/2014/main" id="{09F71B3D-AE25-4592-BAFF-4A9B238523D8}"/>
                </a:ext>
              </a:extLst>
            </p:cNvPr>
            <p:cNvSpPr/>
            <p:nvPr/>
          </p:nvSpPr>
          <p:spPr bwMode="auto">
            <a:xfrm>
              <a:off x="-3087681" y="6573025"/>
              <a:ext cx="2155826" cy="2624141"/>
            </a:xfrm>
            <a:custGeom>
              <a:avLst/>
              <a:gdLst>
                <a:gd name="T0" fmla="*/ 103 w 945"/>
                <a:gd name="T1" fmla="*/ 956 h 1148"/>
                <a:gd name="T2" fmla="*/ 524 w 945"/>
                <a:gd name="T3" fmla="*/ 1052 h 1148"/>
                <a:gd name="T4" fmla="*/ 945 w 945"/>
                <a:gd name="T5" fmla="*/ 1148 h 1148"/>
                <a:gd name="T6" fmla="*/ 784 w 945"/>
                <a:gd name="T7" fmla="*/ 670 h 1148"/>
                <a:gd name="T8" fmla="*/ 623 w 945"/>
                <a:gd name="T9" fmla="*/ 193 h 1148"/>
                <a:gd name="T10" fmla="*/ 311 w 945"/>
                <a:gd name="T11" fmla="*/ 96 h 1148"/>
                <a:gd name="T12" fmla="*/ 0 w 945"/>
                <a:gd name="T13" fmla="*/ 0 h 1148"/>
                <a:gd name="T14" fmla="*/ 51 w 945"/>
                <a:gd name="T15" fmla="*/ 478 h 1148"/>
                <a:gd name="T16" fmla="*/ 103 w 945"/>
                <a:gd name="T17" fmla="*/ 956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5" h="1148">
                  <a:moveTo>
                    <a:pt x="103" y="956"/>
                  </a:moveTo>
                  <a:cubicBezTo>
                    <a:pt x="243" y="988"/>
                    <a:pt x="384" y="1020"/>
                    <a:pt x="524" y="1052"/>
                  </a:cubicBezTo>
                  <a:cubicBezTo>
                    <a:pt x="664" y="1084"/>
                    <a:pt x="805" y="1116"/>
                    <a:pt x="945" y="1148"/>
                  </a:cubicBezTo>
                  <a:cubicBezTo>
                    <a:pt x="891" y="989"/>
                    <a:pt x="838" y="830"/>
                    <a:pt x="784" y="670"/>
                  </a:cubicBezTo>
                  <a:cubicBezTo>
                    <a:pt x="730" y="511"/>
                    <a:pt x="677" y="352"/>
                    <a:pt x="623" y="193"/>
                  </a:cubicBezTo>
                  <a:cubicBezTo>
                    <a:pt x="519" y="160"/>
                    <a:pt x="415" y="128"/>
                    <a:pt x="311" y="96"/>
                  </a:cubicBezTo>
                  <a:cubicBezTo>
                    <a:pt x="208" y="64"/>
                    <a:pt x="104" y="32"/>
                    <a:pt x="0" y="0"/>
                  </a:cubicBezTo>
                  <a:cubicBezTo>
                    <a:pt x="17" y="160"/>
                    <a:pt x="34" y="319"/>
                    <a:pt x="51" y="478"/>
                  </a:cubicBezTo>
                  <a:cubicBezTo>
                    <a:pt x="69" y="638"/>
                    <a:pt x="86" y="797"/>
                    <a:pt x="103" y="956"/>
                  </a:cubicBezTo>
                  <a:close/>
                </a:path>
              </a:pathLst>
            </a:custGeom>
            <a:solidFill>
              <a:srgbClr val="E4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îśļîdè">
              <a:extLst>
                <a:ext uri="{FF2B5EF4-FFF2-40B4-BE49-F238E27FC236}">
                  <a16:creationId xmlns:a16="http://schemas.microsoft.com/office/drawing/2014/main" id="{0F268975-1967-4F14-B2FB-D639C3A39CAF}"/>
                </a:ext>
              </a:extLst>
            </p:cNvPr>
            <p:cNvSpPr/>
            <p:nvPr/>
          </p:nvSpPr>
          <p:spPr bwMode="auto">
            <a:xfrm>
              <a:off x="-2887656" y="8439927"/>
              <a:ext cx="774701" cy="487363"/>
            </a:xfrm>
            <a:custGeom>
              <a:avLst/>
              <a:gdLst>
                <a:gd name="T0" fmla="*/ 0 w 339"/>
                <a:gd name="T1" fmla="*/ 0 h 213"/>
                <a:gd name="T2" fmla="*/ 166 w 339"/>
                <a:gd name="T3" fmla="*/ 107 h 213"/>
                <a:gd name="T4" fmla="*/ 339 w 339"/>
                <a:gd name="T5" fmla="*/ 213 h 213"/>
                <a:gd name="T6" fmla="*/ 239 w 339"/>
                <a:gd name="T7" fmla="*/ 190 h 213"/>
                <a:gd name="T8" fmla="*/ 120 w 339"/>
                <a:gd name="T9" fmla="*/ 117 h 213"/>
                <a:gd name="T10" fmla="*/ 4 w 339"/>
                <a:gd name="T11" fmla="*/ 43 h 213"/>
                <a:gd name="T12" fmla="*/ 0 w 339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213">
                  <a:moveTo>
                    <a:pt x="0" y="0"/>
                  </a:moveTo>
                  <a:cubicBezTo>
                    <a:pt x="55" y="36"/>
                    <a:pt x="110" y="71"/>
                    <a:pt x="166" y="107"/>
                  </a:cubicBezTo>
                  <a:cubicBezTo>
                    <a:pt x="223" y="142"/>
                    <a:pt x="280" y="178"/>
                    <a:pt x="339" y="213"/>
                  </a:cubicBezTo>
                  <a:cubicBezTo>
                    <a:pt x="305" y="205"/>
                    <a:pt x="272" y="198"/>
                    <a:pt x="239" y="190"/>
                  </a:cubicBezTo>
                  <a:cubicBezTo>
                    <a:pt x="199" y="166"/>
                    <a:pt x="159" y="141"/>
                    <a:pt x="120" y="117"/>
                  </a:cubicBezTo>
                  <a:cubicBezTo>
                    <a:pt x="81" y="92"/>
                    <a:pt x="43" y="68"/>
                    <a:pt x="4" y="43"/>
                  </a:cubicBezTo>
                  <a:cubicBezTo>
                    <a:pt x="3" y="29"/>
                    <a:pt x="1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iśḷïḋè">
              <a:extLst>
                <a:ext uri="{FF2B5EF4-FFF2-40B4-BE49-F238E27FC236}">
                  <a16:creationId xmlns:a16="http://schemas.microsoft.com/office/drawing/2014/main" id="{26669832-EE6E-44CE-A65B-E63068E66B36}"/>
                </a:ext>
              </a:extLst>
            </p:cNvPr>
            <p:cNvSpPr/>
            <p:nvPr/>
          </p:nvSpPr>
          <p:spPr bwMode="auto">
            <a:xfrm>
              <a:off x="-2987668" y="7517588"/>
              <a:ext cx="1663701" cy="514351"/>
            </a:xfrm>
            <a:custGeom>
              <a:avLst/>
              <a:gdLst>
                <a:gd name="T0" fmla="*/ 0 w 729"/>
                <a:gd name="T1" fmla="*/ 0 h 225"/>
                <a:gd name="T2" fmla="*/ 359 w 729"/>
                <a:gd name="T3" fmla="*/ 96 h 225"/>
                <a:gd name="T4" fmla="*/ 718 w 729"/>
                <a:gd name="T5" fmla="*/ 192 h 225"/>
                <a:gd name="T6" fmla="*/ 729 w 729"/>
                <a:gd name="T7" fmla="*/ 225 h 225"/>
                <a:gd name="T8" fmla="*/ 367 w 729"/>
                <a:gd name="T9" fmla="*/ 129 h 225"/>
                <a:gd name="T10" fmla="*/ 4 w 729"/>
                <a:gd name="T11" fmla="*/ 33 h 225"/>
                <a:gd name="T12" fmla="*/ 0 w 729"/>
                <a:gd name="T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225">
                  <a:moveTo>
                    <a:pt x="0" y="0"/>
                  </a:moveTo>
                  <a:cubicBezTo>
                    <a:pt x="120" y="32"/>
                    <a:pt x="240" y="64"/>
                    <a:pt x="359" y="96"/>
                  </a:cubicBezTo>
                  <a:cubicBezTo>
                    <a:pt x="479" y="128"/>
                    <a:pt x="598" y="160"/>
                    <a:pt x="718" y="192"/>
                  </a:cubicBezTo>
                  <a:cubicBezTo>
                    <a:pt x="722" y="203"/>
                    <a:pt x="725" y="214"/>
                    <a:pt x="729" y="225"/>
                  </a:cubicBezTo>
                  <a:cubicBezTo>
                    <a:pt x="608" y="193"/>
                    <a:pt x="487" y="161"/>
                    <a:pt x="367" y="129"/>
                  </a:cubicBezTo>
                  <a:cubicBezTo>
                    <a:pt x="246" y="97"/>
                    <a:pt x="125" y="65"/>
                    <a:pt x="4" y="33"/>
                  </a:cubicBezTo>
                  <a:cubicBezTo>
                    <a:pt x="3" y="22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iSḻïďê">
              <a:extLst>
                <a:ext uri="{FF2B5EF4-FFF2-40B4-BE49-F238E27FC236}">
                  <a16:creationId xmlns:a16="http://schemas.microsoft.com/office/drawing/2014/main" id="{73C9BE98-EA50-43DD-B2F7-80C80619BB93}"/>
                </a:ext>
              </a:extLst>
            </p:cNvPr>
            <p:cNvSpPr/>
            <p:nvPr/>
          </p:nvSpPr>
          <p:spPr bwMode="auto">
            <a:xfrm>
              <a:off x="-2978143" y="7592202"/>
              <a:ext cx="307975" cy="85725"/>
            </a:xfrm>
            <a:custGeom>
              <a:avLst/>
              <a:gdLst>
                <a:gd name="T0" fmla="*/ 0 w 135"/>
                <a:gd name="T1" fmla="*/ 1 h 37"/>
                <a:gd name="T2" fmla="*/ 101 w 135"/>
                <a:gd name="T3" fmla="*/ 0 h 37"/>
                <a:gd name="T4" fmla="*/ 135 w 135"/>
                <a:gd name="T5" fmla="*/ 36 h 37"/>
                <a:gd name="T6" fmla="*/ 4 w 135"/>
                <a:gd name="T7" fmla="*/ 37 h 37"/>
                <a:gd name="T8" fmla="*/ 0 w 13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7">
                  <a:moveTo>
                    <a:pt x="0" y="1"/>
                  </a:moveTo>
                  <a:cubicBezTo>
                    <a:pt x="34" y="1"/>
                    <a:pt x="68" y="1"/>
                    <a:pt x="101" y="0"/>
                  </a:cubicBezTo>
                  <a:cubicBezTo>
                    <a:pt x="112" y="12"/>
                    <a:pt x="124" y="24"/>
                    <a:pt x="135" y="36"/>
                  </a:cubicBezTo>
                  <a:cubicBezTo>
                    <a:pt x="92" y="36"/>
                    <a:pt x="48" y="37"/>
                    <a:pt x="4" y="37"/>
                  </a:cubicBezTo>
                  <a:cubicBezTo>
                    <a:pt x="3" y="25"/>
                    <a:pt x="1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íSļiḍé">
              <a:extLst>
                <a:ext uri="{FF2B5EF4-FFF2-40B4-BE49-F238E27FC236}">
                  <a16:creationId xmlns:a16="http://schemas.microsoft.com/office/drawing/2014/main" id="{125C8328-3277-46C0-9539-A915B50AA59A}"/>
                </a:ext>
              </a:extLst>
            </p:cNvPr>
            <p:cNvSpPr/>
            <p:nvPr/>
          </p:nvSpPr>
          <p:spPr bwMode="auto">
            <a:xfrm>
              <a:off x="-2774943" y="8444689"/>
              <a:ext cx="1233489" cy="227013"/>
            </a:xfrm>
            <a:custGeom>
              <a:avLst/>
              <a:gdLst>
                <a:gd name="T0" fmla="*/ 38 w 541"/>
                <a:gd name="T1" fmla="*/ 99 h 99"/>
                <a:gd name="T2" fmla="*/ 0 w 541"/>
                <a:gd name="T3" fmla="*/ 63 h 99"/>
                <a:gd name="T4" fmla="*/ 258 w 541"/>
                <a:gd name="T5" fmla="*/ 32 h 99"/>
                <a:gd name="T6" fmla="*/ 501 w 541"/>
                <a:gd name="T7" fmla="*/ 0 h 99"/>
                <a:gd name="T8" fmla="*/ 541 w 541"/>
                <a:gd name="T9" fmla="*/ 36 h 99"/>
                <a:gd name="T10" fmla="*/ 297 w 541"/>
                <a:gd name="T11" fmla="*/ 68 h 99"/>
                <a:gd name="T12" fmla="*/ 38 w 541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99">
                  <a:moveTo>
                    <a:pt x="38" y="99"/>
                  </a:moveTo>
                  <a:cubicBezTo>
                    <a:pt x="25" y="87"/>
                    <a:pt x="12" y="75"/>
                    <a:pt x="0" y="63"/>
                  </a:cubicBezTo>
                  <a:cubicBezTo>
                    <a:pt x="87" y="53"/>
                    <a:pt x="174" y="42"/>
                    <a:pt x="258" y="32"/>
                  </a:cubicBezTo>
                  <a:cubicBezTo>
                    <a:pt x="341" y="22"/>
                    <a:pt x="422" y="11"/>
                    <a:pt x="501" y="0"/>
                  </a:cubicBezTo>
                  <a:cubicBezTo>
                    <a:pt x="514" y="13"/>
                    <a:pt x="528" y="25"/>
                    <a:pt x="541" y="36"/>
                  </a:cubicBezTo>
                  <a:cubicBezTo>
                    <a:pt x="462" y="47"/>
                    <a:pt x="380" y="57"/>
                    <a:pt x="297" y="68"/>
                  </a:cubicBezTo>
                  <a:cubicBezTo>
                    <a:pt x="212" y="78"/>
                    <a:pt x="126" y="89"/>
                    <a:pt x="38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ïṥlïḋê">
              <a:extLst>
                <a:ext uri="{FF2B5EF4-FFF2-40B4-BE49-F238E27FC236}">
                  <a16:creationId xmlns:a16="http://schemas.microsoft.com/office/drawing/2014/main" id="{24663BDF-36E7-4B40-BC5F-D6D8165DBF77}"/>
                </a:ext>
              </a:extLst>
            </p:cNvPr>
            <p:cNvSpPr/>
            <p:nvPr/>
          </p:nvSpPr>
          <p:spPr bwMode="auto">
            <a:xfrm>
              <a:off x="-2919406" y="8101789"/>
              <a:ext cx="850901" cy="471488"/>
            </a:xfrm>
            <a:custGeom>
              <a:avLst/>
              <a:gdLst>
                <a:gd name="T0" fmla="*/ 373 w 373"/>
                <a:gd name="T1" fmla="*/ 180 h 206"/>
                <a:gd name="T2" fmla="*/ 357 w 373"/>
                <a:gd name="T3" fmla="*/ 206 h 206"/>
                <a:gd name="T4" fmla="*/ 177 w 373"/>
                <a:gd name="T5" fmla="*/ 117 h 206"/>
                <a:gd name="T6" fmla="*/ 1 w 373"/>
                <a:gd name="T7" fmla="*/ 28 h 206"/>
                <a:gd name="T8" fmla="*/ 0 w 373"/>
                <a:gd name="T9" fmla="*/ 20 h 206"/>
                <a:gd name="T10" fmla="*/ 14 w 373"/>
                <a:gd name="T11" fmla="*/ 0 h 206"/>
                <a:gd name="T12" fmla="*/ 191 w 373"/>
                <a:gd name="T13" fmla="*/ 90 h 206"/>
                <a:gd name="T14" fmla="*/ 373 w 373"/>
                <a:gd name="T15" fmla="*/ 1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3" h="206">
                  <a:moveTo>
                    <a:pt x="373" y="180"/>
                  </a:moveTo>
                  <a:cubicBezTo>
                    <a:pt x="368" y="189"/>
                    <a:pt x="362" y="197"/>
                    <a:pt x="357" y="206"/>
                  </a:cubicBezTo>
                  <a:cubicBezTo>
                    <a:pt x="296" y="176"/>
                    <a:pt x="236" y="147"/>
                    <a:pt x="177" y="117"/>
                  </a:cubicBezTo>
                  <a:cubicBezTo>
                    <a:pt x="118" y="88"/>
                    <a:pt x="59" y="58"/>
                    <a:pt x="1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5" y="13"/>
                    <a:pt x="9" y="6"/>
                    <a:pt x="14" y="0"/>
                  </a:cubicBezTo>
                  <a:cubicBezTo>
                    <a:pt x="73" y="30"/>
                    <a:pt x="132" y="60"/>
                    <a:pt x="191" y="90"/>
                  </a:cubicBezTo>
                  <a:cubicBezTo>
                    <a:pt x="251" y="120"/>
                    <a:pt x="312" y="150"/>
                    <a:pt x="373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ïṧļîďé">
              <a:extLst>
                <a:ext uri="{FF2B5EF4-FFF2-40B4-BE49-F238E27FC236}">
                  <a16:creationId xmlns:a16="http://schemas.microsoft.com/office/drawing/2014/main" id="{AB6D6530-FC4C-4E47-936E-8D90DDCE6E12}"/>
                </a:ext>
              </a:extLst>
            </p:cNvPr>
            <p:cNvSpPr/>
            <p:nvPr/>
          </p:nvSpPr>
          <p:spPr bwMode="auto">
            <a:xfrm>
              <a:off x="-2441569" y="7793813"/>
              <a:ext cx="1216025" cy="528638"/>
            </a:xfrm>
            <a:custGeom>
              <a:avLst/>
              <a:gdLst>
                <a:gd name="T0" fmla="*/ 533 w 533"/>
                <a:gd name="T1" fmla="*/ 231 h 231"/>
                <a:gd name="T2" fmla="*/ 264 w 533"/>
                <a:gd name="T3" fmla="*/ 131 h 231"/>
                <a:gd name="T4" fmla="*/ 0 w 533"/>
                <a:gd name="T5" fmla="*/ 32 h 231"/>
                <a:gd name="T6" fmla="*/ 0 w 533"/>
                <a:gd name="T7" fmla="*/ 0 h 231"/>
                <a:gd name="T8" fmla="*/ 258 w 533"/>
                <a:gd name="T9" fmla="*/ 98 h 231"/>
                <a:gd name="T10" fmla="*/ 521 w 533"/>
                <a:gd name="T11" fmla="*/ 197 h 231"/>
                <a:gd name="T12" fmla="*/ 533 w 533"/>
                <a:gd name="T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3" h="231">
                  <a:moveTo>
                    <a:pt x="533" y="231"/>
                  </a:moveTo>
                  <a:cubicBezTo>
                    <a:pt x="443" y="198"/>
                    <a:pt x="353" y="164"/>
                    <a:pt x="264" y="131"/>
                  </a:cubicBezTo>
                  <a:cubicBezTo>
                    <a:pt x="175" y="98"/>
                    <a:pt x="87" y="65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85" y="33"/>
                    <a:pt x="171" y="66"/>
                    <a:pt x="258" y="98"/>
                  </a:cubicBezTo>
                  <a:cubicBezTo>
                    <a:pt x="345" y="131"/>
                    <a:pt x="433" y="164"/>
                    <a:pt x="521" y="197"/>
                  </a:cubicBezTo>
                  <a:cubicBezTo>
                    <a:pt x="525" y="208"/>
                    <a:pt x="529" y="219"/>
                    <a:pt x="533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ïŝlíḓè">
              <a:extLst>
                <a:ext uri="{FF2B5EF4-FFF2-40B4-BE49-F238E27FC236}">
                  <a16:creationId xmlns:a16="http://schemas.microsoft.com/office/drawing/2014/main" id="{07FECCEA-C206-4BF0-94D9-2C6854A60007}"/>
                </a:ext>
              </a:extLst>
            </p:cNvPr>
            <p:cNvSpPr/>
            <p:nvPr/>
          </p:nvSpPr>
          <p:spPr bwMode="auto">
            <a:xfrm>
              <a:off x="-2279644" y="8043051"/>
              <a:ext cx="517524" cy="188913"/>
            </a:xfrm>
            <a:custGeom>
              <a:avLst/>
              <a:gdLst>
                <a:gd name="T0" fmla="*/ 38 w 227"/>
                <a:gd name="T1" fmla="*/ 83 h 83"/>
                <a:gd name="T2" fmla="*/ 0 w 227"/>
                <a:gd name="T3" fmla="*/ 47 h 83"/>
                <a:gd name="T4" fmla="*/ 96 w 227"/>
                <a:gd name="T5" fmla="*/ 24 h 83"/>
                <a:gd name="T6" fmla="*/ 188 w 227"/>
                <a:gd name="T7" fmla="*/ 0 h 83"/>
                <a:gd name="T8" fmla="*/ 227 w 227"/>
                <a:gd name="T9" fmla="*/ 35 h 83"/>
                <a:gd name="T10" fmla="*/ 134 w 227"/>
                <a:gd name="T11" fmla="*/ 59 h 83"/>
                <a:gd name="T12" fmla="*/ 38 w 227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83">
                  <a:moveTo>
                    <a:pt x="38" y="83"/>
                  </a:moveTo>
                  <a:cubicBezTo>
                    <a:pt x="25" y="71"/>
                    <a:pt x="13" y="59"/>
                    <a:pt x="0" y="47"/>
                  </a:cubicBezTo>
                  <a:cubicBezTo>
                    <a:pt x="32" y="39"/>
                    <a:pt x="65" y="32"/>
                    <a:pt x="96" y="24"/>
                  </a:cubicBezTo>
                  <a:cubicBezTo>
                    <a:pt x="127" y="16"/>
                    <a:pt x="158" y="8"/>
                    <a:pt x="188" y="0"/>
                  </a:cubicBezTo>
                  <a:cubicBezTo>
                    <a:pt x="201" y="12"/>
                    <a:pt x="214" y="24"/>
                    <a:pt x="227" y="35"/>
                  </a:cubicBezTo>
                  <a:cubicBezTo>
                    <a:pt x="196" y="43"/>
                    <a:pt x="165" y="51"/>
                    <a:pt x="134" y="59"/>
                  </a:cubicBezTo>
                  <a:cubicBezTo>
                    <a:pt x="102" y="67"/>
                    <a:pt x="70" y="75"/>
                    <a:pt x="3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îś1îḍé">
              <a:extLst>
                <a:ext uri="{FF2B5EF4-FFF2-40B4-BE49-F238E27FC236}">
                  <a16:creationId xmlns:a16="http://schemas.microsoft.com/office/drawing/2014/main" id="{4F282017-6A2C-45BB-850A-352B8AC43888}"/>
                </a:ext>
              </a:extLst>
            </p:cNvPr>
            <p:cNvSpPr/>
            <p:nvPr/>
          </p:nvSpPr>
          <p:spPr bwMode="auto">
            <a:xfrm>
              <a:off x="-3052756" y="6890525"/>
              <a:ext cx="1450976" cy="311150"/>
            </a:xfrm>
            <a:custGeom>
              <a:avLst/>
              <a:gdLst>
                <a:gd name="T0" fmla="*/ 0 w 636"/>
                <a:gd name="T1" fmla="*/ 0 h 136"/>
                <a:gd name="T2" fmla="*/ 317 w 636"/>
                <a:gd name="T3" fmla="*/ 51 h 136"/>
                <a:gd name="T4" fmla="*/ 624 w 636"/>
                <a:gd name="T5" fmla="*/ 102 h 136"/>
                <a:gd name="T6" fmla="*/ 636 w 636"/>
                <a:gd name="T7" fmla="*/ 136 h 136"/>
                <a:gd name="T8" fmla="*/ 325 w 636"/>
                <a:gd name="T9" fmla="*/ 85 h 136"/>
                <a:gd name="T10" fmla="*/ 3 w 636"/>
                <a:gd name="T11" fmla="*/ 33 h 136"/>
                <a:gd name="T12" fmla="*/ 0 w 636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136">
                  <a:moveTo>
                    <a:pt x="0" y="0"/>
                  </a:moveTo>
                  <a:cubicBezTo>
                    <a:pt x="107" y="17"/>
                    <a:pt x="213" y="34"/>
                    <a:pt x="317" y="51"/>
                  </a:cubicBezTo>
                  <a:cubicBezTo>
                    <a:pt x="421" y="68"/>
                    <a:pt x="523" y="85"/>
                    <a:pt x="624" y="102"/>
                  </a:cubicBezTo>
                  <a:cubicBezTo>
                    <a:pt x="628" y="114"/>
                    <a:pt x="632" y="125"/>
                    <a:pt x="636" y="136"/>
                  </a:cubicBezTo>
                  <a:cubicBezTo>
                    <a:pt x="533" y="119"/>
                    <a:pt x="430" y="102"/>
                    <a:pt x="325" y="85"/>
                  </a:cubicBezTo>
                  <a:cubicBezTo>
                    <a:pt x="219" y="68"/>
                    <a:pt x="112" y="51"/>
                    <a:pt x="3" y="33"/>
                  </a:cubicBezTo>
                  <a:cubicBezTo>
                    <a:pt x="2" y="22"/>
                    <a:pt x="1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íSļîḑè">
              <a:extLst>
                <a:ext uri="{FF2B5EF4-FFF2-40B4-BE49-F238E27FC236}">
                  <a16:creationId xmlns:a16="http://schemas.microsoft.com/office/drawing/2014/main" id="{626B91A6-34A1-496A-A958-C2B3B85DC508}"/>
                </a:ext>
              </a:extLst>
            </p:cNvPr>
            <p:cNvSpPr/>
            <p:nvPr/>
          </p:nvSpPr>
          <p:spPr bwMode="auto">
            <a:xfrm>
              <a:off x="-3046407" y="6966725"/>
              <a:ext cx="835025" cy="809625"/>
            </a:xfrm>
            <a:custGeom>
              <a:avLst/>
              <a:gdLst>
                <a:gd name="T0" fmla="*/ 366 w 366"/>
                <a:gd name="T1" fmla="*/ 328 h 354"/>
                <a:gd name="T2" fmla="*/ 353 w 366"/>
                <a:gd name="T3" fmla="*/ 354 h 354"/>
                <a:gd name="T4" fmla="*/ 173 w 366"/>
                <a:gd name="T5" fmla="*/ 199 h 354"/>
                <a:gd name="T6" fmla="*/ 5 w 366"/>
                <a:gd name="T7" fmla="*/ 45 h 354"/>
                <a:gd name="T8" fmla="*/ 0 w 366"/>
                <a:gd name="T9" fmla="*/ 0 h 354"/>
                <a:gd name="T10" fmla="*/ 177 w 366"/>
                <a:gd name="T11" fmla="*/ 164 h 354"/>
                <a:gd name="T12" fmla="*/ 366 w 366"/>
                <a:gd name="T13" fmla="*/ 32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354">
                  <a:moveTo>
                    <a:pt x="366" y="328"/>
                  </a:moveTo>
                  <a:cubicBezTo>
                    <a:pt x="362" y="337"/>
                    <a:pt x="357" y="345"/>
                    <a:pt x="353" y="354"/>
                  </a:cubicBezTo>
                  <a:cubicBezTo>
                    <a:pt x="292" y="302"/>
                    <a:pt x="232" y="251"/>
                    <a:pt x="173" y="199"/>
                  </a:cubicBezTo>
                  <a:cubicBezTo>
                    <a:pt x="116" y="148"/>
                    <a:pt x="60" y="96"/>
                    <a:pt x="5" y="45"/>
                  </a:cubicBezTo>
                  <a:cubicBezTo>
                    <a:pt x="4" y="30"/>
                    <a:pt x="2" y="15"/>
                    <a:pt x="0" y="0"/>
                  </a:cubicBezTo>
                  <a:cubicBezTo>
                    <a:pt x="58" y="54"/>
                    <a:pt x="116" y="110"/>
                    <a:pt x="177" y="164"/>
                  </a:cubicBezTo>
                  <a:cubicBezTo>
                    <a:pt x="238" y="219"/>
                    <a:pt x="302" y="274"/>
                    <a:pt x="366" y="3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ïṩḻïḑé">
              <a:extLst>
                <a:ext uri="{FF2B5EF4-FFF2-40B4-BE49-F238E27FC236}">
                  <a16:creationId xmlns:a16="http://schemas.microsoft.com/office/drawing/2014/main" id="{DB756593-B551-4FFD-BA1B-9F9BD4BA9E50}"/>
                </a:ext>
              </a:extLst>
            </p:cNvPr>
            <p:cNvSpPr/>
            <p:nvPr/>
          </p:nvSpPr>
          <p:spPr bwMode="auto">
            <a:xfrm>
              <a:off x="-2795582" y="7266763"/>
              <a:ext cx="1304926" cy="271462"/>
            </a:xfrm>
            <a:custGeom>
              <a:avLst/>
              <a:gdLst>
                <a:gd name="T0" fmla="*/ 41 w 572"/>
                <a:gd name="T1" fmla="*/ 39 h 119"/>
                <a:gd name="T2" fmla="*/ 0 w 572"/>
                <a:gd name="T3" fmla="*/ 0 h 119"/>
                <a:gd name="T4" fmla="*/ 284 w 572"/>
                <a:gd name="T5" fmla="*/ 42 h 119"/>
                <a:gd name="T6" fmla="*/ 561 w 572"/>
                <a:gd name="T7" fmla="*/ 84 h 119"/>
                <a:gd name="T8" fmla="*/ 572 w 572"/>
                <a:gd name="T9" fmla="*/ 119 h 119"/>
                <a:gd name="T10" fmla="*/ 310 w 572"/>
                <a:gd name="T11" fmla="*/ 79 h 119"/>
                <a:gd name="T12" fmla="*/ 41 w 572"/>
                <a:gd name="T13" fmla="*/ 3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" h="119">
                  <a:moveTo>
                    <a:pt x="41" y="39"/>
                  </a:moveTo>
                  <a:cubicBezTo>
                    <a:pt x="28" y="26"/>
                    <a:pt x="14" y="13"/>
                    <a:pt x="0" y="0"/>
                  </a:cubicBezTo>
                  <a:cubicBezTo>
                    <a:pt x="96" y="14"/>
                    <a:pt x="191" y="28"/>
                    <a:pt x="284" y="42"/>
                  </a:cubicBezTo>
                  <a:cubicBezTo>
                    <a:pt x="377" y="56"/>
                    <a:pt x="469" y="70"/>
                    <a:pt x="561" y="84"/>
                  </a:cubicBezTo>
                  <a:cubicBezTo>
                    <a:pt x="564" y="96"/>
                    <a:pt x="568" y="107"/>
                    <a:pt x="572" y="119"/>
                  </a:cubicBezTo>
                  <a:cubicBezTo>
                    <a:pt x="486" y="106"/>
                    <a:pt x="398" y="92"/>
                    <a:pt x="310" y="79"/>
                  </a:cubicBezTo>
                  <a:cubicBezTo>
                    <a:pt x="221" y="66"/>
                    <a:pt x="132" y="53"/>
                    <a:pt x="4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isḻïdé">
              <a:extLst>
                <a:ext uri="{FF2B5EF4-FFF2-40B4-BE49-F238E27FC236}">
                  <a16:creationId xmlns:a16="http://schemas.microsoft.com/office/drawing/2014/main" id="{EFAD2AEC-C07F-4D61-B37A-5E8F88A8A9AC}"/>
                </a:ext>
              </a:extLst>
            </p:cNvPr>
            <p:cNvSpPr/>
            <p:nvPr/>
          </p:nvSpPr>
          <p:spPr bwMode="auto">
            <a:xfrm>
              <a:off x="-2635244" y="6712724"/>
              <a:ext cx="1289050" cy="1250952"/>
            </a:xfrm>
            <a:custGeom>
              <a:avLst/>
              <a:gdLst>
                <a:gd name="T0" fmla="*/ 565 w 565"/>
                <a:gd name="T1" fmla="*/ 547 h 547"/>
                <a:gd name="T2" fmla="*/ 266 w 565"/>
                <a:gd name="T3" fmla="*/ 274 h 547"/>
                <a:gd name="T4" fmla="*/ 0 w 565"/>
                <a:gd name="T5" fmla="*/ 0 h 547"/>
                <a:gd name="T6" fmla="*/ 49 w 565"/>
                <a:gd name="T7" fmla="*/ 16 h 547"/>
                <a:gd name="T8" fmla="*/ 286 w 565"/>
                <a:gd name="T9" fmla="*/ 257 h 547"/>
                <a:gd name="T10" fmla="*/ 549 w 565"/>
                <a:gd name="T11" fmla="*/ 498 h 547"/>
                <a:gd name="T12" fmla="*/ 565 w 565"/>
                <a:gd name="T13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47">
                  <a:moveTo>
                    <a:pt x="565" y="547"/>
                  </a:moveTo>
                  <a:cubicBezTo>
                    <a:pt x="462" y="456"/>
                    <a:pt x="361" y="366"/>
                    <a:pt x="266" y="274"/>
                  </a:cubicBezTo>
                  <a:cubicBezTo>
                    <a:pt x="173" y="184"/>
                    <a:pt x="85" y="92"/>
                    <a:pt x="0" y="0"/>
                  </a:cubicBezTo>
                  <a:cubicBezTo>
                    <a:pt x="16" y="5"/>
                    <a:pt x="33" y="11"/>
                    <a:pt x="49" y="16"/>
                  </a:cubicBezTo>
                  <a:cubicBezTo>
                    <a:pt x="126" y="96"/>
                    <a:pt x="204" y="178"/>
                    <a:pt x="286" y="257"/>
                  </a:cubicBezTo>
                  <a:cubicBezTo>
                    <a:pt x="370" y="338"/>
                    <a:pt x="458" y="418"/>
                    <a:pt x="549" y="498"/>
                  </a:cubicBezTo>
                  <a:cubicBezTo>
                    <a:pt x="554" y="514"/>
                    <a:pt x="559" y="530"/>
                    <a:pt x="565" y="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ïṥ1iḓe">
              <a:extLst>
                <a:ext uri="{FF2B5EF4-FFF2-40B4-BE49-F238E27FC236}">
                  <a16:creationId xmlns:a16="http://schemas.microsoft.com/office/drawing/2014/main" id="{207BD594-E42C-4B4C-8123-2A96DD196548}"/>
                </a:ext>
              </a:extLst>
            </p:cNvPr>
            <p:cNvSpPr/>
            <p:nvPr/>
          </p:nvSpPr>
          <p:spPr bwMode="auto">
            <a:xfrm>
              <a:off x="-2497131" y="7523938"/>
              <a:ext cx="931863" cy="203200"/>
            </a:xfrm>
            <a:custGeom>
              <a:avLst/>
              <a:gdLst>
                <a:gd name="T0" fmla="*/ 44 w 408"/>
                <a:gd name="T1" fmla="*/ 40 h 89"/>
                <a:gd name="T2" fmla="*/ 0 w 408"/>
                <a:gd name="T3" fmla="*/ 0 h 89"/>
                <a:gd name="T4" fmla="*/ 183 w 408"/>
                <a:gd name="T5" fmla="*/ 24 h 89"/>
                <a:gd name="T6" fmla="*/ 362 w 408"/>
                <a:gd name="T7" fmla="*/ 49 h 89"/>
                <a:gd name="T8" fmla="*/ 408 w 408"/>
                <a:gd name="T9" fmla="*/ 89 h 89"/>
                <a:gd name="T10" fmla="*/ 228 w 408"/>
                <a:gd name="T11" fmla="*/ 64 h 89"/>
                <a:gd name="T12" fmla="*/ 44 w 408"/>
                <a:gd name="T13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9">
                  <a:moveTo>
                    <a:pt x="44" y="40"/>
                  </a:moveTo>
                  <a:cubicBezTo>
                    <a:pt x="29" y="26"/>
                    <a:pt x="15" y="13"/>
                    <a:pt x="0" y="0"/>
                  </a:cubicBezTo>
                  <a:cubicBezTo>
                    <a:pt x="62" y="8"/>
                    <a:pt x="122" y="16"/>
                    <a:pt x="183" y="24"/>
                  </a:cubicBezTo>
                  <a:cubicBezTo>
                    <a:pt x="243" y="33"/>
                    <a:pt x="302" y="41"/>
                    <a:pt x="362" y="49"/>
                  </a:cubicBezTo>
                  <a:cubicBezTo>
                    <a:pt x="377" y="62"/>
                    <a:pt x="392" y="76"/>
                    <a:pt x="408" y="89"/>
                  </a:cubicBezTo>
                  <a:cubicBezTo>
                    <a:pt x="348" y="81"/>
                    <a:pt x="288" y="73"/>
                    <a:pt x="228" y="64"/>
                  </a:cubicBezTo>
                  <a:cubicBezTo>
                    <a:pt x="167" y="56"/>
                    <a:pt x="105" y="48"/>
                    <a:pt x="44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îSliḍe">
              <a:extLst>
                <a:ext uri="{FF2B5EF4-FFF2-40B4-BE49-F238E27FC236}">
                  <a16:creationId xmlns:a16="http://schemas.microsoft.com/office/drawing/2014/main" id="{7BF545E9-BD83-4142-A223-305CD9133864}"/>
                </a:ext>
              </a:extLst>
            </p:cNvPr>
            <p:cNvSpPr/>
            <p:nvPr/>
          </p:nvSpPr>
          <p:spPr bwMode="auto">
            <a:xfrm>
              <a:off x="-3024181" y="7173100"/>
              <a:ext cx="427038" cy="200025"/>
            </a:xfrm>
            <a:custGeom>
              <a:avLst/>
              <a:gdLst>
                <a:gd name="T0" fmla="*/ 0 w 187"/>
                <a:gd name="T1" fmla="*/ 0 h 88"/>
                <a:gd name="T2" fmla="*/ 127 w 187"/>
                <a:gd name="T3" fmla="*/ 35 h 88"/>
                <a:gd name="T4" fmla="*/ 187 w 187"/>
                <a:gd name="T5" fmla="*/ 88 h 88"/>
                <a:gd name="T6" fmla="*/ 96 w 187"/>
                <a:gd name="T7" fmla="*/ 62 h 88"/>
                <a:gd name="T8" fmla="*/ 4 w 187"/>
                <a:gd name="T9" fmla="*/ 37 h 88"/>
                <a:gd name="T10" fmla="*/ 0 w 187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88">
                  <a:moveTo>
                    <a:pt x="0" y="0"/>
                  </a:moveTo>
                  <a:cubicBezTo>
                    <a:pt x="43" y="12"/>
                    <a:pt x="85" y="24"/>
                    <a:pt x="127" y="35"/>
                  </a:cubicBezTo>
                  <a:cubicBezTo>
                    <a:pt x="147" y="53"/>
                    <a:pt x="167" y="70"/>
                    <a:pt x="187" y="88"/>
                  </a:cubicBezTo>
                  <a:cubicBezTo>
                    <a:pt x="157" y="79"/>
                    <a:pt x="126" y="71"/>
                    <a:pt x="96" y="62"/>
                  </a:cubicBezTo>
                  <a:cubicBezTo>
                    <a:pt x="65" y="54"/>
                    <a:pt x="35" y="46"/>
                    <a:pt x="4" y="37"/>
                  </a:cubicBezTo>
                  <a:cubicBezTo>
                    <a:pt x="3" y="25"/>
                    <a:pt x="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î$1îḑè">
              <a:extLst>
                <a:ext uri="{FF2B5EF4-FFF2-40B4-BE49-F238E27FC236}">
                  <a16:creationId xmlns:a16="http://schemas.microsoft.com/office/drawing/2014/main" id="{EBA74612-6E81-4D1F-8639-6E2CFAD08573}"/>
                </a:ext>
              </a:extLst>
            </p:cNvPr>
            <p:cNvSpPr/>
            <p:nvPr/>
          </p:nvSpPr>
          <p:spPr bwMode="auto">
            <a:xfrm>
              <a:off x="-3078156" y="6650812"/>
              <a:ext cx="601663" cy="190500"/>
            </a:xfrm>
            <a:custGeom>
              <a:avLst/>
              <a:gdLst>
                <a:gd name="T0" fmla="*/ 0 w 264"/>
                <a:gd name="T1" fmla="*/ 0 h 83"/>
                <a:gd name="T2" fmla="*/ 113 w 264"/>
                <a:gd name="T3" fmla="*/ 22 h 83"/>
                <a:gd name="T4" fmla="*/ 225 w 264"/>
                <a:gd name="T5" fmla="*/ 43 h 83"/>
                <a:gd name="T6" fmla="*/ 264 w 264"/>
                <a:gd name="T7" fmla="*/ 83 h 83"/>
                <a:gd name="T8" fmla="*/ 134 w 264"/>
                <a:gd name="T9" fmla="*/ 58 h 83"/>
                <a:gd name="T10" fmla="*/ 3 w 264"/>
                <a:gd name="T11" fmla="*/ 34 h 83"/>
                <a:gd name="T12" fmla="*/ 0 w 26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83">
                  <a:moveTo>
                    <a:pt x="0" y="0"/>
                  </a:moveTo>
                  <a:cubicBezTo>
                    <a:pt x="38" y="8"/>
                    <a:pt x="75" y="14"/>
                    <a:pt x="113" y="22"/>
                  </a:cubicBezTo>
                  <a:cubicBezTo>
                    <a:pt x="150" y="29"/>
                    <a:pt x="187" y="36"/>
                    <a:pt x="225" y="43"/>
                  </a:cubicBezTo>
                  <a:cubicBezTo>
                    <a:pt x="238" y="56"/>
                    <a:pt x="251" y="69"/>
                    <a:pt x="264" y="83"/>
                  </a:cubicBezTo>
                  <a:cubicBezTo>
                    <a:pt x="221" y="75"/>
                    <a:pt x="178" y="67"/>
                    <a:pt x="134" y="58"/>
                  </a:cubicBezTo>
                  <a:cubicBezTo>
                    <a:pt x="91" y="50"/>
                    <a:pt x="47" y="42"/>
                    <a:pt x="3" y="34"/>
                  </a:cubicBezTo>
                  <a:cubicBezTo>
                    <a:pt x="2" y="23"/>
                    <a:pt x="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isliḓé">
              <a:extLst>
                <a:ext uri="{FF2B5EF4-FFF2-40B4-BE49-F238E27FC236}">
                  <a16:creationId xmlns:a16="http://schemas.microsoft.com/office/drawing/2014/main" id="{2EBED253-0F78-4B36-98D9-25A59471F631}"/>
                </a:ext>
              </a:extLst>
            </p:cNvPr>
            <p:cNvSpPr/>
            <p:nvPr/>
          </p:nvSpPr>
          <p:spPr bwMode="auto">
            <a:xfrm>
              <a:off x="-2927343" y="8073214"/>
              <a:ext cx="12700" cy="20638"/>
            </a:xfrm>
            <a:custGeom>
              <a:avLst/>
              <a:gdLst>
                <a:gd name="T0" fmla="*/ 6 w 6"/>
                <a:gd name="T1" fmla="*/ 3 h 9"/>
                <a:gd name="T2" fmla="*/ 2 w 6"/>
                <a:gd name="T3" fmla="*/ 9 h 9"/>
                <a:gd name="T4" fmla="*/ 0 w 6"/>
                <a:gd name="T5" fmla="*/ 0 h 9"/>
                <a:gd name="T6" fmla="*/ 6 w 6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5" y="5"/>
                    <a:pt x="3" y="7"/>
                    <a:pt x="2" y="9"/>
                  </a:cubicBezTo>
                  <a:cubicBezTo>
                    <a:pt x="1" y="6"/>
                    <a:pt x="1" y="3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ïs1îḋé">
              <a:extLst>
                <a:ext uri="{FF2B5EF4-FFF2-40B4-BE49-F238E27FC236}">
                  <a16:creationId xmlns:a16="http://schemas.microsoft.com/office/drawing/2014/main" id="{28048653-27CB-43D1-9C08-B561EBF0647B}"/>
                </a:ext>
              </a:extLst>
            </p:cNvPr>
            <p:cNvSpPr/>
            <p:nvPr/>
          </p:nvSpPr>
          <p:spPr bwMode="auto">
            <a:xfrm>
              <a:off x="-3014656" y="7254063"/>
              <a:ext cx="671513" cy="434976"/>
            </a:xfrm>
            <a:custGeom>
              <a:avLst/>
              <a:gdLst>
                <a:gd name="T0" fmla="*/ 114 w 294"/>
                <a:gd name="T1" fmla="*/ 33 h 190"/>
                <a:gd name="T2" fmla="*/ 294 w 294"/>
                <a:gd name="T3" fmla="*/ 190 h 190"/>
                <a:gd name="T4" fmla="*/ 153 w 294"/>
                <a:gd name="T5" fmla="*/ 171 h 190"/>
                <a:gd name="T6" fmla="*/ 13 w 294"/>
                <a:gd name="T7" fmla="*/ 119 h 190"/>
                <a:gd name="T8" fmla="*/ 0 w 294"/>
                <a:gd name="T9" fmla="*/ 0 h 190"/>
                <a:gd name="T10" fmla="*/ 114 w 294"/>
                <a:gd name="T11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114" y="33"/>
                  </a:moveTo>
                  <a:cubicBezTo>
                    <a:pt x="173" y="85"/>
                    <a:pt x="232" y="138"/>
                    <a:pt x="294" y="190"/>
                  </a:cubicBezTo>
                  <a:cubicBezTo>
                    <a:pt x="247" y="178"/>
                    <a:pt x="200" y="183"/>
                    <a:pt x="153" y="171"/>
                  </a:cubicBezTo>
                  <a:cubicBezTo>
                    <a:pt x="106" y="158"/>
                    <a:pt x="60" y="132"/>
                    <a:pt x="13" y="119"/>
                  </a:cubicBezTo>
                  <a:cubicBezTo>
                    <a:pt x="9" y="81"/>
                    <a:pt x="4" y="38"/>
                    <a:pt x="0" y="0"/>
                  </a:cubicBezTo>
                  <a:cubicBezTo>
                    <a:pt x="38" y="11"/>
                    <a:pt x="76" y="22"/>
                    <a:pt x="114" y="3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îŝlîďê">
              <a:extLst>
                <a:ext uri="{FF2B5EF4-FFF2-40B4-BE49-F238E27FC236}">
                  <a16:creationId xmlns:a16="http://schemas.microsoft.com/office/drawing/2014/main" id="{F7D5F165-0A02-48C5-8B23-64430C08B769}"/>
                </a:ext>
              </a:extLst>
            </p:cNvPr>
            <p:cNvSpPr/>
            <p:nvPr/>
          </p:nvSpPr>
          <p:spPr bwMode="auto">
            <a:xfrm>
              <a:off x="-2670168" y="7866838"/>
              <a:ext cx="744537" cy="284163"/>
            </a:xfrm>
            <a:custGeom>
              <a:avLst/>
              <a:gdLst>
                <a:gd name="T0" fmla="*/ 326 w 326"/>
                <a:gd name="T1" fmla="*/ 85 h 124"/>
                <a:gd name="T2" fmla="*/ 171 w 326"/>
                <a:gd name="T3" fmla="*/ 124 h 124"/>
                <a:gd name="T4" fmla="*/ 0 w 326"/>
                <a:gd name="T5" fmla="*/ 38 h 124"/>
                <a:gd name="T6" fmla="*/ 100 w 326"/>
                <a:gd name="T7" fmla="*/ 0 h 124"/>
                <a:gd name="T8" fmla="*/ 213 w 326"/>
                <a:gd name="T9" fmla="*/ 43 h 124"/>
                <a:gd name="T10" fmla="*/ 326 w 326"/>
                <a:gd name="T1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124">
                  <a:moveTo>
                    <a:pt x="326" y="85"/>
                  </a:moveTo>
                  <a:cubicBezTo>
                    <a:pt x="276" y="98"/>
                    <a:pt x="224" y="111"/>
                    <a:pt x="171" y="124"/>
                  </a:cubicBezTo>
                  <a:cubicBezTo>
                    <a:pt x="116" y="97"/>
                    <a:pt x="54" y="65"/>
                    <a:pt x="0" y="38"/>
                  </a:cubicBezTo>
                  <a:cubicBezTo>
                    <a:pt x="32" y="24"/>
                    <a:pt x="70" y="14"/>
                    <a:pt x="100" y="0"/>
                  </a:cubicBezTo>
                  <a:cubicBezTo>
                    <a:pt x="137" y="14"/>
                    <a:pt x="175" y="28"/>
                    <a:pt x="213" y="43"/>
                  </a:cubicBezTo>
                  <a:cubicBezTo>
                    <a:pt x="251" y="57"/>
                    <a:pt x="288" y="71"/>
                    <a:pt x="326" y="8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íslídé">
              <a:extLst>
                <a:ext uri="{FF2B5EF4-FFF2-40B4-BE49-F238E27FC236}">
                  <a16:creationId xmlns:a16="http://schemas.microsoft.com/office/drawing/2014/main" id="{32B698D4-6D08-422C-81B4-C30AF49C8A89}"/>
                </a:ext>
              </a:extLst>
            </p:cNvPr>
            <p:cNvSpPr/>
            <p:nvPr/>
          </p:nvSpPr>
          <p:spPr bwMode="auto">
            <a:xfrm>
              <a:off x="-3044818" y="6968312"/>
              <a:ext cx="519113" cy="204788"/>
            </a:xfrm>
            <a:custGeom>
              <a:avLst/>
              <a:gdLst>
                <a:gd name="T0" fmla="*/ 0 w 227"/>
                <a:gd name="T1" fmla="*/ 0 h 89"/>
                <a:gd name="T2" fmla="*/ 70 w 227"/>
                <a:gd name="T3" fmla="*/ 66 h 89"/>
                <a:gd name="T4" fmla="*/ 227 w 227"/>
                <a:gd name="T5" fmla="*/ 89 h 89"/>
                <a:gd name="T6" fmla="*/ 166 w 227"/>
                <a:gd name="T7" fmla="*/ 26 h 89"/>
                <a:gd name="T8" fmla="*/ 0 w 22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89">
                  <a:moveTo>
                    <a:pt x="0" y="0"/>
                  </a:moveTo>
                  <a:cubicBezTo>
                    <a:pt x="23" y="22"/>
                    <a:pt x="47" y="44"/>
                    <a:pt x="70" y="66"/>
                  </a:cubicBezTo>
                  <a:cubicBezTo>
                    <a:pt x="122" y="74"/>
                    <a:pt x="175" y="81"/>
                    <a:pt x="227" y="89"/>
                  </a:cubicBezTo>
                  <a:cubicBezTo>
                    <a:pt x="206" y="68"/>
                    <a:pt x="186" y="47"/>
                    <a:pt x="166" y="26"/>
                  </a:cubicBezTo>
                  <a:cubicBezTo>
                    <a:pt x="111" y="17"/>
                    <a:pt x="56" y="8"/>
                    <a:pt x="0" y="0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iŝ1ïḋè">
              <a:extLst>
                <a:ext uri="{FF2B5EF4-FFF2-40B4-BE49-F238E27FC236}">
                  <a16:creationId xmlns:a16="http://schemas.microsoft.com/office/drawing/2014/main" id="{559238A2-6EEE-4191-992C-B5B29F9088ED}"/>
                </a:ext>
              </a:extLst>
            </p:cNvPr>
            <p:cNvSpPr/>
            <p:nvPr/>
          </p:nvSpPr>
          <p:spPr bwMode="auto">
            <a:xfrm>
              <a:off x="-2097081" y="8536763"/>
              <a:ext cx="771526" cy="239713"/>
            </a:xfrm>
            <a:custGeom>
              <a:avLst/>
              <a:gdLst>
                <a:gd name="T0" fmla="*/ 213 w 338"/>
                <a:gd name="T1" fmla="*/ 0 h 105"/>
                <a:gd name="T2" fmla="*/ 108 w 338"/>
                <a:gd name="T3" fmla="*/ 14 h 105"/>
                <a:gd name="T4" fmla="*/ 0 w 338"/>
                <a:gd name="T5" fmla="*/ 28 h 105"/>
                <a:gd name="T6" fmla="*/ 124 w 338"/>
                <a:gd name="T7" fmla="*/ 105 h 105"/>
                <a:gd name="T8" fmla="*/ 233 w 338"/>
                <a:gd name="T9" fmla="*/ 81 h 105"/>
                <a:gd name="T10" fmla="*/ 338 w 338"/>
                <a:gd name="T11" fmla="*/ 57 h 105"/>
                <a:gd name="T12" fmla="*/ 213 w 33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105">
                  <a:moveTo>
                    <a:pt x="213" y="0"/>
                  </a:moveTo>
                  <a:cubicBezTo>
                    <a:pt x="179" y="5"/>
                    <a:pt x="143" y="10"/>
                    <a:pt x="108" y="14"/>
                  </a:cubicBezTo>
                  <a:cubicBezTo>
                    <a:pt x="72" y="19"/>
                    <a:pt x="36" y="23"/>
                    <a:pt x="0" y="28"/>
                  </a:cubicBezTo>
                  <a:cubicBezTo>
                    <a:pt x="41" y="54"/>
                    <a:pt x="82" y="79"/>
                    <a:pt x="124" y="105"/>
                  </a:cubicBezTo>
                  <a:cubicBezTo>
                    <a:pt x="161" y="97"/>
                    <a:pt x="197" y="89"/>
                    <a:pt x="233" y="81"/>
                  </a:cubicBezTo>
                  <a:cubicBezTo>
                    <a:pt x="268" y="73"/>
                    <a:pt x="303" y="65"/>
                    <a:pt x="338" y="57"/>
                  </a:cubicBezTo>
                  <a:cubicBezTo>
                    <a:pt x="296" y="38"/>
                    <a:pt x="255" y="19"/>
                    <a:pt x="213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íṥļîḓê">
              <a:extLst>
                <a:ext uri="{FF2B5EF4-FFF2-40B4-BE49-F238E27FC236}">
                  <a16:creationId xmlns:a16="http://schemas.microsoft.com/office/drawing/2014/main" id="{36538B0D-3413-4E98-8B48-061BC077177A}"/>
                </a:ext>
              </a:extLst>
            </p:cNvPr>
            <p:cNvSpPr/>
            <p:nvPr/>
          </p:nvSpPr>
          <p:spPr bwMode="auto">
            <a:xfrm>
              <a:off x="-2179630" y="7106425"/>
              <a:ext cx="663575" cy="350838"/>
            </a:xfrm>
            <a:custGeom>
              <a:avLst/>
              <a:gdLst>
                <a:gd name="T0" fmla="*/ 0 w 291"/>
                <a:gd name="T1" fmla="*/ 0 h 154"/>
                <a:gd name="T2" fmla="*/ 133 w 291"/>
                <a:gd name="T3" fmla="*/ 130 h 154"/>
                <a:gd name="T4" fmla="*/ 291 w 291"/>
                <a:gd name="T5" fmla="*/ 154 h 154"/>
                <a:gd name="T6" fmla="*/ 253 w 291"/>
                <a:gd name="T7" fmla="*/ 42 h 154"/>
                <a:gd name="T8" fmla="*/ 127 w 291"/>
                <a:gd name="T9" fmla="*/ 21 h 154"/>
                <a:gd name="T10" fmla="*/ 0 w 291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54">
                  <a:moveTo>
                    <a:pt x="0" y="0"/>
                  </a:moveTo>
                  <a:cubicBezTo>
                    <a:pt x="44" y="44"/>
                    <a:pt x="88" y="87"/>
                    <a:pt x="133" y="130"/>
                  </a:cubicBezTo>
                  <a:cubicBezTo>
                    <a:pt x="186" y="138"/>
                    <a:pt x="238" y="146"/>
                    <a:pt x="291" y="154"/>
                  </a:cubicBezTo>
                  <a:cubicBezTo>
                    <a:pt x="278" y="117"/>
                    <a:pt x="265" y="80"/>
                    <a:pt x="253" y="42"/>
                  </a:cubicBezTo>
                  <a:cubicBezTo>
                    <a:pt x="211" y="35"/>
                    <a:pt x="169" y="28"/>
                    <a:pt x="127" y="21"/>
                  </a:cubicBezTo>
                  <a:cubicBezTo>
                    <a:pt x="85" y="14"/>
                    <a:pt x="43" y="7"/>
                    <a:pt x="0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iṣḻíḋé">
              <a:extLst>
                <a:ext uri="{FF2B5EF4-FFF2-40B4-BE49-F238E27FC236}">
                  <a16:creationId xmlns:a16="http://schemas.microsoft.com/office/drawing/2014/main" id="{4E032582-DBC6-4638-8AA0-6976695130EE}"/>
                </a:ext>
              </a:extLst>
            </p:cNvPr>
            <p:cNvSpPr/>
            <p:nvPr/>
          </p:nvSpPr>
          <p:spPr bwMode="auto">
            <a:xfrm>
              <a:off x="-2316155" y="7352488"/>
              <a:ext cx="674688" cy="555626"/>
            </a:xfrm>
            <a:custGeom>
              <a:avLst/>
              <a:gdLst>
                <a:gd name="T0" fmla="*/ 0 w 296"/>
                <a:gd name="T1" fmla="*/ 0 h 243"/>
                <a:gd name="T2" fmla="*/ 58 w 296"/>
                <a:gd name="T3" fmla="*/ 9 h 243"/>
                <a:gd name="T4" fmla="*/ 174 w 296"/>
                <a:gd name="T5" fmla="*/ 126 h 243"/>
                <a:gd name="T6" fmla="*/ 296 w 296"/>
                <a:gd name="T7" fmla="*/ 243 h 243"/>
                <a:gd name="T8" fmla="*/ 231 w 296"/>
                <a:gd name="T9" fmla="*/ 231 h 243"/>
                <a:gd name="T10" fmla="*/ 113 w 296"/>
                <a:gd name="T11" fmla="*/ 116 h 243"/>
                <a:gd name="T12" fmla="*/ 0 w 296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243">
                  <a:moveTo>
                    <a:pt x="0" y="0"/>
                  </a:moveTo>
                  <a:cubicBezTo>
                    <a:pt x="20" y="3"/>
                    <a:pt x="39" y="6"/>
                    <a:pt x="58" y="9"/>
                  </a:cubicBezTo>
                  <a:cubicBezTo>
                    <a:pt x="96" y="48"/>
                    <a:pt x="134" y="87"/>
                    <a:pt x="174" y="126"/>
                  </a:cubicBezTo>
                  <a:cubicBezTo>
                    <a:pt x="214" y="165"/>
                    <a:pt x="255" y="204"/>
                    <a:pt x="296" y="243"/>
                  </a:cubicBezTo>
                  <a:cubicBezTo>
                    <a:pt x="274" y="239"/>
                    <a:pt x="253" y="235"/>
                    <a:pt x="231" y="231"/>
                  </a:cubicBezTo>
                  <a:cubicBezTo>
                    <a:pt x="191" y="192"/>
                    <a:pt x="152" y="154"/>
                    <a:pt x="113" y="116"/>
                  </a:cubicBezTo>
                  <a:cubicBezTo>
                    <a:pt x="75" y="77"/>
                    <a:pt x="37" y="3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išḷîḑé">
              <a:extLst>
                <a:ext uri="{FF2B5EF4-FFF2-40B4-BE49-F238E27FC236}">
                  <a16:creationId xmlns:a16="http://schemas.microsoft.com/office/drawing/2014/main" id="{21378389-9D8D-4CDB-9D43-F979450BEFEF}"/>
                </a:ext>
              </a:extLst>
            </p:cNvPr>
            <p:cNvSpPr/>
            <p:nvPr/>
          </p:nvSpPr>
          <p:spPr bwMode="auto">
            <a:xfrm>
              <a:off x="-2117718" y="7441388"/>
              <a:ext cx="398463" cy="187325"/>
            </a:xfrm>
            <a:custGeom>
              <a:avLst/>
              <a:gdLst>
                <a:gd name="T0" fmla="*/ 103 w 175"/>
                <a:gd name="T1" fmla="*/ 16 h 82"/>
                <a:gd name="T2" fmla="*/ 175 w 175"/>
                <a:gd name="T3" fmla="*/ 82 h 82"/>
                <a:gd name="T4" fmla="*/ 67 w 175"/>
                <a:gd name="T5" fmla="*/ 67 h 82"/>
                <a:gd name="T6" fmla="*/ 0 w 175"/>
                <a:gd name="T7" fmla="*/ 0 h 82"/>
                <a:gd name="T8" fmla="*/ 103 w 175"/>
                <a:gd name="T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82">
                  <a:moveTo>
                    <a:pt x="103" y="16"/>
                  </a:moveTo>
                  <a:cubicBezTo>
                    <a:pt x="127" y="38"/>
                    <a:pt x="151" y="60"/>
                    <a:pt x="175" y="82"/>
                  </a:cubicBezTo>
                  <a:cubicBezTo>
                    <a:pt x="139" y="77"/>
                    <a:pt x="103" y="72"/>
                    <a:pt x="67" y="67"/>
                  </a:cubicBezTo>
                  <a:cubicBezTo>
                    <a:pt x="44" y="45"/>
                    <a:pt x="22" y="23"/>
                    <a:pt x="0" y="0"/>
                  </a:cubicBezTo>
                  <a:cubicBezTo>
                    <a:pt x="35" y="5"/>
                    <a:pt x="69" y="11"/>
                    <a:pt x="103" y="16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ïšlíḋé">
              <a:extLst>
                <a:ext uri="{FF2B5EF4-FFF2-40B4-BE49-F238E27FC236}">
                  <a16:creationId xmlns:a16="http://schemas.microsoft.com/office/drawing/2014/main" id="{4C562C72-10F4-44FA-AC82-503BC9CC79CF}"/>
                </a:ext>
              </a:extLst>
            </p:cNvPr>
            <p:cNvSpPr/>
            <p:nvPr/>
          </p:nvSpPr>
          <p:spPr bwMode="auto">
            <a:xfrm>
              <a:off x="-4638669" y="6512699"/>
              <a:ext cx="1792288" cy="2876553"/>
            </a:xfrm>
            <a:custGeom>
              <a:avLst/>
              <a:gdLst>
                <a:gd name="T0" fmla="*/ 0 w 786"/>
                <a:gd name="T1" fmla="*/ 1259 h 1259"/>
                <a:gd name="T2" fmla="*/ 393 w 786"/>
                <a:gd name="T3" fmla="*/ 1135 h 1259"/>
                <a:gd name="T4" fmla="*/ 786 w 786"/>
                <a:gd name="T5" fmla="*/ 1011 h 1259"/>
                <a:gd name="T6" fmla="*/ 758 w 786"/>
                <a:gd name="T7" fmla="*/ 755 h 1259"/>
                <a:gd name="T8" fmla="*/ 734 w 786"/>
                <a:gd name="T9" fmla="*/ 868 h 1259"/>
                <a:gd name="T10" fmla="*/ 677 w 786"/>
                <a:gd name="T11" fmla="*/ 882 h 1259"/>
                <a:gd name="T12" fmla="*/ 748 w 786"/>
                <a:gd name="T13" fmla="*/ 659 h 1259"/>
                <a:gd name="T14" fmla="*/ 752 w 786"/>
                <a:gd name="T15" fmla="*/ 695 h 1259"/>
                <a:gd name="T16" fmla="*/ 731 w 786"/>
                <a:gd name="T17" fmla="*/ 505 h 1259"/>
                <a:gd name="T18" fmla="*/ 677 w 786"/>
                <a:gd name="T19" fmla="*/ 0 h 1259"/>
                <a:gd name="T20" fmla="*/ 384 w 786"/>
                <a:gd name="T21" fmla="*/ 111 h 1259"/>
                <a:gd name="T22" fmla="*/ 90 w 786"/>
                <a:gd name="T23" fmla="*/ 222 h 1259"/>
                <a:gd name="T24" fmla="*/ 45 w 786"/>
                <a:gd name="T25" fmla="*/ 741 h 1259"/>
                <a:gd name="T26" fmla="*/ 0 w 786"/>
                <a:gd name="T27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6" h="1259">
                  <a:moveTo>
                    <a:pt x="0" y="1259"/>
                  </a:moveTo>
                  <a:cubicBezTo>
                    <a:pt x="131" y="1217"/>
                    <a:pt x="262" y="1176"/>
                    <a:pt x="393" y="1135"/>
                  </a:cubicBezTo>
                  <a:cubicBezTo>
                    <a:pt x="524" y="1094"/>
                    <a:pt x="655" y="1052"/>
                    <a:pt x="786" y="1011"/>
                  </a:cubicBezTo>
                  <a:cubicBezTo>
                    <a:pt x="777" y="925"/>
                    <a:pt x="767" y="840"/>
                    <a:pt x="758" y="755"/>
                  </a:cubicBezTo>
                  <a:cubicBezTo>
                    <a:pt x="747" y="790"/>
                    <a:pt x="738" y="828"/>
                    <a:pt x="734" y="868"/>
                  </a:cubicBezTo>
                  <a:cubicBezTo>
                    <a:pt x="715" y="873"/>
                    <a:pt x="696" y="877"/>
                    <a:pt x="677" y="882"/>
                  </a:cubicBezTo>
                  <a:cubicBezTo>
                    <a:pt x="687" y="798"/>
                    <a:pt x="714" y="724"/>
                    <a:pt x="748" y="659"/>
                  </a:cubicBezTo>
                  <a:cubicBezTo>
                    <a:pt x="752" y="695"/>
                    <a:pt x="752" y="695"/>
                    <a:pt x="752" y="695"/>
                  </a:cubicBezTo>
                  <a:cubicBezTo>
                    <a:pt x="731" y="505"/>
                    <a:pt x="731" y="505"/>
                    <a:pt x="731" y="505"/>
                  </a:cubicBezTo>
                  <a:cubicBezTo>
                    <a:pt x="713" y="337"/>
                    <a:pt x="695" y="168"/>
                    <a:pt x="677" y="0"/>
                  </a:cubicBezTo>
                  <a:cubicBezTo>
                    <a:pt x="579" y="37"/>
                    <a:pt x="481" y="74"/>
                    <a:pt x="384" y="111"/>
                  </a:cubicBezTo>
                  <a:cubicBezTo>
                    <a:pt x="286" y="148"/>
                    <a:pt x="188" y="185"/>
                    <a:pt x="90" y="222"/>
                  </a:cubicBezTo>
                  <a:cubicBezTo>
                    <a:pt x="75" y="395"/>
                    <a:pt x="60" y="568"/>
                    <a:pt x="45" y="741"/>
                  </a:cubicBezTo>
                  <a:cubicBezTo>
                    <a:pt x="30" y="913"/>
                    <a:pt x="15" y="1086"/>
                    <a:pt x="0" y="125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iŝ1ïde">
              <a:extLst>
                <a:ext uri="{FF2B5EF4-FFF2-40B4-BE49-F238E27FC236}">
                  <a16:creationId xmlns:a16="http://schemas.microsoft.com/office/drawing/2014/main" id="{9071415D-2A4A-4855-B3AF-A0932C716877}"/>
                </a:ext>
              </a:extLst>
            </p:cNvPr>
            <p:cNvSpPr/>
            <p:nvPr/>
          </p:nvSpPr>
          <p:spPr bwMode="auto">
            <a:xfrm>
              <a:off x="-4632320" y="6573026"/>
              <a:ext cx="1779588" cy="2749553"/>
            </a:xfrm>
            <a:custGeom>
              <a:avLst/>
              <a:gdLst>
                <a:gd name="T0" fmla="*/ 0 w 780"/>
                <a:gd name="T1" fmla="*/ 1203 h 1203"/>
                <a:gd name="T2" fmla="*/ 390 w 780"/>
                <a:gd name="T3" fmla="*/ 1080 h 1203"/>
                <a:gd name="T4" fmla="*/ 780 w 780"/>
                <a:gd name="T5" fmla="*/ 956 h 1203"/>
                <a:gd name="T6" fmla="*/ 755 w 780"/>
                <a:gd name="T7" fmla="*/ 728 h 1203"/>
                <a:gd name="T8" fmla="*/ 731 w 780"/>
                <a:gd name="T9" fmla="*/ 841 h 1203"/>
                <a:gd name="T10" fmla="*/ 674 w 780"/>
                <a:gd name="T11" fmla="*/ 855 h 1203"/>
                <a:gd name="T12" fmla="*/ 745 w 780"/>
                <a:gd name="T13" fmla="*/ 632 h 1203"/>
                <a:gd name="T14" fmla="*/ 728 w 780"/>
                <a:gd name="T15" fmla="*/ 478 h 1203"/>
                <a:gd name="T16" fmla="*/ 677 w 780"/>
                <a:gd name="T17" fmla="*/ 0 h 1203"/>
                <a:gd name="T18" fmla="*/ 381 w 780"/>
                <a:gd name="T19" fmla="*/ 112 h 1203"/>
                <a:gd name="T20" fmla="*/ 85 w 780"/>
                <a:gd name="T21" fmla="*/ 224 h 1203"/>
                <a:gd name="T22" fmla="*/ 42 w 780"/>
                <a:gd name="T23" fmla="*/ 714 h 1203"/>
                <a:gd name="T24" fmla="*/ 0 w 780"/>
                <a:gd name="T25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1203">
                  <a:moveTo>
                    <a:pt x="0" y="1203"/>
                  </a:moveTo>
                  <a:cubicBezTo>
                    <a:pt x="130" y="1162"/>
                    <a:pt x="260" y="1121"/>
                    <a:pt x="390" y="1080"/>
                  </a:cubicBezTo>
                  <a:cubicBezTo>
                    <a:pt x="520" y="1038"/>
                    <a:pt x="650" y="997"/>
                    <a:pt x="780" y="956"/>
                  </a:cubicBezTo>
                  <a:cubicBezTo>
                    <a:pt x="772" y="880"/>
                    <a:pt x="763" y="804"/>
                    <a:pt x="755" y="728"/>
                  </a:cubicBezTo>
                  <a:cubicBezTo>
                    <a:pt x="744" y="763"/>
                    <a:pt x="735" y="801"/>
                    <a:pt x="731" y="841"/>
                  </a:cubicBezTo>
                  <a:cubicBezTo>
                    <a:pt x="712" y="846"/>
                    <a:pt x="693" y="850"/>
                    <a:pt x="674" y="855"/>
                  </a:cubicBezTo>
                  <a:cubicBezTo>
                    <a:pt x="684" y="771"/>
                    <a:pt x="711" y="697"/>
                    <a:pt x="745" y="632"/>
                  </a:cubicBezTo>
                  <a:cubicBezTo>
                    <a:pt x="728" y="478"/>
                    <a:pt x="728" y="478"/>
                    <a:pt x="728" y="478"/>
                  </a:cubicBezTo>
                  <a:cubicBezTo>
                    <a:pt x="711" y="319"/>
                    <a:pt x="694" y="160"/>
                    <a:pt x="677" y="0"/>
                  </a:cubicBezTo>
                  <a:cubicBezTo>
                    <a:pt x="578" y="38"/>
                    <a:pt x="480" y="75"/>
                    <a:pt x="381" y="112"/>
                  </a:cubicBezTo>
                  <a:cubicBezTo>
                    <a:pt x="282" y="149"/>
                    <a:pt x="183" y="187"/>
                    <a:pt x="85" y="224"/>
                  </a:cubicBezTo>
                  <a:cubicBezTo>
                    <a:pt x="70" y="387"/>
                    <a:pt x="56" y="550"/>
                    <a:pt x="42" y="714"/>
                  </a:cubicBezTo>
                  <a:cubicBezTo>
                    <a:pt x="28" y="877"/>
                    <a:pt x="14" y="1040"/>
                    <a:pt x="0" y="1203"/>
                  </a:cubicBezTo>
                  <a:close/>
                </a:path>
              </a:pathLst>
            </a:custGeom>
            <a:solidFill>
              <a:srgbClr val="B3A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ísḻîḋé">
              <a:extLst>
                <a:ext uri="{FF2B5EF4-FFF2-40B4-BE49-F238E27FC236}">
                  <a16:creationId xmlns:a16="http://schemas.microsoft.com/office/drawing/2014/main" id="{AF1AD3A0-7D5B-40CD-A1FE-72EC78B8BA41}"/>
                </a:ext>
              </a:extLst>
            </p:cNvPr>
            <p:cNvSpPr/>
            <p:nvPr/>
          </p:nvSpPr>
          <p:spPr bwMode="auto">
            <a:xfrm>
              <a:off x="-4537070" y="8100202"/>
              <a:ext cx="1658939" cy="438151"/>
            </a:xfrm>
            <a:custGeom>
              <a:avLst/>
              <a:gdLst>
                <a:gd name="T0" fmla="*/ 4 w 727"/>
                <a:gd name="T1" fmla="*/ 0 h 192"/>
                <a:gd name="T2" fmla="*/ 345 w 727"/>
                <a:gd name="T3" fmla="*/ 77 h 192"/>
                <a:gd name="T4" fmla="*/ 641 w 727"/>
                <a:gd name="T5" fmla="*/ 134 h 192"/>
                <a:gd name="T6" fmla="*/ 633 w 727"/>
                <a:gd name="T7" fmla="*/ 175 h 192"/>
                <a:gd name="T8" fmla="*/ 345 w 727"/>
                <a:gd name="T9" fmla="*/ 121 h 192"/>
                <a:gd name="T10" fmla="*/ 0 w 727"/>
                <a:gd name="T11" fmla="*/ 44 h 192"/>
                <a:gd name="T12" fmla="*/ 4 w 727"/>
                <a:gd name="T13" fmla="*/ 0 h 192"/>
                <a:gd name="T14" fmla="*/ 693 w 727"/>
                <a:gd name="T15" fmla="*/ 144 h 192"/>
                <a:gd name="T16" fmla="*/ 723 w 727"/>
                <a:gd name="T17" fmla="*/ 149 h 192"/>
                <a:gd name="T18" fmla="*/ 727 w 727"/>
                <a:gd name="T19" fmla="*/ 192 h 192"/>
                <a:gd name="T20" fmla="*/ 660 w 727"/>
                <a:gd name="T21" fmla="*/ 180 h 192"/>
                <a:gd name="T22" fmla="*/ 689 w 727"/>
                <a:gd name="T23" fmla="*/ 173 h 192"/>
                <a:gd name="T24" fmla="*/ 693 w 727"/>
                <a:gd name="T25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7" h="192">
                  <a:moveTo>
                    <a:pt x="4" y="0"/>
                  </a:moveTo>
                  <a:cubicBezTo>
                    <a:pt x="114" y="26"/>
                    <a:pt x="227" y="53"/>
                    <a:pt x="345" y="77"/>
                  </a:cubicBezTo>
                  <a:cubicBezTo>
                    <a:pt x="441" y="97"/>
                    <a:pt x="539" y="116"/>
                    <a:pt x="641" y="134"/>
                  </a:cubicBezTo>
                  <a:cubicBezTo>
                    <a:pt x="638" y="148"/>
                    <a:pt x="635" y="161"/>
                    <a:pt x="633" y="175"/>
                  </a:cubicBezTo>
                  <a:cubicBezTo>
                    <a:pt x="535" y="158"/>
                    <a:pt x="439" y="140"/>
                    <a:pt x="345" y="121"/>
                  </a:cubicBezTo>
                  <a:cubicBezTo>
                    <a:pt x="226" y="96"/>
                    <a:pt x="111" y="70"/>
                    <a:pt x="0" y="44"/>
                  </a:cubicBezTo>
                  <a:cubicBezTo>
                    <a:pt x="2" y="29"/>
                    <a:pt x="3" y="15"/>
                    <a:pt x="4" y="0"/>
                  </a:cubicBezTo>
                  <a:close/>
                  <a:moveTo>
                    <a:pt x="693" y="144"/>
                  </a:moveTo>
                  <a:cubicBezTo>
                    <a:pt x="703" y="145"/>
                    <a:pt x="713" y="147"/>
                    <a:pt x="723" y="149"/>
                  </a:cubicBezTo>
                  <a:cubicBezTo>
                    <a:pt x="724" y="163"/>
                    <a:pt x="726" y="178"/>
                    <a:pt x="727" y="192"/>
                  </a:cubicBezTo>
                  <a:cubicBezTo>
                    <a:pt x="705" y="188"/>
                    <a:pt x="682" y="184"/>
                    <a:pt x="660" y="180"/>
                  </a:cubicBezTo>
                  <a:cubicBezTo>
                    <a:pt x="670" y="178"/>
                    <a:pt x="679" y="176"/>
                    <a:pt x="689" y="173"/>
                  </a:cubicBezTo>
                  <a:cubicBezTo>
                    <a:pt x="690" y="163"/>
                    <a:pt x="691" y="153"/>
                    <a:pt x="693" y="14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išḻíḍè">
              <a:extLst>
                <a:ext uri="{FF2B5EF4-FFF2-40B4-BE49-F238E27FC236}">
                  <a16:creationId xmlns:a16="http://schemas.microsoft.com/office/drawing/2014/main" id="{ACE32288-BF9C-414A-9AA6-27A94FD16D3B}"/>
                </a:ext>
              </a:extLst>
            </p:cNvPr>
            <p:cNvSpPr/>
            <p:nvPr/>
          </p:nvSpPr>
          <p:spPr bwMode="auto">
            <a:xfrm>
              <a:off x="-4529132" y="7517589"/>
              <a:ext cx="1550989" cy="612776"/>
            </a:xfrm>
            <a:custGeom>
              <a:avLst/>
              <a:gdLst>
                <a:gd name="T0" fmla="*/ 3 w 680"/>
                <a:gd name="T1" fmla="*/ 233 h 268"/>
                <a:gd name="T2" fmla="*/ 340 w 680"/>
                <a:gd name="T3" fmla="*/ 117 h 268"/>
                <a:gd name="T4" fmla="*/ 676 w 680"/>
                <a:gd name="T5" fmla="*/ 0 h 268"/>
                <a:gd name="T6" fmla="*/ 680 w 680"/>
                <a:gd name="T7" fmla="*/ 33 h 268"/>
                <a:gd name="T8" fmla="*/ 340 w 680"/>
                <a:gd name="T9" fmla="*/ 151 h 268"/>
                <a:gd name="T10" fmla="*/ 0 w 680"/>
                <a:gd name="T11" fmla="*/ 268 h 268"/>
                <a:gd name="T12" fmla="*/ 3 w 680"/>
                <a:gd name="T13" fmla="*/ 23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268">
                  <a:moveTo>
                    <a:pt x="3" y="233"/>
                  </a:moveTo>
                  <a:cubicBezTo>
                    <a:pt x="115" y="194"/>
                    <a:pt x="228" y="155"/>
                    <a:pt x="340" y="117"/>
                  </a:cubicBezTo>
                  <a:cubicBezTo>
                    <a:pt x="452" y="78"/>
                    <a:pt x="564" y="39"/>
                    <a:pt x="676" y="0"/>
                  </a:cubicBezTo>
                  <a:cubicBezTo>
                    <a:pt x="678" y="11"/>
                    <a:pt x="679" y="22"/>
                    <a:pt x="680" y="33"/>
                  </a:cubicBezTo>
                  <a:cubicBezTo>
                    <a:pt x="567" y="72"/>
                    <a:pt x="453" y="112"/>
                    <a:pt x="340" y="151"/>
                  </a:cubicBezTo>
                  <a:cubicBezTo>
                    <a:pt x="227" y="190"/>
                    <a:pt x="113" y="229"/>
                    <a:pt x="0" y="268"/>
                  </a:cubicBezTo>
                  <a:cubicBezTo>
                    <a:pt x="1" y="256"/>
                    <a:pt x="2" y="245"/>
                    <a:pt x="3" y="23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ïşḷîḋe">
              <a:extLst>
                <a:ext uri="{FF2B5EF4-FFF2-40B4-BE49-F238E27FC236}">
                  <a16:creationId xmlns:a16="http://schemas.microsoft.com/office/drawing/2014/main" id="{409F77DB-160F-4DAF-A19A-AAB25CCB26A7}"/>
                </a:ext>
              </a:extLst>
            </p:cNvPr>
            <p:cNvSpPr/>
            <p:nvPr/>
          </p:nvSpPr>
          <p:spPr bwMode="auto">
            <a:xfrm>
              <a:off x="-4545006" y="7860489"/>
              <a:ext cx="241300" cy="447676"/>
            </a:xfrm>
            <a:custGeom>
              <a:avLst/>
              <a:gdLst>
                <a:gd name="T0" fmla="*/ 0 w 106"/>
                <a:gd name="T1" fmla="*/ 196 h 196"/>
                <a:gd name="T2" fmla="*/ 103 w 106"/>
                <a:gd name="T3" fmla="*/ 68 h 196"/>
                <a:gd name="T4" fmla="*/ 17 w 106"/>
                <a:gd name="T5" fmla="*/ 5 h 196"/>
                <a:gd name="T6" fmla="*/ 0 w 106"/>
                <a:gd name="T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96">
                  <a:moveTo>
                    <a:pt x="0" y="196"/>
                  </a:moveTo>
                  <a:cubicBezTo>
                    <a:pt x="58" y="163"/>
                    <a:pt x="100" y="112"/>
                    <a:pt x="103" y="68"/>
                  </a:cubicBezTo>
                  <a:cubicBezTo>
                    <a:pt x="106" y="24"/>
                    <a:pt x="69" y="0"/>
                    <a:pt x="17" y="5"/>
                  </a:cubicBezTo>
                  <a:cubicBezTo>
                    <a:pt x="11" y="69"/>
                    <a:pt x="6" y="132"/>
                    <a:pt x="0" y="196"/>
                  </a:cubicBez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îṡ1íďè">
              <a:extLst>
                <a:ext uri="{FF2B5EF4-FFF2-40B4-BE49-F238E27FC236}">
                  <a16:creationId xmlns:a16="http://schemas.microsoft.com/office/drawing/2014/main" id="{459837B7-5272-40E5-9552-9CD93C4517AA}"/>
                </a:ext>
              </a:extLst>
            </p:cNvPr>
            <p:cNvSpPr/>
            <p:nvPr/>
          </p:nvSpPr>
          <p:spPr bwMode="auto">
            <a:xfrm>
              <a:off x="-4538657" y="7954152"/>
              <a:ext cx="127000" cy="271462"/>
            </a:xfrm>
            <a:custGeom>
              <a:avLst/>
              <a:gdLst>
                <a:gd name="T0" fmla="*/ 0 w 56"/>
                <a:gd name="T1" fmla="*/ 119 h 119"/>
                <a:gd name="T2" fmla="*/ 54 w 56"/>
                <a:gd name="T3" fmla="*/ 43 h 119"/>
                <a:gd name="T4" fmla="*/ 11 w 56"/>
                <a:gd name="T5" fmla="*/ 0 h 119"/>
                <a:gd name="T6" fmla="*/ 0 w 56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19">
                  <a:moveTo>
                    <a:pt x="0" y="119"/>
                  </a:moveTo>
                  <a:cubicBezTo>
                    <a:pt x="31" y="97"/>
                    <a:pt x="52" y="68"/>
                    <a:pt x="54" y="43"/>
                  </a:cubicBezTo>
                  <a:cubicBezTo>
                    <a:pt x="56" y="17"/>
                    <a:pt x="38" y="1"/>
                    <a:pt x="11" y="0"/>
                  </a:cubicBezTo>
                  <a:cubicBezTo>
                    <a:pt x="7" y="40"/>
                    <a:pt x="4" y="79"/>
                    <a:pt x="0" y="1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iSľiḑe">
              <a:extLst>
                <a:ext uri="{FF2B5EF4-FFF2-40B4-BE49-F238E27FC236}">
                  <a16:creationId xmlns:a16="http://schemas.microsoft.com/office/drawing/2014/main" id="{D89CC6D3-7E0B-4041-B5D5-ABF70CAC0510}"/>
                </a:ext>
              </a:extLst>
            </p:cNvPr>
            <p:cNvSpPr/>
            <p:nvPr/>
          </p:nvSpPr>
          <p:spPr bwMode="auto">
            <a:xfrm>
              <a:off x="-4032244" y="7595377"/>
              <a:ext cx="1063626" cy="733426"/>
            </a:xfrm>
            <a:custGeom>
              <a:avLst/>
              <a:gdLst>
                <a:gd name="T0" fmla="*/ 27 w 466"/>
                <a:gd name="T1" fmla="*/ 321 h 321"/>
                <a:gd name="T2" fmla="*/ 0 w 466"/>
                <a:gd name="T3" fmla="*/ 302 h 321"/>
                <a:gd name="T4" fmla="*/ 236 w 466"/>
                <a:gd name="T5" fmla="*/ 151 h 321"/>
                <a:gd name="T6" fmla="*/ 462 w 466"/>
                <a:gd name="T7" fmla="*/ 0 h 321"/>
                <a:gd name="T8" fmla="*/ 466 w 466"/>
                <a:gd name="T9" fmla="*/ 36 h 321"/>
                <a:gd name="T10" fmla="*/ 251 w 466"/>
                <a:gd name="T11" fmla="*/ 178 h 321"/>
                <a:gd name="T12" fmla="*/ 27 w 466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321">
                  <a:moveTo>
                    <a:pt x="27" y="321"/>
                  </a:moveTo>
                  <a:cubicBezTo>
                    <a:pt x="18" y="315"/>
                    <a:pt x="9" y="309"/>
                    <a:pt x="0" y="302"/>
                  </a:cubicBezTo>
                  <a:cubicBezTo>
                    <a:pt x="79" y="252"/>
                    <a:pt x="158" y="201"/>
                    <a:pt x="236" y="151"/>
                  </a:cubicBezTo>
                  <a:cubicBezTo>
                    <a:pt x="312" y="101"/>
                    <a:pt x="388" y="50"/>
                    <a:pt x="462" y="0"/>
                  </a:cubicBezTo>
                  <a:cubicBezTo>
                    <a:pt x="463" y="12"/>
                    <a:pt x="465" y="24"/>
                    <a:pt x="466" y="36"/>
                  </a:cubicBezTo>
                  <a:cubicBezTo>
                    <a:pt x="395" y="83"/>
                    <a:pt x="323" y="131"/>
                    <a:pt x="251" y="178"/>
                  </a:cubicBezTo>
                  <a:cubicBezTo>
                    <a:pt x="177" y="226"/>
                    <a:pt x="103" y="274"/>
                    <a:pt x="27" y="32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ïṩļïďe">
              <a:extLst>
                <a:ext uri="{FF2B5EF4-FFF2-40B4-BE49-F238E27FC236}">
                  <a16:creationId xmlns:a16="http://schemas.microsoft.com/office/drawing/2014/main" id="{D5E64D89-3CB2-4F1B-AB6B-32B4247A6CDC}"/>
                </a:ext>
              </a:extLst>
            </p:cNvPr>
            <p:cNvSpPr/>
            <p:nvPr/>
          </p:nvSpPr>
          <p:spPr bwMode="auto">
            <a:xfrm>
              <a:off x="-4492619" y="6890526"/>
              <a:ext cx="1446214" cy="819150"/>
            </a:xfrm>
            <a:custGeom>
              <a:avLst/>
              <a:gdLst>
                <a:gd name="T0" fmla="*/ 3 w 634"/>
                <a:gd name="T1" fmla="*/ 324 h 358"/>
                <a:gd name="T2" fmla="*/ 322 w 634"/>
                <a:gd name="T3" fmla="*/ 161 h 358"/>
                <a:gd name="T4" fmla="*/ 631 w 634"/>
                <a:gd name="T5" fmla="*/ 0 h 358"/>
                <a:gd name="T6" fmla="*/ 634 w 634"/>
                <a:gd name="T7" fmla="*/ 33 h 358"/>
                <a:gd name="T8" fmla="*/ 322 w 634"/>
                <a:gd name="T9" fmla="*/ 196 h 358"/>
                <a:gd name="T10" fmla="*/ 0 w 634"/>
                <a:gd name="T11" fmla="*/ 358 h 358"/>
                <a:gd name="T12" fmla="*/ 3 w 634"/>
                <a:gd name="T13" fmla="*/ 32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358">
                  <a:moveTo>
                    <a:pt x="3" y="324"/>
                  </a:moveTo>
                  <a:cubicBezTo>
                    <a:pt x="110" y="270"/>
                    <a:pt x="217" y="216"/>
                    <a:pt x="322" y="161"/>
                  </a:cubicBezTo>
                  <a:cubicBezTo>
                    <a:pt x="426" y="108"/>
                    <a:pt x="529" y="54"/>
                    <a:pt x="631" y="0"/>
                  </a:cubicBezTo>
                  <a:cubicBezTo>
                    <a:pt x="632" y="11"/>
                    <a:pt x="633" y="22"/>
                    <a:pt x="634" y="33"/>
                  </a:cubicBezTo>
                  <a:cubicBezTo>
                    <a:pt x="531" y="87"/>
                    <a:pt x="427" y="142"/>
                    <a:pt x="322" y="196"/>
                  </a:cubicBezTo>
                  <a:cubicBezTo>
                    <a:pt x="216" y="250"/>
                    <a:pt x="108" y="304"/>
                    <a:pt x="0" y="358"/>
                  </a:cubicBezTo>
                  <a:cubicBezTo>
                    <a:pt x="1" y="347"/>
                    <a:pt x="2" y="335"/>
                    <a:pt x="3" y="32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ïṥļiḓé">
              <a:extLst>
                <a:ext uri="{FF2B5EF4-FFF2-40B4-BE49-F238E27FC236}">
                  <a16:creationId xmlns:a16="http://schemas.microsoft.com/office/drawing/2014/main" id="{9E233FF9-29EA-4FDA-9188-1A55DA2154C9}"/>
                </a:ext>
              </a:extLst>
            </p:cNvPr>
            <p:cNvSpPr/>
            <p:nvPr/>
          </p:nvSpPr>
          <p:spPr bwMode="auto">
            <a:xfrm>
              <a:off x="-4022719" y="6882588"/>
              <a:ext cx="596900" cy="306388"/>
            </a:xfrm>
            <a:custGeom>
              <a:avLst/>
              <a:gdLst>
                <a:gd name="T0" fmla="*/ 262 w 262"/>
                <a:gd name="T1" fmla="*/ 105 h 134"/>
                <a:gd name="T2" fmla="*/ 226 w 262"/>
                <a:gd name="T3" fmla="*/ 134 h 134"/>
                <a:gd name="T4" fmla="*/ 109 w 262"/>
                <a:gd name="T5" fmla="*/ 78 h 134"/>
                <a:gd name="T6" fmla="*/ 0 w 262"/>
                <a:gd name="T7" fmla="*/ 20 h 134"/>
                <a:gd name="T8" fmla="*/ 52 w 262"/>
                <a:gd name="T9" fmla="*/ 0 h 134"/>
                <a:gd name="T10" fmla="*/ 154 w 262"/>
                <a:gd name="T11" fmla="*/ 53 h 134"/>
                <a:gd name="T12" fmla="*/ 262 w 262"/>
                <a:gd name="T13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34">
                  <a:moveTo>
                    <a:pt x="262" y="105"/>
                  </a:moveTo>
                  <a:cubicBezTo>
                    <a:pt x="250" y="115"/>
                    <a:pt x="238" y="125"/>
                    <a:pt x="226" y="134"/>
                  </a:cubicBezTo>
                  <a:cubicBezTo>
                    <a:pt x="186" y="116"/>
                    <a:pt x="147" y="97"/>
                    <a:pt x="109" y="78"/>
                  </a:cubicBezTo>
                  <a:cubicBezTo>
                    <a:pt x="72" y="59"/>
                    <a:pt x="35" y="40"/>
                    <a:pt x="0" y="20"/>
                  </a:cubicBezTo>
                  <a:cubicBezTo>
                    <a:pt x="17" y="14"/>
                    <a:pt x="35" y="7"/>
                    <a:pt x="52" y="0"/>
                  </a:cubicBezTo>
                  <a:cubicBezTo>
                    <a:pt x="85" y="18"/>
                    <a:pt x="119" y="36"/>
                    <a:pt x="154" y="53"/>
                  </a:cubicBezTo>
                  <a:cubicBezTo>
                    <a:pt x="189" y="71"/>
                    <a:pt x="225" y="88"/>
                    <a:pt x="262" y="10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îṣľïḍe">
              <a:extLst>
                <a:ext uri="{FF2B5EF4-FFF2-40B4-BE49-F238E27FC236}">
                  <a16:creationId xmlns:a16="http://schemas.microsoft.com/office/drawing/2014/main" id="{9FBA3082-638A-41C3-A377-693B55E40EFA}"/>
                </a:ext>
              </a:extLst>
            </p:cNvPr>
            <p:cNvSpPr/>
            <p:nvPr/>
          </p:nvSpPr>
          <p:spPr bwMode="auto">
            <a:xfrm>
              <a:off x="-3525831" y="7108013"/>
              <a:ext cx="182563" cy="628651"/>
            </a:xfrm>
            <a:custGeom>
              <a:avLst/>
              <a:gdLst>
                <a:gd name="T0" fmla="*/ 80 w 80"/>
                <a:gd name="T1" fmla="*/ 244 h 275"/>
                <a:gd name="T2" fmla="*/ 40 w 80"/>
                <a:gd name="T3" fmla="*/ 275 h 275"/>
                <a:gd name="T4" fmla="*/ 0 w 80"/>
                <a:gd name="T5" fmla="*/ 31 h 275"/>
                <a:gd name="T6" fmla="*/ 37 w 80"/>
                <a:gd name="T7" fmla="*/ 0 h 275"/>
                <a:gd name="T8" fmla="*/ 80 w 80"/>
                <a:gd name="T9" fmla="*/ 24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75">
                  <a:moveTo>
                    <a:pt x="80" y="244"/>
                  </a:moveTo>
                  <a:cubicBezTo>
                    <a:pt x="67" y="254"/>
                    <a:pt x="53" y="264"/>
                    <a:pt x="40" y="275"/>
                  </a:cubicBezTo>
                  <a:cubicBezTo>
                    <a:pt x="26" y="194"/>
                    <a:pt x="13" y="112"/>
                    <a:pt x="0" y="31"/>
                  </a:cubicBezTo>
                  <a:cubicBezTo>
                    <a:pt x="12" y="20"/>
                    <a:pt x="25" y="10"/>
                    <a:pt x="37" y="0"/>
                  </a:cubicBezTo>
                  <a:cubicBezTo>
                    <a:pt x="51" y="81"/>
                    <a:pt x="66" y="163"/>
                    <a:pt x="80" y="24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îṥľïdé">
              <a:extLst>
                <a:ext uri="{FF2B5EF4-FFF2-40B4-BE49-F238E27FC236}">
                  <a16:creationId xmlns:a16="http://schemas.microsoft.com/office/drawing/2014/main" id="{A7D1B004-5702-4E2A-8BF7-17AF34484E95}"/>
                </a:ext>
              </a:extLst>
            </p:cNvPr>
            <p:cNvSpPr/>
            <p:nvPr/>
          </p:nvSpPr>
          <p:spPr bwMode="auto">
            <a:xfrm>
              <a:off x="-3500431" y="7173101"/>
              <a:ext cx="485775" cy="257175"/>
            </a:xfrm>
            <a:custGeom>
              <a:avLst/>
              <a:gdLst>
                <a:gd name="T0" fmla="*/ 0 w 213"/>
                <a:gd name="T1" fmla="*/ 113 h 113"/>
                <a:gd name="T2" fmla="*/ 2 w 213"/>
                <a:gd name="T3" fmla="*/ 74 h 113"/>
                <a:gd name="T4" fmla="*/ 106 w 213"/>
                <a:gd name="T5" fmla="*/ 37 h 113"/>
                <a:gd name="T6" fmla="*/ 209 w 213"/>
                <a:gd name="T7" fmla="*/ 0 h 113"/>
                <a:gd name="T8" fmla="*/ 213 w 213"/>
                <a:gd name="T9" fmla="*/ 37 h 113"/>
                <a:gd name="T10" fmla="*/ 106 w 213"/>
                <a:gd name="T11" fmla="*/ 75 h 113"/>
                <a:gd name="T12" fmla="*/ 0 w 21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13">
                  <a:moveTo>
                    <a:pt x="0" y="113"/>
                  </a:moveTo>
                  <a:cubicBezTo>
                    <a:pt x="0" y="100"/>
                    <a:pt x="1" y="87"/>
                    <a:pt x="2" y="74"/>
                  </a:cubicBezTo>
                  <a:cubicBezTo>
                    <a:pt x="36" y="61"/>
                    <a:pt x="71" y="49"/>
                    <a:pt x="106" y="37"/>
                  </a:cubicBezTo>
                  <a:cubicBezTo>
                    <a:pt x="140" y="24"/>
                    <a:pt x="175" y="12"/>
                    <a:pt x="209" y="0"/>
                  </a:cubicBezTo>
                  <a:cubicBezTo>
                    <a:pt x="210" y="12"/>
                    <a:pt x="212" y="25"/>
                    <a:pt x="213" y="37"/>
                  </a:cubicBezTo>
                  <a:cubicBezTo>
                    <a:pt x="178" y="50"/>
                    <a:pt x="142" y="62"/>
                    <a:pt x="106" y="75"/>
                  </a:cubicBezTo>
                  <a:cubicBezTo>
                    <a:pt x="71" y="88"/>
                    <a:pt x="35" y="100"/>
                    <a:pt x="0" y="11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ïslíḍe">
              <a:extLst>
                <a:ext uri="{FF2B5EF4-FFF2-40B4-BE49-F238E27FC236}">
                  <a16:creationId xmlns:a16="http://schemas.microsoft.com/office/drawing/2014/main" id="{567E97EB-EA4B-491C-9FDA-BAC4D1C04B67}"/>
                </a:ext>
              </a:extLst>
            </p:cNvPr>
            <p:cNvSpPr/>
            <p:nvPr/>
          </p:nvSpPr>
          <p:spPr bwMode="auto">
            <a:xfrm>
              <a:off x="-4502144" y="7319151"/>
              <a:ext cx="1081087" cy="485776"/>
            </a:xfrm>
            <a:custGeom>
              <a:avLst/>
              <a:gdLst>
                <a:gd name="T0" fmla="*/ 4 w 474"/>
                <a:gd name="T1" fmla="*/ 174 h 213"/>
                <a:gd name="T2" fmla="*/ 235 w 474"/>
                <a:gd name="T3" fmla="*/ 87 h 213"/>
                <a:gd name="T4" fmla="*/ 466 w 474"/>
                <a:gd name="T5" fmla="*/ 0 h 213"/>
                <a:gd name="T6" fmla="*/ 474 w 474"/>
                <a:gd name="T7" fmla="*/ 36 h 213"/>
                <a:gd name="T8" fmla="*/ 237 w 474"/>
                <a:gd name="T9" fmla="*/ 125 h 213"/>
                <a:gd name="T10" fmla="*/ 0 w 474"/>
                <a:gd name="T11" fmla="*/ 213 h 213"/>
                <a:gd name="T12" fmla="*/ 4 w 474"/>
                <a:gd name="T13" fmla="*/ 17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213">
                  <a:moveTo>
                    <a:pt x="4" y="174"/>
                  </a:moveTo>
                  <a:cubicBezTo>
                    <a:pt x="81" y="145"/>
                    <a:pt x="158" y="116"/>
                    <a:pt x="235" y="87"/>
                  </a:cubicBezTo>
                  <a:cubicBezTo>
                    <a:pt x="312" y="58"/>
                    <a:pt x="389" y="29"/>
                    <a:pt x="466" y="0"/>
                  </a:cubicBezTo>
                  <a:cubicBezTo>
                    <a:pt x="468" y="12"/>
                    <a:pt x="471" y="24"/>
                    <a:pt x="474" y="36"/>
                  </a:cubicBezTo>
                  <a:cubicBezTo>
                    <a:pt x="395" y="66"/>
                    <a:pt x="316" y="96"/>
                    <a:pt x="237" y="125"/>
                  </a:cubicBezTo>
                  <a:cubicBezTo>
                    <a:pt x="159" y="154"/>
                    <a:pt x="79" y="184"/>
                    <a:pt x="0" y="213"/>
                  </a:cubicBezTo>
                  <a:cubicBezTo>
                    <a:pt x="1" y="200"/>
                    <a:pt x="3" y="187"/>
                    <a:pt x="4" y="17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íşľïḍê">
              <a:extLst>
                <a:ext uri="{FF2B5EF4-FFF2-40B4-BE49-F238E27FC236}">
                  <a16:creationId xmlns:a16="http://schemas.microsoft.com/office/drawing/2014/main" id="{1CF31524-E48B-4D9E-B990-0E1BC45BE463}"/>
                </a:ext>
              </a:extLst>
            </p:cNvPr>
            <p:cNvSpPr/>
            <p:nvPr/>
          </p:nvSpPr>
          <p:spPr bwMode="auto">
            <a:xfrm>
              <a:off x="-3803644" y="7498539"/>
              <a:ext cx="117475" cy="341313"/>
            </a:xfrm>
            <a:custGeom>
              <a:avLst/>
              <a:gdLst>
                <a:gd name="T0" fmla="*/ 52 w 52"/>
                <a:gd name="T1" fmla="*/ 138 h 149"/>
                <a:gd name="T2" fmla="*/ 0 w 52"/>
                <a:gd name="T3" fmla="*/ 149 h 149"/>
                <a:gd name="T4" fmla="*/ 1 w 52"/>
                <a:gd name="T5" fmla="*/ 7 h 149"/>
                <a:gd name="T6" fmla="*/ 52 w 52"/>
                <a:gd name="T7" fmla="*/ 0 h 149"/>
                <a:gd name="T8" fmla="*/ 52 w 52"/>
                <a:gd name="T9" fmla="*/ 13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9">
                  <a:moveTo>
                    <a:pt x="52" y="138"/>
                  </a:moveTo>
                  <a:cubicBezTo>
                    <a:pt x="35" y="142"/>
                    <a:pt x="17" y="145"/>
                    <a:pt x="0" y="149"/>
                  </a:cubicBezTo>
                  <a:cubicBezTo>
                    <a:pt x="0" y="102"/>
                    <a:pt x="1" y="54"/>
                    <a:pt x="1" y="7"/>
                  </a:cubicBezTo>
                  <a:cubicBezTo>
                    <a:pt x="18" y="4"/>
                    <a:pt x="35" y="2"/>
                    <a:pt x="52" y="0"/>
                  </a:cubicBezTo>
                  <a:cubicBezTo>
                    <a:pt x="52" y="46"/>
                    <a:pt x="52" y="92"/>
                    <a:pt x="52" y="13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ïSḻîḓê">
              <a:extLst>
                <a:ext uri="{FF2B5EF4-FFF2-40B4-BE49-F238E27FC236}">
                  <a16:creationId xmlns:a16="http://schemas.microsoft.com/office/drawing/2014/main" id="{881585D7-2A61-43FD-B3D4-C16DDA068E3F}"/>
                </a:ext>
              </a:extLst>
            </p:cNvPr>
            <p:cNvSpPr/>
            <p:nvPr/>
          </p:nvSpPr>
          <p:spPr bwMode="auto">
            <a:xfrm>
              <a:off x="-4189407" y="7620776"/>
              <a:ext cx="134938" cy="344488"/>
            </a:xfrm>
            <a:custGeom>
              <a:avLst/>
              <a:gdLst>
                <a:gd name="T0" fmla="*/ 53 w 59"/>
                <a:gd name="T1" fmla="*/ 139 h 151"/>
                <a:gd name="T2" fmla="*/ 0 w 59"/>
                <a:gd name="T3" fmla="*/ 151 h 151"/>
                <a:gd name="T4" fmla="*/ 9 w 59"/>
                <a:gd name="T5" fmla="*/ 7 h 151"/>
                <a:gd name="T6" fmla="*/ 59 w 59"/>
                <a:gd name="T7" fmla="*/ 0 h 151"/>
                <a:gd name="T8" fmla="*/ 53 w 59"/>
                <a:gd name="T9" fmla="*/ 1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51">
                  <a:moveTo>
                    <a:pt x="53" y="139"/>
                  </a:moveTo>
                  <a:cubicBezTo>
                    <a:pt x="35" y="143"/>
                    <a:pt x="18" y="147"/>
                    <a:pt x="0" y="151"/>
                  </a:cubicBezTo>
                  <a:cubicBezTo>
                    <a:pt x="3" y="103"/>
                    <a:pt x="6" y="55"/>
                    <a:pt x="9" y="7"/>
                  </a:cubicBezTo>
                  <a:cubicBezTo>
                    <a:pt x="25" y="5"/>
                    <a:pt x="42" y="2"/>
                    <a:pt x="59" y="0"/>
                  </a:cubicBezTo>
                  <a:cubicBezTo>
                    <a:pt x="57" y="47"/>
                    <a:pt x="55" y="93"/>
                    <a:pt x="53" y="13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íṥḷíḑè">
              <a:extLst>
                <a:ext uri="{FF2B5EF4-FFF2-40B4-BE49-F238E27FC236}">
                  <a16:creationId xmlns:a16="http://schemas.microsoft.com/office/drawing/2014/main" id="{E9BEFF0A-5932-418A-9B65-F4498C9D8DC1}"/>
                </a:ext>
              </a:extLst>
            </p:cNvPr>
            <p:cNvSpPr/>
            <p:nvPr/>
          </p:nvSpPr>
          <p:spPr bwMode="auto">
            <a:xfrm>
              <a:off x="-3781419" y="6650812"/>
              <a:ext cx="709613" cy="403226"/>
            </a:xfrm>
            <a:custGeom>
              <a:avLst/>
              <a:gdLst>
                <a:gd name="T0" fmla="*/ 31 w 311"/>
                <a:gd name="T1" fmla="*/ 176 h 176"/>
                <a:gd name="T2" fmla="*/ 0 w 311"/>
                <a:gd name="T3" fmla="*/ 158 h 176"/>
                <a:gd name="T4" fmla="*/ 155 w 311"/>
                <a:gd name="T5" fmla="*/ 79 h 176"/>
                <a:gd name="T6" fmla="*/ 308 w 311"/>
                <a:gd name="T7" fmla="*/ 0 h 176"/>
                <a:gd name="T8" fmla="*/ 311 w 311"/>
                <a:gd name="T9" fmla="*/ 34 h 176"/>
                <a:gd name="T10" fmla="*/ 172 w 311"/>
                <a:gd name="T11" fmla="*/ 105 h 176"/>
                <a:gd name="T12" fmla="*/ 31 w 311"/>
                <a:gd name="T1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76">
                  <a:moveTo>
                    <a:pt x="31" y="176"/>
                  </a:moveTo>
                  <a:cubicBezTo>
                    <a:pt x="20" y="170"/>
                    <a:pt x="10" y="164"/>
                    <a:pt x="0" y="158"/>
                  </a:cubicBezTo>
                  <a:cubicBezTo>
                    <a:pt x="51" y="131"/>
                    <a:pt x="103" y="105"/>
                    <a:pt x="155" y="79"/>
                  </a:cubicBezTo>
                  <a:cubicBezTo>
                    <a:pt x="206" y="53"/>
                    <a:pt x="257" y="27"/>
                    <a:pt x="308" y="0"/>
                  </a:cubicBezTo>
                  <a:cubicBezTo>
                    <a:pt x="309" y="12"/>
                    <a:pt x="310" y="23"/>
                    <a:pt x="311" y="34"/>
                  </a:cubicBezTo>
                  <a:cubicBezTo>
                    <a:pt x="265" y="58"/>
                    <a:pt x="218" y="82"/>
                    <a:pt x="172" y="105"/>
                  </a:cubicBezTo>
                  <a:cubicBezTo>
                    <a:pt x="125" y="129"/>
                    <a:pt x="78" y="153"/>
                    <a:pt x="31" y="176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ïśļiḍê">
              <a:extLst>
                <a:ext uri="{FF2B5EF4-FFF2-40B4-BE49-F238E27FC236}">
                  <a16:creationId xmlns:a16="http://schemas.microsoft.com/office/drawing/2014/main" id="{18A21D87-5E73-4B65-9AA4-3A3293243368}"/>
                </a:ext>
              </a:extLst>
            </p:cNvPr>
            <p:cNvSpPr/>
            <p:nvPr/>
          </p:nvSpPr>
          <p:spPr bwMode="auto">
            <a:xfrm>
              <a:off x="-4594220" y="8355789"/>
              <a:ext cx="1058863" cy="523876"/>
            </a:xfrm>
            <a:custGeom>
              <a:avLst/>
              <a:gdLst>
                <a:gd name="T0" fmla="*/ 2 w 464"/>
                <a:gd name="T1" fmla="*/ 195 h 229"/>
                <a:gd name="T2" fmla="*/ 235 w 464"/>
                <a:gd name="T3" fmla="*/ 97 h 229"/>
                <a:gd name="T4" fmla="*/ 464 w 464"/>
                <a:gd name="T5" fmla="*/ 0 h 229"/>
                <a:gd name="T6" fmla="*/ 463 w 464"/>
                <a:gd name="T7" fmla="*/ 34 h 229"/>
                <a:gd name="T8" fmla="*/ 233 w 464"/>
                <a:gd name="T9" fmla="*/ 131 h 229"/>
                <a:gd name="T10" fmla="*/ 0 w 464"/>
                <a:gd name="T11" fmla="*/ 229 h 229"/>
                <a:gd name="T12" fmla="*/ 2 w 464"/>
                <a:gd name="T13" fmla="*/ 19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29">
                  <a:moveTo>
                    <a:pt x="2" y="195"/>
                  </a:moveTo>
                  <a:cubicBezTo>
                    <a:pt x="80" y="162"/>
                    <a:pt x="158" y="130"/>
                    <a:pt x="235" y="97"/>
                  </a:cubicBezTo>
                  <a:cubicBezTo>
                    <a:pt x="311" y="65"/>
                    <a:pt x="388" y="32"/>
                    <a:pt x="464" y="0"/>
                  </a:cubicBezTo>
                  <a:cubicBezTo>
                    <a:pt x="464" y="11"/>
                    <a:pt x="464" y="23"/>
                    <a:pt x="463" y="34"/>
                  </a:cubicBezTo>
                  <a:cubicBezTo>
                    <a:pt x="387" y="67"/>
                    <a:pt x="310" y="99"/>
                    <a:pt x="233" y="131"/>
                  </a:cubicBezTo>
                  <a:cubicBezTo>
                    <a:pt x="155" y="164"/>
                    <a:pt x="78" y="196"/>
                    <a:pt x="0" y="229"/>
                  </a:cubicBezTo>
                  <a:cubicBezTo>
                    <a:pt x="1" y="218"/>
                    <a:pt x="2" y="206"/>
                    <a:pt x="2" y="19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îšľïďê">
              <a:extLst>
                <a:ext uri="{FF2B5EF4-FFF2-40B4-BE49-F238E27FC236}">
                  <a16:creationId xmlns:a16="http://schemas.microsoft.com/office/drawing/2014/main" id="{6CC351C7-AC05-406D-AD95-79D5784E1FBA}"/>
                </a:ext>
              </a:extLst>
            </p:cNvPr>
            <p:cNvSpPr/>
            <p:nvPr/>
          </p:nvSpPr>
          <p:spPr bwMode="auto">
            <a:xfrm>
              <a:off x="-3989382" y="8509777"/>
              <a:ext cx="628651" cy="198438"/>
            </a:xfrm>
            <a:custGeom>
              <a:avLst/>
              <a:gdLst>
                <a:gd name="T0" fmla="*/ 275 w 275"/>
                <a:gd name="T1" fmla="*/ 53 h 87"/>
                <a:gd name="T2" fmla="*/ 208 w 275"/>
                <a:gd name="T3" fmla="*/ 87 h 87"/>
                <a:gd name="T4" fmla="*/ 102 w 275"/>
                <a:gd name="T5" fmla="*/ 60 h 87"/>
                <a:gd name="T6" fmla="*/ 0 w 275"/>
                <a:gd name="T7" fmla="*/ 33 h 87"/>
                <a:gd name="T8" fmla="*/ 65 w 275"/>
                <a:gd name="T9" fmla="*/ 0 h 87"/>
                <a:gd name="T10" fmla="*/ 168 w 275"/>
                <a:gd name="T11" fmla="*/ 26 h 87"/>
                <a:gd name="T12" fmla="*/ 275 w 275"/>
                <a:gd name="T13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87">
                  <a:moveTo>
                    <a:pt x="275" y="53"/>
                  </a:moveTo>
                  <a:cubicBezTo>
                    <a:pt x="253" y="64"/>
                    <a:pt x="230" y="75"/>
                    <a:pt x="208" y="87"/>
                  </a:cubicBezTo>
                  <a:cubicBezTo>
                    <a:pt x="173" y="78"/>
                    <a:pt x="137" y="69"/>
                    <a:pt x="102" y="60"/>
                  </a:cubicBezTo>
                  <a:cubicBezTo>
                    <a:pt x="68" y="52"/>
                    <a:pt x="34" y="42"/>
                    <a:pt x="0" y="33"/>
                  </a:cubicBezTo>
                  <a:cubicBezTo>
                    <a:pt x="22" y="22"/>
                    <a:pt x="44" y="11"/>
                    <a:pt x="65" y="0"/>
                  </a:cubicBezTo>
                  <a:cubicBezTo>
                    <a:pt x="99" y="9"/>
                    <a:pt x="134" y="18"/>
                    <a:pt x="168" y="26"/>
                  </a:cubicBezTo>
                  <a:cubicBezTo>
                    <a:pt x="204" y="35"/>
                    <a:pt x="239" y="44"/>
                    <a:pt x="275" y="5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ïṩ1íḓé">
              <a:extLst>
                <a:ext uri="{FF2B5EF4-FFF2-40B4-BE49-F238E27FC236}">
                  <a16:creationId xmlns:a16="http://schemas.microsoft.com/office/drawing/2014/main" id="{91B73803-1F14-448B-9AF4-F82003F52D30}"/>
                </a:ext>
              </a:extLst>
            </p:cNvPr>
            <p:cNvSpPr/>
            <p:nvPr/>
          </p:nvSpPr>
          <p:spPr bwMode="auto">
            <a:xfrm>
              <a:off x="-3094031" y="8017651"/>
              <a:ext cx="184150" cy="509588"/>
            </a:xfrm>
            <a:custGeom>
              <a:avLst/>
              <a:gdLst>
                <a:gd name="T0" fmla="*/ 71 w 81"/>
                <a:gd name="T1" fmla="*/ 0 h 223"/>
                <a:gd name="T2" fmla="*/ 0 w 81"/>
                <a:gd name="T3" fmla="*/ 223 h 223"/>
                <a:gd name="T4" fmla="*/ 57 w 81"/>
                <a:gd name="T5" fmla="*/ 209 h 223"/>
                <a:gd name="T6" fmla="*/ 81 w 81"/>
                <a:gd name="T7" fmla="*/ 96 h 223"/>
                <a:gd name="T8" fmla="*/ 71 w 81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23">
                  <a:moveTo>
                    <a:pt x="71" y="0"/>
                  </a:moveTo>
                  <a:cubicBezTo>
                    <a:pt x="37" y="65"/>
                    <a:pt x="10" y="139"/>
                    <a:pt x="0" y="223"/>
                  </a:cubicBezTo>
                  <a:cubicBezTo>
                    <a:pt x="19" y="218"/>
                    <a:pt x="38" y="214"/>
                    <a:pt x="57" y="209"/>
                  </a:cubicBezTo>
                  <a:cubicBezTo>
                    <a:pt x="61" y="169"/>
                    <a:pt x="70" y="131"/>
                    <a:pt x="81" y="96"/>
                  </a:cubicBezTo>
                  <a:cubicBezTo>
                    <a:pt x="78" y="64"/>
                    <a:pt x="74" y="32"/>
                    <a:pt x="71" y="0"/>
                  </a:cubicBez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íṧlîḋè">
              <a:extLst>
                <a:ext uri="{FF2B5EF4-FFF2-40B4-BE49-F238E27FC236}">
                  <a16:creationId xmlns:a16="http://schemas.microsoft.com/office/drawing/2014/main" id="{F2776F91-EDF5-44E7-A443-747CB4F68B3B}"/>
                </a:ext>
              </a:extLst>
            </p:cNvPr>
            <p:cNvSpPr/>
            <p:nvPr/>
          </p:nvSpPr>
          <p:spPr bwMode="auto">
            <a:xfrm>
              <a:off x="-3616319" y="7987489"/>
              <a:ext cx="692150" cy="166688"/>
            </a:xfrm>
            <a:custGeom>
              <a:avLst/>
              <a:gdLst>
                <a:gd name="T0" fmla="*/ 304 w 304"/>
                <a:gd name="T1" fmla="*/ 46 h 73"/>
                <a:gd name="T2" fmla="*/ 304 w 304"/>
                <a:gd name="T3" fmla="*/ 47 h 73"/>
                <a:gd name="T4" fmla="*/ 303 w 304"/>
                <a:gd name="T5" fmla="*/ 40 h 73"/>
                <a:gd name="T6" fmla="*/ 304 w 304"/>
                <a:gd name="T7" fmla="*/ 46 h 73"/>
                <a:gd name="T8" fmla="*/ 272 w 304"/>
                <a:gd name="T9" fmla="*/ 73 h 73"/>
                <a:gd name="T10" fmla="*/ 143 w 304"/>
                <a:gd name="T11" fmla="*/ 57 h 73"/>
                <a:gd name="T12" fmla="*/ 0 w 304"/>
                <a:gd name="T13" fmla="*/ 38 h 73"/>
                <a:gd name="T14" fmla="*/ 18 w 304"/>
                <a:gd name="T15" fmla="*/ 0 h 73"/>
                <a:gd name="T16" fmla="*/ 158 w 304"/>
                <a:gd name="T17" fmla="*/ 19 h 73"/>
                <a:gd name="T18" fmla="*/ 289 w 304"/>
                <a:gd name="T19" fmla="*/ 35 h 73"/>
                <a:gd name="T20" fmla="*/ 272 w 304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73">
                  <a:moveTo>
                    <a:pt x="304" y="46"/>
                  </a:moveTo>
                  <a:cubicBezTo>
                    <a:pt x="304" y="47"/>
                    <a:pt x="304" y="47"/>
                    <a:pt x="304" y="47"/>
                  </a:cubicBezTo>
                  <a:cubicBezTo>
                    <a:pt x="303" y="40"/>
                    <a:pt x="303" y="40"/>
                    <a:pt x="303" y="40"/>
                  </a:cubicBezTo>
                  <a:cubicBezTo>
                    <a:pt x="303" y="42"/>
                    <a:pt x="303" y="44"/>
                    <a:pt x="304" y="46"/>
                  </a:cubicBezTo>
                  <a:close/>
                  <a:moveTo>
                    <a:pt x="272" y="73"/>
                  </a:moveTo>
                  <a:cubicBezTo>
                    <a:pt x="229" y="67"/>
                    <a:pt x="186" y="62"/>
                    <a:pt x="143" y="57"/>
                  </a:cubicBezTo>
                  <a:cubicBezTo>
                    <a:pt x="95" y="51"/>
                    <a:pt x="47" y="44"/>
                    <a:pt x="0" y="38"/>
                  </a:cubicBezTo>
                  <a:cubicBezTo>
                    <a:pt x="6" y="25"/>
                    <a:pt x="12" y="13"/>
                    <a:pt x="18" y="0"/>
                  </a:cubicBezTo>
                  <a:cubicBezTo>
                    <a:pt x="64" y="7"/>
                    <a:pt x="110" y="13"/>
                    <a:pt x="158" y="19"/>
                  </a:cubicBezTo>
                  <a:cubicBezTo>
                    <a:pt x="201" y="25"/>
                    <a:pt x="245" y="30"/>
                    <a:pt x="289" y="35"/>
                  </a:cubicBezTo>
                  <a:cubicBezTo>
                    <a:pt x="283" y="47"/>
                    <a:pt x="277" y="60"/>
                    <a:pt x="272" y="7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isḷîḍè">
              <a:extLst>
                <a:ext uri="{FF2B5EF4-FFF2-40B4-BE49-F238E27FC236}">
                  <a16:creationId xmlns:a16="http://schemas.microsoft.com/office/drawing/2014/main" id="{973A6FEB-76E5-49BC-AA67-ABE9E8F3BA70}"/>
                </a:ext>
              </a:extLst>
            </p:cNvPr>
            <p:cNvSpPr/>
            <p:nvPr/>
          </p:nvSpPr>
          <p:spPr bwMode="auto">
            <a:xfrm>
              <a:off x="-3535356" y="8635189"/>
              <a:ext cx="274638" cy="296863"/>
            </a:xfrm>
            <a:custGeom>
              <a:avLst/>
              <a:gdLst>
                <a:gd name="T0" fmla="*/ 58 w 120"/>
                <a:gd name="T1" fmla="*/ 130 h 130"/>
                <a:gd name="T2" fmla="*/ 0 w 120"/>
                <a:gd name="T3" fmla="*/ 32 h 130"/>
                <a:gd name="T4" fmla="*/ 52 w 120"/>
                <a:gd name="T5" fmla="*/ 0 h 130"/>
                <a:gd name="T6" fmla="*/ 120 w 120"/>
                <a:gd name="T7" fmla="*/ 111 h 130"/>
                <a:gd name="T8" fmla="*/ 58 w 12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30">
                  <a:moveTo>
                    <a:pt x="58" y="130"/>
                  </a:moveTo>
                  <a:cubicBezTo>
                    <a:pt x="39" y="97"/>
                    <a:pt x="19" y="64"/>
                    <a:pt x="0" y="32"/>
                  </a:cubicBezTo>
                  <a:cubicBezTo>
                    <a:pt x="17" y="21"/>
                    <a:pt x="35" y="10"/>
                    <a:pt x="52" y="0"/>
                  </a:cubicBezTo>
                  <a:cubicBezTo>
                    <a:pt x="74" y="37"/>
                    <a:pt x="97" y="74"/>
                    <a:pt x="120" y="111"/>
                  </a:cubicBezTo>
                  <a:cubicBezTo>
                    <a:pt x="99" y="117"/>
                    <a:pt x="79" y="124"/>
                    <a:pt x="58" y="13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ïŝľïḍe">
              <a:extLst>
                <a:ext uri="{FF2B5EF4-FFF2-40B4-BE49-F238E27FC236}">
                  <a16:creationId xmlns:a16="http://schemas.microsoft.com/office/drawing/2014/main" id="{AADF4B31-B0E2-4A4E-87A3-B7FBABEF3E10}"/>
                </a:ext>
              </a:extLst>
            </p:cNvPr>
            <p:cNvSpPr/>
            <p:nvPr/>
          </p:nvSpPr>
          <p:spPr bwMode="auto">
            <a:xfrm>
              <a:off x="-4564056" y="8230376"/>
              <a:ext cx="661988" cy="303213"/>
            </a:xfrm>
            <a:custGeom>
              <a:avLst/>
              <a:gdLst>
                <a:gd name="T0" fmla="*/ 3 w 290"/>
                <a:gd name="T1" fmla="*/ 95 h 133"/>
                <a:gd name="T2" fmla="*/ 143 w 290"/>
                <a:gd name="T3" fmla="*/ 48 h 133"/>
                <a:gd name="T4" fmla="*/ 283 w 290"/>
                <a:gd name="T5" fmla="*/ 0 h 133"/>
                <a:gd name="T6" fmla="*/ 290 w 290"/>
                <a:gd name="T7" fmla="*/ 35 h 133"/>
                <a:gd name="T8" fmla="*/ 145 w 290"/>
                <a:gd name="T9" fmla="*/ 84 h 133"/>
                <a:gd name="T10" fmla="*/ 0 w 290"/>
                <a:gd name="T11" fmla="*/ 133 h 133"/>
                <a:gd name="T12" fmla="*/ 3 w 290"/>
                <a:gd name="T13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33">
                  <a:moveTo>
                    <a:pt x="3" y="95"/>
                  </a:moveTo>
                  <a:cubicBezTo>
                    <a:pt x="50" y="79"/>
                    <a:pt x="96" y="63"/>
                    <a:pt x="143" y="48"/>
                  </a:cubicBezTo>
                  <a:cubicBezTo>
                    <a:pt x="190" y="32"/>
                    <a:pt x="237" y="16"/>
                    <a:pt x="283" y="0"/>
                  </a:cubicBezTo>
                  <a:cubicBezTo>
                    <a:pt x="286" y="12"/>
                    <a:pt x="288" y="24"/>
                    <a:pt x="290" y="35"/>
                  </a:cubicBezTo>
                  <a:cubicBezTo>
                    <a:pt x="242" y="52"/>
                    <a:pt x="193" y="68"/>
                    <a:pt x="145" y="84"/>
                  </a:cubicBezTo>
                  <a:cubicBezTo>
                    <a:pt x="97" y="100"/>
                    <a:pt x="48" y="116"/>
                    <a:pt x="0" y="133"/>
                  </a:cubicBezTo>
                  <a:cubicBezTo>
                    <a:pt x="1" y="120"/>
                    <a:pt x="2" y="107"/>
                    <a:pt x="3" y="9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îsļíḋé">
              <a:extLst>
                <a:ext uri="{FF2B5EF4-FFF2-40B4-BE49-F238E27FC236}">
                  <a16:creationId xmlns:a16="http://schemas.microsoft.com/office/drawing/2014/main" id="{BC4FEAEB-66B4-4434-BFDB-61F14069B4C1}"/>
                </a:ext>
              </a:extLst>
            </p:cNvPr>
            <p:cNvSpPr/>
            <p:nvPr/>
          </p:nvSpPr>
          <p:spPr bwMode="auto">
            <a:xfrm>
              <a:off x="-3760781" y="8401827"/>
              <a:ext cx="609600" cy="207963"/>
            </a:xfrm>
            <a:custGeom>
              <a:avLst/>
              <a:gdLst>
                <a:gd name="T0" fmla="*/ 132 w 267"/>
                <a:gd name="T1" fmla="*/ 0 h 91"/>
                <a:gd name="T2" fmla="*/ 0 w 267"/>
                <a:gd name="T3" fmla="*/ 56 h 91"/>
                <a:gd name="T4" fmla="*/ 140 w 267"/>
                <a:gd name="T5" fmla="*/ 91 h 91"/>
                <a:gd name="T6" fmla="*/ 267 w 267"/>
                <a:gd name="T7" fmla="*/ 39 h 91"/>
                <a:gd name="T8" fmla="*/ 132 w 26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91">
                  <a:moveTo>
                    <a:pt x="132" y="0"/>
                  </a:moveTo>
                  <a:cubicBezTo>
                    <a:pt x="100" y="14"/>
                    <a:pt x="33" y="42"/>
                    <a:pt x="0" y="56"/>
                  </a:cubicBezTo>
                  <a:cubicBezTo>
                    <a:pt x="46" y="68"/>
                    <a:pt x="93" y="79"/>
                    <a:pt x="140" y="91"/>
                  </a:cubicBezTo>
                  <a:cubicBezTo>
                    <a:pt x="182" y="74"/>
                    <a:pt x="225" y="56"/>
                    <a:pt x="267" y="39"/>
                  </a:cubicBezTo>
                  <a:cubicBezTo>
                    <a:pt x="210" y="31"/>
                    <a:pt x="188" y="8"/>
                    <a:pt x="13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íšliḑè">
              <a:extLst>
                <a:ext uri="{FF2B5EF4-FFF2-40B4-BE49-F238E27FC236}">
                  <a16:creationId xmlns:a16="http://schemas.microsoft.com/office/drawing/2014/main" id="{1FA51B9B-2EB4-45B6-918D-319E2E44E5CA}"/>
                </a:ext>
              </a:extLst>
            </p:cNvPr>
            <p:cNvSpPr/>
            <p:nvPr/>
          </p:nvSpPr>
          <p:spPr bwMode="auto">
            <a:xfrm>
              <a:off x="-3394069" y="7254063"/>
              <a:ext cx="406400" cy="388938"/>
            </a:xfrm>
            <a:custGeom>
              <a:avLst/>
              <a:gdLst>
                <a:gd name="T0" fmla="*/ 178 w 178"/>
                <a:gd name="T1" fmla="*/ 115 h 170"/>
                <a:gd name="T2" fmla="*/ 20 w 178"/>
                <a:gd name="T3" fmla="*/ 170 h 170"/>
                <a:gd name="T4" fmla="*/ 0 w 178"/>
                <a:gd name="T5" fmla="*/ 58 h 170"/>
                <a:gd name="T6" fmla="*/ 83 w 178"/>
                <a:gd name="T7" fmla="*/ 29 h 170"/>
                <a:gd name="T8" fmla="*/ 166 w 178"/>
                <a:gd name="T9" fmla="*/ 0 h 170"/>
                <a:gd name="T10" fmla="*/ 178 w 178"/>
                <a:gd name="T11" fmla="*/ 11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0">
                  <a:moveTo>
                    <a:pt x="178" y="115"/>
                  </a:moveTo>
                  <a:cubicBezTo>
                    <a:pt x="126" y="133"/>
                    <a:pt x="73" y="151"/>
                    <a:pt x="20" y="170"/>
                  </a:cubicBezTo>
                  <a:cubicBezTo>
                    <a:pt x="14" y="132"/>
                    <a:pt x="7" y="95"/>
                    <a:pt x="0" y="58"/>
                  </a:cubicBezTo>
                  <a:cubicBezTo>
                    <a:pt x="28" y="48"/>
                    <a:pt x="56" y="39"/>
                    <a:pt x="83" y="29"/>
                  </a:cubicBezTo>
                  <a:cubicBezTo>
                    <a:pt x="111" y="20"/>
                    <a:pt x="138" y="10"/>
                    <a:pt x="166" y="0"/>
                  </a:cubicBezTo>
                  <a:cubicBezTo>
                    <a:pt x="170" y="38"/>
                    <a:pt x="174" y="77"/>
                    <a:pt x="178" y="1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îsḷïďê">
              <a:extLst>
                <a:ext uri="{FF2B5EF4-FFF2-40B4-BE49-F238E27FC236}">
                  <a16:creationId xmlns:a16="http://schemas.microsoft.com/office/drawing/2014/main" id="{3EA187FB-A62F-4FAD-93C7-333A9F0F9801}"/>
                </a:ext>
              </a:extLst>
            </p:cNvPr>
            <p:cNvSpPr/>
            <p:nvPr/>
          </p:nvSpPr>
          <p:spPr bwMode="auto">
            <a:xfrm>
              <a:off x="-4068757" y="7544576"/>
              <a:ext cx="266700" cy="347663"/>
            </a:xfrm>
            <a:custGeom>
              <a:avLst/>
              <a:gdLst>
                <a:gd name="T0" fmla="*/ 117 w 117"/>
                <a:gd name="T1" fmla="*/ 0 h 152"/>
                <a:gd name="T2" fmla="*/ 116 w 117"/>
                <a:gd name="T3" fmla="*/ 112 h 152"/>
                <a:gd name="T4" fmla="*/ 0 w 117"/>
                <a:gd name="T5" fmla="*/ 152 h 152"/>
                <a:gd name="T6" fmla="*/ 5 w 117"/>
                <a:gd name="T7" fmla="*/ 41 h 152"/>
                <a:gd name="T8" fmla="*/ 117 w 11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2">
                  <a:moveTo>
                    <a:pt x="117" y="0"/>
                  </a:moveTo>
                  <a:cubicBezTo>
                    <a:pt x="117" y="37"/>
                    <a:pt x="116" y="75"/>
                    <a:pt x="116" y="112"/>
                  </a:cubicBezTo>
                  <a:cubicBezTo>
                    <a:pt x="77" y="125"/>
                    <a:pt x="39" y="139"/>
                    <a:pt x="0" y="152"/>
                  </a:cubicBezTo>
                  <a:cubicBezTo>
                    <a:pt x="2" y="115"/>
                    <a:pt x="4" y="78"/>
                    <a:pt x="5" y="41"/>
                  </a:cubicBezTo>
                  <a:cubicBezTo>
                    <a:pt x="43" y="28"/>
                    <a:pt x="80" y="14"/>
                    <a:pt x="117" y="0"/>
                  </a:cubicBezTo>
                  <a:close/>
                </a:path>
              </a:pathLst>
            </a:custGeom>
            <a:solidFill>
              <a:srgbClr val="A7A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iṡ1íďe">
              <a:extLst>
                <a:ext uri="{FF2B5EF4-FFF2-40B4-BE49-F238E27FC236}">
                  <a16:creationId xmlns:a16="http://schemas.microsoft.com/office/drawing/2014/main" id="{D0FF30F3-D91D-4452-9BCE-BF54A50663FC}"/>
                </a:ext>
              </a:extLst>
            </p:cNvPr>
            <p:cNvSpPr/>
            <p:nvPr/>
          </p:nvSpPr>
          <p:spPr bwMode="auto">
            <a:xfrm>
              <a:off x="-4197344" y="7049276"/>
              <a:ext cx="630238" cy="360363"/>
            </a:xfrm>
            <a:custGeom>
              <a:avLst/>
              <a:gdLst>
                <a:gd name="T0" fmla="*/ 276 w 276"/>
                <a:gd name="T1" fmla="*/ 49 h 158"/>
                <a:gd name="T2" fmla="*/ 176 w 276"/>
                <a:gd name="T3" fmla="*/ 0 h 158"/>
                <a:gd name="T4" fmla="*/ 89 w 276"/>
                <a:gd name="T5" fmla="*/ 46 h 158"/>
                <a:gd name="T6" fmla="*/ 0 w 276"/>
                <a:gd name="T7" fmla="*/ 91 h 158"/>
                <a:gd name="T8" fmla="*/ 63 w 276"/>
                <a:gd name="T9" fmla="*/ 158 h 158"/>
                <a:gd name="T10" fmla="*/ 170 w 276"/>
                <a:gd name="T11" fmla="*/ 103 h 158"/>
                <a:gd name="T12" fmla="*/ 276 w 276"/>
                <a:gd name="T13" fmla="*/ 4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58">
                  <a:moveTo>
                    <a:pt x="276" y="49"/>
                  </a:moveTo>
                  <a:cubicBezTo>
                    <a:pt x="242" y="33"/>
                    <a:pt x="209" y="16"/>
                    <a:pt x="176" y="0"/>
                  </a:cubicBezTo>
                  <a:cubicBezTo>
                    <a:pt x="147" y="15"/>
                    <a:pt x="118" y="30"/>
                    <a:pt x="89" y="46"/>
                  </a:cubicBezTo>
                  <a:cubicBezTo>
                    <a:pt x="59" y="61"/>
                    <a:pt x="30" y="76"/>
                    <a:pt x="0" y="91"/>
                  </a:cubicBezTo>
                  <a:cubicBezTo>
                    <a:pt x="21" y="114"/>
                    <a:pt x="42" y="136"/>
                    <a:pt x="63" y="158"/>
                  </a:cubicBezTo>
                  <a:cubicBezTo>
                    <a:pt x="99" y="140"/>
                    <a:pt x="135" y="122"/>
                    <a:pt x="170" y="103"/>
                  </a:cubicBezTo>
                  <a:cubicBezTo>
                    <a:pt x="205" y="85"/>
                    <a:pt x="241" y="67"/>
                    <a:pt x="276" y="49"/>
                  </a:cubicBezTo>
                  <a:close/>
                </a:path>
              </a:pathLst>
            </a:custGeom>
            <a:solidFill>
              <a:srgbClr val="A7A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işľïďe">
              <a:extLst>
                <a:ext uri="{FF2B5EF4-FFF2-40B4-BE49-F238E27FC236}">
                  <a16:creationId xmlns:a16="http://schemas.microsoft.com/office/drawing/2014/main" id="{2EF05BE0-2B75-47CF-9171-59FFF6A6829D}"/>
                </a:ext>
              </a:extLst>
            </p:cNvPr>
            <p:cNvSpPr/>
            <p:nvPr/>
          </p:nvSpPr>
          <p:spPr bwMode="auto">
            <a:xfrm>
              <a:off x="-4492619" y="7215962"/>
              <a:ext cx="992188" cy="500063"/>
            </a:xfrm>
            <a:custGeom>
              <a:avLst/>
              <a:gdLst>
                <a:gd name="T0" fmla="*/ 0 w 435"/>
                <a:gd name="T1" fmla="*/ 219 h 219"/>
                <a:gd name="T2" fmla="*/ 218 w 435"/>
                <a:gd name="T3" fmla="*/ 137 h 219"/>
                <a:gd name="T4" fmla="*/ 435 w 435"/>
                <a:gd name="T5" fmla="*/ 55 h 219"/>
                <a:gd name="T6" fmla="*/ 426 w 435"/>
                <a:gd name="T7" fmla="*/ 0 h 219"/>
                <a:gd name="T8" fmla="*/ 215 w 435"/>
                <a:gd name="T9" fmla="*/ 108 h 219"/>
                <a:gd name="T10" fmla="*/ 0 w 435"/>
                <a:gd name="T11" fmla="*/ 216 h 219"/>
                <a:gd name="T12" fmla="*/ 0 w 435"/>
                <a:gd name="T1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19">
                  <a:moveTo>
                    <a:pt x="0" y="219"/>
                  </a:moveTo>
                  <a:cubicBezTo>
                    <a:pt x="72" y="192"/>
                    <a:pt x="145" y="164"/>
                    <a:pt x="218" y="137"/>
                  </a:cubicBezTo>
                  <a:cubicBezTo>
                    <a:pt x="290" y="110"/>
                    <a:pt x="363" y="83"/>
                    <a:pt x="435" y="55"/>
                  </a:cubicBezTo>
                  <a:cubicBezTo>
                    <a:pt x="432" y="37"/>
                    <a:pt x="429" y="18"/>
                    <a:pt x="426" y="0"/>
                  </a:cubicBezTo>
                  <a:cubicBezTo>
                    <a:pt x="356" y="36"/>
                    <a:pt x="286" y="72"/>
                    <a:pt x="215" y="108"/>
                  </a:cubicBezTo>
                  <a:cubicBezTo>
                    <a:pt x="144" y="144"/>
                    <a:pt x="72" y="180"/>
                    <a:pt x="0" y="216"/>
                  </a:cubicBezTo>
                  <a:cubicBezTo>
                    <a:pt x="0" y="217"/>
                    <a:pt x="0" y="218"/>
                    <a:pt x="0" y="219"/>
                  </a:cubicBezTo>
                  <a:close/>
                </a:path>
              </a:pathLst>
            </a:custGeom>
            <a:solidFill>
              <a:srgbClr val="A7A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íS1ïḓé">
              <a:extLst>
                <a:ext uri="{FF2B5EF4-FFF2-40B4-BE49-F238E27FC236}">
                  <a16:creationId xmlns:a16="http://schemas.microsoft.com/office/drawing/2014/main" id="{8E333A82-4507-401B-AD4F-B7EBBD3FDAC0}"/>
                </a:ext>
              </a:extLst>
            </p:cNvPr>
            <p:cNvSpPr/>
            <p:nvPr/>
          </p:nvSpPr>
          <p:spPr bwMode="auto">
            <a:xfrm>
              <a:off x="-4618032" y="8463739"/>
              <a:ext cx="1573213" cy="701675"/>
            </a:xfrm>
            <a:custGeom>
              <a:avLst/>
              <a:gdLst>
                <a:gd name="T0" fmla="*/ 3 w 690"/>
                <a:gd name="T1" fmla="*/ 273 h 307"/>
                <a:gd name="T2" fmla="*/ 349 w 690"/>
                <a:gd name="T3" fmla="*/ 133 h 307"/>
                <a:gd name="T4" fmla="*/ 672 w 690"/>
                <a:gd name="T5" fmla="*/ 0 h 307"/>
                <a:gd name="T6" fmla="*/ 668 w 690"/>
                <a:gd name="T7" fmla="*/ 28 h 307"/>
                <a:gd name="T8" fmla="*/ 690 w 690"/>
                <a:gd name="T9" fmla="*/ 22 h 307"/>
                <a:gd name="T10" fmla="*/ 690 w 690"/>
                <a:gd name="T11" fmla="*/ 27 h 307"/>
                <a:gd name="T12" fmla="*/ 348 w 690"/>
                <a:gd name="T13" fmla="*/ 167 h 307"/>
                <a:gd name="T14" fmla="*/ 0 w 690"/>
                <a:gd name="T15" fmla="*/ 307 h 307"/>
                <a:gd name="T16" fmla="*/ 3 w 690"/>
                <a:gd name="T17" fmla="*/ 27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0" h="307">
                  <a:moveTo>
                    <a:pt x="3" y="273"/>
                  </a:moveTo>
                  <a:cubicBezTo>
                    <a:pt x="119" y="226"/>
                    <a:pt x="234" y="179"/>
                    <a:pt x="349" y="133"/>
                  </a:cubicBezTo>
                  <a:cubicBezTo>
                    <a:pt x="457" y="89"/>
                    <a:pt x="565" y="44"/>
                    <a:pt x="672" y="0"/>
                  </a:cubicBezTo>
                  <a:cubicBezTo>
                    <a:pt x="670" y="9"/>
                    <a:pt x="669" y="18"/>
                    <a:pt x="668" y="28"/>
                  </a:cubicBezTo>
                  <a:cubicBezTo>
                    <a:pt x="675" y="26"/>
                    <a:pt x="683" y="24"/>
                    <a:pt x="690" y="22"/>
                  </a:cubicBezTo>
                  <a:cubicBezTo>
                    <a:pt x="690" y="27"/>
                    <a:pt x="690" y="27"/>
                    <a:pt x="690" y="27"/>
                  </a:cubicBezTo>
                  <a:cubicBezTo>
                    <a:pt x="577" y="74"/>
                    <a:pt x="463" y="120"/>
                    <a:pt x="348" y="167"/>
                  </a:cubicBezTo>
                  <a:cubicBezTo>
                    <a:pt x="232" y="214"/>
                    <a:pt x="116" y="260"/>
                    <a:pt x="0" y="307"/>
                  </a:cubicBezTo>
                  <a:cubicBezTo>
                    <a:pt x="1" y="296"/>
                    <a:pt x="2" y="285"/>
                    <a:pt x="3" y="273"/>
                  </a:cubicBez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işľîdè">
              <a:extLst>
                <a:ext uri="{FF2B5EF4-FFF2-40B4-BE49-F238E27FC236}">
                  <a16:creationId xmlns:a16="http://schemas.microsoft.com/office/drawing/2014/main" id="{C7E987C4-623B-4624-8506-190B59612BF8}"/>
                </a:ext>
              </a:extLst>
            </p:cNvPr>
            <p:cNvSpPr/>
            <p:nvPr/>
          </p:nvSpPr>
          <p:spPr bwMode="auto">
            <a:xfrm>
              <a:off x="-6847313" y="6815618"/>
              <a:ext cx="2471739" cy="2587629"/>
            </a:xfrm>
            <a:custGeom>
              <a:avLst/>
              <a:gdLst>
                <a:gd name="T0" fmla="*/ 326 w 1083"/>
                <a:gd name="T1" fmla="*/ 0 h 1132"/>
                <a:gd name="T2" fmla="*/ 163 w 1083"/>
                <a:gd name="T3" fmla="*/ 496 h 1132"/>
                <a:gd name="T4" fmla="*/ 0 w 1083"/>
                <a:gd name="T5" fmla="*/ 992 h 1132"/>
                <a:gd name="T6" fmla="*/ 497 w 1083"/>
                <a:gd name="T7" fmla="*/ 1062 h 1132"/>
                <a:gd name="T8" fmla="*/ 993 w 1083"/>
                <a:gd name="T9" fmla="*/ 1132 h 1132"/>
                <a:gd name="T10" fmla="*/ 1038 w 1083"/>
                <a:gd name="T11" fmla="*/ 614 h 1132"/>
                <a:gd name="T12" fmla="*/ 1083 w 1083"/>
                <a:gd name="T13" fmla="*/ 95 h 1132"/>
                <a:gd name="T14" fmla="*/ 705 w 1083"/>
                <a:gd name="T15" fmla="*/ 47 h 1132"/>
                <a:gd name="T16" fmla="*/ 326 w 1083"/>
                <a:gd name="T17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132">
                  <a:moveTo>
                    <a:pt x="326" y="0"/>
                  </a:moveTo>
                  <a:cubicBezTo>
                    <a:pt x="272" y="165"/>
                    <a:pt x="217" y="331"/>
                    <a:pt x="163" y="496"/>
                  </a:cubicBezTo>
                  <a:cubicBezTo>
                    <a:pt x="108" y="661"/>
                    <a:pt x="54" y="827"/>
                    <a:pt x="0" y="992"/>
                  </a:cubicBezTo>
                  <a:cubicBezTo>
                    <a:pt x="165" y="1015"/>
                    <a:pt x="331" y="1038"/>
                    <a:pt x="497" y="1062"/>
                  </a:cubicBezTo>
                  <a:cubicBezTo>
                    <a:pt x="662" y="1085"/>
                    <a:pt x="828" y="1108"/>
                    <a:pt x="993" y="1132"/>
                  </a:cubicBezTo>
                  <a:cubicBezTo>
                    <a:pt x="1008" y="959"/>
                    <a:pt x="1023" y="786"/>
                    <a:pt x="1038" y="614"/>
                  </a:cubicBezTo>
                  <a:cubicBezTo>
                    <a:pt x="1053" y="441"/>
                    <a:pt x="1068" y="268"/>
                    <a:pt x="1083" y="95"/>
                  </a:cubicBezTo>
                  <a:cubicBezTo>
                    <a:pt x="957" y="79"/>
                    <a:pt x="831" y="63"/>
                    <a:pt x="705" y="47"/>
                  </a:cubicBezTo>
                  <a:cubicBezTo>
                    <a:pt x="579" y="32"/>
                    <a:pt x="452" y="16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iSļíďè">
              <a:extLst>
                <a:ext uri="{FF2B5EF4-FFF2-40B4-BE49-F238E27FC236}">
                  <a16:creationId xmlns:a16="http://schemas.microsoft.com/office/drawing/2014/main" id="{4BFD04DB-71F5-4997-A5B3-C7CC741D5CCE}"/>
                </a:ext>
              </a:extLst>
            </p:cNvPr>
            <p:cNvSpPr/>
            <p:nvPr/>
          </p:nvSpPr>
          <p:spPr bwMode="auto">
            <a:xfrm>
              <a:off x="-6759569" y="6877826"/>
              <a:ext cx="2320926" cy="2444752"/>
            </a:xfrm>
            <a:custGeom>
              <a:avLst/>
              <a:gdLst>
                <a:gd name="T0" fmla="*/ 296 w 1017"/>
                <a:gd name="T1" fmla="*/ 0 h 1070"/>
                <a:gd name="T2" fmla="*/ 148 w 1017"/>
                <a:gd name="T3" fmla="*/ 470 h 1070"/>
                <a:gd name="T4" fmla="*/ 0 w 1017"/>
                <a:gd name="T5" fmla="*/ 940 h 1070"/>
                <a:gd name="T6" fmla="*/ 466 w 1017"/>
                <a:gd name="T7" fmla="*/ 1005 h 1070"/>
                <a:gd name="T8" fmla="*/ 932 w 1017"/>
                <a:gd name="T9" fmla="*/ 1070 h 1070"/>
                <a:gd name="T10" fmla="*/ 974 w 1017"/>
                <a:gd name="T11" fmla="*/ 581 h 1070"/>
                <a:gd name="T12" fmla="*/ 1017 w 1017"/>
                <a:gd name="T13" fmla="*/ 91 h 1070"/>
                <a:gd name="T14" fmla="*/ 656 w 1017"/>
                <a:gd name="T15" fmla="*/ 45 h 1070"/>
                <a:gd name="T16" fmla="*/ 296 w 1017"/>
                <a:gd name="T17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070">
                  <a:moveTo>
                    <a:pt x="296" y="0"/>
                  </a:moveTo>
                  <a:cubicBezTo>
                    <a:pt x="247" y="156"/>
                    <a:pt x="197" y="313"/>
                    <a:pt x="148" y="470"/>
                  </a:cubicBezTo>
                  <a:cubicBezTo>
                    <a:pt x="99" y="626"/>
                    <a:pt x="49" y="783"/>
                    <a:pt x="0" y="940"/>
                  </a:cubicBezTo>
                  <a:cubicBezTo>
                    <a:pt x="155" y="961"/>
                    <a:pt x="311" y="983"/>
                    <a:pt x="466" y="1005"/>
                  </a:cubicBezTo>
                  <a:cubicBezTo>
                    <a:pt x="621" y="1027"/>
                    <a:pt x="777" y="1049"/>
                    <a:pt x="932" y="1070"/>
                  </a:cubicBezTo>
                  <a:cubicBezTo>
                    <a:pt x="946" y="907"/>
                    <a:pt x="960" y="744"/>
                    <a:pt x="974" y="581"/>
                  </a:cubicBezTo>
                  <a:cubicBezTo>
                    <a:pt x="988" y="417"/>
                    <a:pt x="1003" y="254"/>
                    <a:pt x="1017" y="91"/>
                  </a:cubicBezTo>
                  <a:cubicBezTo>
                    <a:pt x="897" y="76"/>
                    <a:pt x="777" y="60"/>
                    <a:pt x="656" y="45"/>
                  </a:cubicBezTo>
                  <a:cubicBezTo>
                    <a:pt x="536" y="30"/>
                    <a:pt x="416" y="15"/>
                    <a:pt x="296" y="0"/>
                  </a:cubicBezTo>
                  <a:close/>
                </a:path>
              </a:pathLst>
            </a:custGeom>
            <a:solidFill>
              <a:srgbClr val="E4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îşḷîďe">
              <a:extLst>
                <a:ext uri="{FF2B5EF4-FFF2-40B4-BE49-F238E27FC236}">
                  <a16:creationId xmlns:a16="http://schemas.microsoft.com/office/drawing/2014/main" id="{98C1957B-9861-414C-B958-BF38672E75C8}"/>
                </a:ext>
              </a:extLst>
            </p:cNvPr>
            <p:cNvSpPr/>
            <p:nvPr/>
          </p:nvSpPr>
          <p:spPr bwMode="auto">
            <a:xfrm>
              <a:off x="-5278432" y="6977838"/>
              <a:ext cx="684212" cy="1152527"/>
            </a:xfrm>
            <a:custGeom>
              <a:avLst/>
              <a:gdLst>
                <a:gd name="T0" fmla="*/ 58 w 300"/>
                <a:gd name="T1" fmla="*/ 8 h 504"/>
                <a:gd name="T2" fmla="*/ 169 w 300"/>
                <a:gd name="T3" fmla="*/ 251 h 504"/>
                <a:gd name="T4" fmla="*/ 300 w 300"/>
                <a:gd name="T5" fmla="*/ 499 h 504"/>
                <a:gd name="T6" fmla="*/ 242 w 300"/>
                <a:gd name="T7" fmla="*/ 504 h 504"/>
                <a:gd name="T8" fmla="*/ 111 w 300"/>
                <a:gd name="T9" fmla="*/ 250 h 504"/>
                <a:gd name="T10" fmla="*/ 0 w 300"/>
                <a:gd name="T11" fmla="*/ 0 h 504"/>
                <a:gd name="T12" fmla="*/ 58 w 300"/>
                <a:gd name="T13" fmla="*/ 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504">
                  <a:moveTo>
                    <a:pt x="58" y="8"/>
                  </a:moveTo>
                  <a:cubicBezTo>
                    <a:pt x="93" y="88"/>
                    <a:pt x="129" y="170"/>
                    <a:pt x="169" y="251"/>
                  </a:cubicBezTo>
                  <a:cubicBezTo>
                    <a:pt x="210" y="334"/>
                    <a:pt x="254" y="416"/>
                    <a:pt x="300" y="499"/>
                  </a:cubicBezTo>
                  <a:cubicBezTo>
                    <a:pt x="281" y="500"/>
                    <a:pt x="261" y="502"/>
                    <a:pt x="242" y="504"/>
                  </a:cubicBezTo>
                  <a:cubicBezTo>
                    <a:pt x="196" y="419"/>
                    <a:pt x="152" y="335"/>
                    <a:pt x="111" y="250"/>
                  </a:cubicBezTo>
                  <a:cubicBezTo>
                    <a:pt x="71" y="167"/>
                    <a:pt x="35" y="83"/>
                    <a:pt x="0" y="0"/>
                  </a:cubicBezTo>
                  <a:cubicBezTo>
                    <a:pt x="20" y="3"/>
                    <a:pt x="39" y="5"/>
                    <a:pt x="5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iślíḋè">
              <a:extLst>
                <a:ext uri="{FF2B5EF4-FFF2-40B4-BE49-F238E27FC236}">
                  <a16:creationId xmlns:a16="http://schemas.microsoft.com/office/drawing/2014/main" id="{310C121A-EC34-49AB-83CF-2E7C1A45450A}"/>
                </a:ext>
              </a:extLst>
            </p:cNvPr>
            <p:cNvSpPr/>
            <p:nvPr/>
          </p:nvSpPr>
          <p:spPr bwMode="auto">
            <a:xfrm>
              <a:off x="-6751632" y="8033526"/>
              <a:ext cx="2052637" cy="966789"/>
            </a:xfrm>
            <a:custGeom>
              <a:avLst/>
              <a:gdLst>
                <a:gd name="T0" fmla="*/ 837 w 900"/>
                <a:gd name="T1" fmla="*/ 0 h 423"/>
                <a:gd name="T2" fmla="*/ 639 w 900"/>
                <a:gd name="T3" fmla="*/ 213 h 423"/>
                <a:gd name="T4" fmla="*/ 400 w 900"/>
                <a:gd name="T5" fmla="*/ 314 h 423"/>
                <a:gd name="T6" fmla="*/ 13 w 900"/>
                <a:gd name="T7" fmla="*/ 384 h 423"/>
                <a:gd name="T8" fmla="*/ 0 w 900"/>
                <a:gd name="T9" fmla="*/ 423 h 423"/>
                <a:gd name="T10" fmla="*/ 433 w 900"/>
                <a:gd name="T11" fmla="*/ 351 h 423"/>
                <a:gd name="T12" fmla="*/ 694 w 900"/>
                <a:gd name="T13" fmla="*/ 241 h 423"/>
                <a:gd name="T14" fmla="*/ 900 w 900"/>
                <a:gd name="T15" fmla="*/ 15 h 423"/>
                <a:gd name="T16" fmla="*/ 837 w 900"/>
                <a:gd name="T1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423">
                  <a:moveTo>
                    <a:pt x="837" y="0"/>
                  </a:moveTo>
                  <a:cubicBezTo>
                    <a:pt x="814" y="47"/>
                    <a:pt x="766" y="133"/>
                    <a:pt x="639" y="213"/>
                  </a:cubicBezTo>
                  <a:cubicBezTo>
                    <a:pt x="579" y="249"/>
                    <a:pt x="501" y="285"/>
                    <a:pt x="400" y="314"/>
                  </a:cubicBezTo>
                  <a:cubicBezTo>
                    <a:pt x="297" y="344"/>
                    <a:pt x="170" y="368"/>
                    <a:pt x="13" y="384"/>
                  </a:cubicBezTo>
                  <a:cubicBezTo>
                    <a:pt x="8" y="397"/>
                    <a:pt x="4" y="410"/>
                    <a:pt x="0" y="423"/>
                  </a:cubicBezTo>
                  <a:cubicBezTo>
                    <a:pt x="176" y="408"/>
                    <a:pt x="319" y="383"/>
                    <a:pt x="433" y="351"/>
                  </a:cubicBezTo>
                  <a:cubicBezTo>
                    <a:pt x="544" y="319"/>
                    <a:pt x="629" y="280"/>
                    <a:pt x="694" y="241"/>
                  </a:cubicBezTo>
                  <a:cubicBezTo>
                    <a:pt x="828" y="155"/>
                    <a:pt x="876" y="65"/>
                    <a:pt x="900" y="15"/>
                  </a:cubicBezTo>
                  <a:cubicBezTo>
                    <a:pt x="879" y="10"/>
                    <a:pt x="858" y="5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5" name="iṩḻiḓé">
              <a:extLst>
                <a:ext uri="{FF2B5EF4-FFF2-40B4-BE49-F238E27FC236}">
                  <a16:creationId xmlns:a16="http://schemas.microsoft.com/office/drawing/2014/main" id="{BF71062D-E381-45F4-BE55-299D14B6B463}"/>
                </a:ext>
              </a:extLst>
            </p:cNvPr>
            <p:cNvSpPr/>
            <p:nvPr/>
          </p:nvSpPr>
          <p:spPr bwMode="auto">
            <a:xfrm>
              <a:off x="-6162670" y="7038162"/>
              <a:ext cx="1635125" cy="1162052"/>
            </a:xfrm>
            <a:custGeom>
              <a:avLst/>
              <a:gdLst>
                <a:gd name="T0" fmla="*/ 13 w 717"/>
                <a:gd name="T1" fmla="*/ 0 h 509"/>
                <a:gd name="T2" fmla="*/ 345 w 717"/>
                <a:gd name="T3" fmla="*/ 229 h 509"/>
                <a:gd name="T4" fmla="*/ 717 w 717"/>
                <a:gd name="T5" fmla="*/ 465 h 509"/>
                <a:gd name="T6" fmla="*/ 713 w 717"/>
                <a:gd name="T7" fmla="*/ 509 h 509"/>
                <a:gd name="T8" fmla="*/ 337 w 717"/>
                <a:gd name="T9" fmla="*/ 272 h 509"/>
                <a:gd name="T10" fmla="*/ 0 w 717"/>
                <a:gd name="T11" fmla="*/ 42 h 509"/>
                <a:gd name="T12" fmla="*/ 13 w 717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509">
                  <a:moveTo>
                    <a:pt x="13" y="0"/>
                  </a:moveTo>
                  <a:cubicBezTo>
                    <a:pt x="119" y="75"/>
                    <a:pt x="230" y="153"/>
                    <a:pt x="345" y="229"/>
                  </a:cubicBezTo>
                  <a:cubicBezTo>
                    <a:pt x="464" y="308"/>
                    <a:pt x="589" y="385"/>
                    <a:pt x="717" y="465"/>
                  </a:cubicBezTo>
                  <a:cubicBezTo>
                    <a:pt x="716" y="480"/>
                    <a:pt x="715" y="494"/>
                    <a:pt x="713" y="509"/>
                  </a:cubicBezTo>
                  <a:cubicBezTo>
                    <a:pt x="583" y="429"/>
                    <a:pt x="457" y="351"/>
                    <a:pt x="337" y="272"/>
                  </a:cubicBezTo>
                  <a:cubicBezTo>
                    <a:pt x="219" y="196"/>
                    <a:pt x="107" y="118"/>
                    <a:pt x="0" y="42"/>
                  </a:cubicBezTo>
                  <a:cubicBezTo>
                    <a:pt x="4" y="28"/>
                    <a:pt x="8" y="14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íṧliďe">
              <a:extLst>
                <a:ext uri="{FF2B5EF4-FFF2-40B4-BE49-F238E27FC236}">
                  <a16:creationId xmlns:a16="http://schemas.microsoft.com/office/drawing/2014/main" id="{8348BB0F-A1FE-4FE2-A138-3D1FAB3923DD}"/>
                </a:ext>
              </a:extLst>
            </p:cNvPr>
            <p:cNvSpPr/>
            <p:nvPr/>
          </p:nvSpPr>
          <p:spPr bwMode="auto">
            <a:xfrm>
              <a:off x="-4862506" y="7061977"/>
              <a:ext cx="366712" cy="2251078"/>
            </a:xfrm>
            <a:custGeom>
              <a:avLst/>
              <a:gdLst>
                <a:gd name="T0" fmla="*/ 0 w 161"/>
                <a:gd name="T1" fmla="*/ 975 h 985"/>
                <a:gd name="T2" fmla="*/ 54 w 161"/>
                <a:gd name="T3" fmla="*/ 488 h 985"/>
                <a:gd name="T4" fmla="*/ 108 w 161"/>
                <a:gd name="T5" fmla="*/ 0 h 985"/>
                <a:gd name="T6" fmla="*/ 161 w 161"/>
                <a:gd name="T7" fmla="*/ 7 h 985"/>
                <a:gd name="T8" fmla="*/ 115 w 161"/>
                <a:gd name="T9" fmla="*/ 496 h 985"/>
                <a:gd name="T10" fmla="*/ 69 w 161"/>
                <a:gd name="T11" fmla="*/ 985 h 985"/>
                <a:gd name="T12" fmla="*/ 0 w 161"/>
                <a:gd name="T13" fmla="*/ 97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985">
                  <a:moveTo>
                    <a:pt x="0" y="975"/>
                  </a:moveTo>
                  <a:cubicBezTo>
                    <a:pt x="18" y="813"/>
                    <a:pt x="36" y="650"/>
                    <a:pt x="54" y="488"/>
                  </a:cubicBezTo>
                  <a:cubicBezTo>
                    <a:pt x="72" y="325"/>
                    <a:pt x="90" y="162"/>
                    <a:pt x="108" y="0"/>
                  </a:cubicBezTo>
                  <a:cubicBezTo>
                    <a:pt x="125" y="2"/>
                    <a:pt x="143" y="4"/>
                    <a:pt x="161" y="7"/>
                  </a:cubicBezTo>
                  <a:cubicBezTo>
                    <a:pt x="146" y="170"/>
                    <a:pt x="130" y="333"/>
                    <a:pt x="115" y="496"/>
                  </a:cubicBezTo>
                  <a:cubicBezTo>
                    <a:pt x="100" y="659"/>
                    <a:pt x="84" y="822"/>
                    <a:pt x="69" y="985"/>
                  </a:cubicBezTo>
                  <a:cubicBezTo>
                    <a:pt x="46" y="982"/>
                    <a:pt x="23" y="978"/>
                    <a:pt x="0" y="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" name="íṩlîḋê">
              <a:extLst>
                <a:ext uri="{FF2B5EF4-FFF2-40B4-BE49-F238E27FC236}">
                  <a16:creationId xmlns:a16="http://schemas.microsoft.com/office/drawing/2014/main" id="{CE595D84-2D95-4B1F-B561-CF91F0685B7E}"/>
                </a:ext>
              </a:extLst>
            </p:cNvPr>
            <p:cNvSpPr/>
            <p:nvPr/>
          </p:nvSpPr>
          <p:spPr bwMode="auto">
            <a:xfrm>
              <a:off x="-6399208" y="7803340"/>
              <a:ext cx="1876426" cy="327025"/>
            </a:xfrm>
            <a:custGeom>
              <a:avLst/>
              <a:gdLst>
                <a:gd name="T0" fmla="*/ 10 w 822"/>
                <a:gd name="T1" fmla="*/ 0 h 143"/>
                <a:gd name="T2" fmla="*/ 416 w 822"/>
                <a:gd name="T3" fmla="*/ 54 h 143"/>
                <a:gd name="T4" fmla="*/ 822 w 822"/>
                <a:gd name="T5" fmla="*/ 108 h 143"/>
                <a:gd name="T6" fmla="*/ 819 w 822"/>
                <a:gd name="T7" fmla="*/ 143 h 143"/>
                <a:gd name="T8" fmla="*/ 410 w 822"/>
                <a:gd name="T9" fmla="*/ 88 h 143"/>
                <a:gd name="T10" fmla="*/ 0 w 822"/>
                <a:gd name="T11" fmla="*/ 33 h 143"/>
                <a:gd name="T12" fmla="*/ 10 w 822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" h="143">
                  <a:moveTo>
                    <a:pt x="10" y="0"/>
                  </a:moveTo>
                  <a:cubicBezTo>
                    <a:pt x="146" y="18"/>
                    <a:pt x="281" y="36"/>
                    <a:pt x="416" y="54"/>
                  </a:cubicBezTo>
                  <a:cubicBezTo>
                    <a:pt x="552" y="72"/>
                    <a:pt x="687" y="90"/>
                    <a:pt x="822" y="108"/>
                  </a:cubicBezTo>
                  <a:cubicBezTo>
                    <a:pt x="821" y="120"/>
                    <a:pt x="820" y="131"/>
                    <a:pt x="819" y="143"/>
                  </a:cubicBezTo>
                  <a:cubicBezTo>
                    <a:pt x="683" y="125"/>
                    <a:pt x="546" y="106"/>
                    <a:pt x="410" y="88"/>
                  </a:cubicBezTo>
                  <a:cubicBezTo>
                    <a:pt x="273" y="70"/>
                    <a:pt x="137" y="51"/>
                    <a:pt x="0" y="33"/>
                  </a:cubicBezTo>
                  <a:cubicBezTo>
                    <a:pt x="3" y="22"/>
                    <a:pt x="7" y="11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îŝ1ïḋê">
              <a:extLst>
                <a:ext uri="{FF2B5EF4-FFF2-40B4-BE49-F238E27FC236}">
                  <a16:creationId xmlns:a16="http://schemas.microsoft.com/office/drawing/2014/main" id="{12F00BDA-86B7-425F-A99E-916F9A2D3EA8}"/>
                </a:ext>
              </a:extLst>
            </p:cNvPr>
            <p:cNvSpPr/>
            <p:nvPr/>
          </p:nvSpPr>
          <p:spPr bwMode="auto">
            <a:xfrm>
              <a:off x="-5086344" y="7823977"/>
              <a:ext cx="584199" cy="498476"/>
            </a:xfrm>
            <a:custGeom>
              <a:avLst/>
              <a:gdLst>
                <a:gd name="T0" fmla="*/ 198 w 256"/>
                <a:gd name="T1" fmla="*/ 8 h 218"/>
                <a:gd name="T2" fmla="*/ 9 w 256"/>
                <a:gd name="T3" fmla="*/ 85 h 218"/>
                <a:gd name="T4" fmla="*/ 177 w 256"/>
                <a:gd name="T5" fmla="*/ 210 h 218"/>
                <a:gd name="T6" fmla="*/ 237 w 256"/>
                <a:gd name="T7" fmla="*/ 212 h 218"/>
                <a:gd name="T8" fmla="*/ 254 w 256"/>
                <a:gd name="T9" fmla="*/ 21 h 218"/>
                <a:gd name="T10" fmla="*/ 198 w 256"/>
                <a:gd name="T11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8">
                  <a:moveTo>
                    <a:pt x="198" y="8"/>
                  </a:moveTo>
                  <a:cubicBezTo>
                    <a:pt x="140" y="0"/>
                    <a:pt x="17" y="30"/>
                    <a:pt x="9" y="85"/>
                  </a:cubicBezTo>
                  <a:cubicBezTo>
                    <a:pt x="0" y="140"/>
                    <a:pt x="116" y="201"/>
                    <a:pt x="177" y="210"/>
                  </a:cubicBezTo>
                  <a:cubicBezTo>
                    <a:pt x="238" y="218"/>
                    <a:pt x="218" y="213"/>
                    <a:pt x="237" y="212"/>
                  </a:cubicBezTo>
                  <a:cubicBezTo>
                    <a:pt x="243" y="148"/>
                    <a:pt x="248" y="85"/>
                    <a:pt x="254" y="21"/>
                  </a:cubicBezTo>
                  <a:cubicBezTo>
                    <a:pt x="237" y="15"/>
                    <a:pt x="256" y="15"/>
                    <a:pt x="198" y="8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íṧliḓé">
              <a:extLst>
                <a:ext uri="{FF2B5EF4-FFF2-40B4-BE49-F238E27FC236}">
                  <a16:creationId xmlns:a16="http://schemas.microsoft.com/office/drawing/2014/main" id="{91D70B0A-582C-4699-9B56-699294B3B260}"/>
                </a:ext>
              </a:extLst>
            </p:cNvPr>
            <p:cNvSpPr/>
            <p:nvPr/>
          </p:nvSpPr>
          <p:spPr bwMode="auto">
            <a:xfrm>
              <a:off x="-4945056" y="7903353"/>
              <a:ext cx="439738" cy="338138"/>
            </a:xfrm>
            <a:custGeom>
              <a:avLst/>
              <a:gdLst>
                <a:gd name="T0" fmla="*/ 135 w 193"/>
                <a:gd name="T1" fmla="*/ 6 h 148"/>
                <a:gd name="T2" fmla="*/ 5 w 193"/>
                <a:gd name="T3" fmla="*/ 58 h 148"/>
                <a:gd name="T4" fmla="*/ 121 w 193"/>
                <a:gd name="T5" fmla="*/ 142 h 148"/>
                <a:gd name="T6" fmla="*/ 183 w 193"/>
                <a:gd name="T7" fmla="*/ 141 h 148"/>
                <a:gd name="T8" fmla="*/ 193 w 193"/>
                <a:gd name="T9" fmla="*/ 22 h 148"/>
                <a:gd name="T10" fmla="*/ 135 w 193"/>
                <a:gd name="T11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48">
                  <a:moveTo>
                    <a:pt x="135" y="6"/>
                  </a:moveTo>
                  <a:cubicBezTo>
                    <a:pt x="91" y="0"/>
                    <a:pt x="10" y="20"/>
                    <a:pt x="5" y="58"/>
                  </a:cubicBezTo>
                  <a:cubicBezTo>
                    <a:pt x="0" y="95"/>
                    <a:pt x="75" y="136"/>
                    <a:pt x="121" y="142"/>
                  </a:cubicBezTo>
                  <a:cubicBezTo>
                    <a:pt x="167" y="148"/>
                    <a:pt x="164" y="144"/>
                    <a:pt x="183" y="141"/>
                  </a:cubicBezTo>
                  <a:cubicBezTo>
                    <a:pt x="186" y="101"/>
                    <a:pt x="190" y="62"/>
                    <a:pt x="193" y="22"/>
                  </a:cubicBezTo>
                  <a:cubicBezTo>
                    <a:pt x="176" y="14"/>
                    <a:pt x="180" y="12"/>
                    <a:pt x="135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0" name="íṣḷiḍé">
              <a:extLst>
                <a:ext uri="{FF2B5EF4-FFF2-40B4-BE49-F238E27FC236}">
                  <a16:creationId xmlns:a16="http://schemas.microsoft.com/office/drawing/2014/main" id="{04E99B94-17A4-463C-88FA-4475883FD443}"/>
                </a:ext>
              </a:extLst>
            </p:cNvPr>
            <p:cNvSpPr/>
            <p:nvPr/>
          </p:nvSpPr>
          <p:spPr bwMode="auto">
            <a:xfrm>
              <a:off x="-4621206" y="7628715"/>
              <a:ext cx="134937" cy="80963"/>
            </a:xfrm>
            <a:custGeom>
              <a:avLst/>
              <a:gdLst>
                <a:gd name="T0" fmla="*/ 0 w 59"/>
                <a:gd name="T1" fmla="*/ 35 h 35"/>
                <a:gd name="T2" fmla="*/ 2 w 59"/>
                <a:gd name="T3" fmla="*/ 0 h 35"/>
                <a:gd name="T4" fmla="*/ 59 w 59"/>
                <a:gd name="T5" fmla="*/ 1 h 35"/>
                <a:gd name="T6" fmla="*/ 56 w 59"/>
                <a:gd name="T7" fmla="*/ 35 h 35"/>
                <a:gd name="T8" fmla="*/ 0 w 5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5">
                  <a:moveTo>
                    <a:pt x="0" y="35"/>
                  </a:moveTo>
                  <a:cubicBezTo>
                    <a:pt x="1" y="23"/>
                    <a:pt x="1" y="12"/>
                    <a:pt x="2" y="0"/>
                  </a:cubicBezTo>
                  <a:cubicBezTo>
                    <a:pt x="21" y="1"/>
                    <a:pt x="40" y="1"/>
                    <a:pt x="59" y="1"/>
                  </a:cubicBezTo>
                  <a:cubicBezTo>
                    <a:pt x="58" y="12"/>
                    <a:pt x="57" y="24"/>
                    <a:pt x="56" y="35"/>
                  </a:cubicBezTo>
                  <a:cubicBezTo>
                    <a:pt x="37" y="35"/>
                    <a:pt x="19" y="3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1" name="ísľïḋe">
              <a:extLst>
                <a:ext uri="{FF2B5EF4-FFF2-40B4-BE49-F238E27FC236}">
                  <a16:creationId xmlns:a16="http://schemas.microsoft.com/office/drawing/2014/main" id="{653461FA-AE07-4968-8252-E2A75CD926DA}"/>
                </a:ext>
              </a:extLst>
            </p:cNvPr>
            <p:cNvSpPr/>
            <p:nvPr/>
          </p:nvSpPr>
          <p:spPr bwMode="auto">
            <a:xfrm>
              <a:off x="-4664069" y="7695390"/>
              <a:ext cx="171450" cy="109538"/>
            </a:xfrm>
            <a:custGeom>
              <a:avLst/>
              <a:gdLst>
                <a:gd name="T0" fmla="*/ 3 w 75"/>
                <a:gd name="T1" fmla="*/ 40 h 48"/>
                <a:gd name="T2" fmla="*/ 0 w 75"/>
                <a:gd name="T3" fmla="*/ 0 h 48"/>
                <a:gd name="T4" fmla="*/ 75 w 75"/>
                <a:gd name="T5" fmla="*/ 9 h 48"/>
                <a:gd name="T6" fmla="*/ 71 w 75"/>
                <a:gd name="T7" fmla="*/ 48 h 48"/>
                <a:gd name="T8" fmla="*/ 3 w 75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8">
                  <a:moveTo>
                    <a:pt x="3" y="40"/>
                  </a:moveTo>
                  <a:cubicBezTo>
                    <a:pt x="2" y="27"/>
                    <a:pt x="1" y="14"/>
                    <a:pt x="0" y="0"/>
                  </a:cubicBezTo>
                  <a:cubicBezTo>
                    <a:pt x="25" y="3"/>
                    <a:pt x="50" y="6"/>
                    <a:pt x="75" y="9"/>
                  </a:cubicBezTo>
                  <a:cubicBezTo>
                    <a:pt x="74" y="22"/>
                    <a:pt x="73" y="35"/>
                    <a:pt x="71" y="48"/>
                  </a:cubicBezTo>
                  <a:cubicBezTo>
                    <a:pt x="48" y="46"/>
                    <a:pt x="26" y="43"/>
                    <a:pt x="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iṥ1îḋè">
              <a:extLst>
                <a:ext uri="{FF2B5EF4-FFF2-40B4-BE49-F238E27FC236}">
                  <a16:creationId xmlns:a16="http://schemas.microsoft.com/office/drawing/2014/main" id="{4F9638CB-FBFF-4687-ADE7-3C8F2771BB05}"/>
                </a:ext>
              </a:extLst>
            </p:cNvPr>
            <p:cNvSpPr/>
            <p:nvPr/>
          </p:nvSpPr>
          <p:spPr bwMode="auto">
            <a:xfrm>
              <a:off x="-4776781" y="8790767"/>
              <a:ext cx="190500" cy="88900"/>
            </a:xfrm>
            <a:custGeom>
              <a:avLst/>
              <a:gdLst>
                <a:gd name="T0" fmla="*/ 0 w 83"/>
                <a:gd name="T1" fmla="*/ 34 h 39"/>
                <a:gd name="T2" fmla="*/ 7 w 83"/>
                <a:gd name="T3" fmla="*/ 0 h 39"/>
                <a:gd name="T4" fmla="*/ 83 w 83"/>
                <a:gd name="T5" fmla="*/ 5 h 39"/>
                <a:gd name="T6" fmla="*/ 80 w 83"/>
                <a:gd name="T7" fmla="*/ 39 h 39"/>
                <a:gd name="T8" fmla="*/ 0 w 83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0" y="34"/>
                  </a:moveTo>
                  <a:cubicBezTo>
                    <a:pt x="3" y="23"/>
                    <a:pt x="5" y="11"/>
                    <a:pt x="7" y="0"/>
                  </a:cubicBezTo>
                  <a:cubicBezTo>
                    <a:pt x="32" y="2"/>
                    <a:pt x="57" y="3"/>
                    <a:pt x="83" y="5"/>
                  </a:cubicBezTo>
                  <a:cubicBezTo>
                    <a:pt x="82" y="16"/>
                    <a:pt x="81" y="28"/>
                    <a:pt x="80" y="39"/>
                  </a:cubicBezTo>
                  <a:cubicBezTo>
                    <a:pt x="53" y="37"/>
                    <a:pt x="27" y="36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ïṡ1íḓé">
              <a:extLst>
                <a:ext uri="{FF2B5EF4-FFF2-40B4-BE49-F238E27FC236}">
                  <a16:creationId xmlns:a16="http://schemas.microsoft.com/office/drawing/2014/main" id="{F2671267-6FC0-4AE0-8F87-F71AC06373E8}"/>
                </a:ext>
              </a:extLst>
            </p:cNvPr>
            <p:cNvSpPr/>
            <p:nvPr/>
          </p:nvSpPr>
          <p:spPr bwMode="auto">
            <a:xfrm>
              <a:off x="-5924544" y="7908115"/>
              <a:ext cx="687387" cy="696913"/>
            </a:xfrm>
            <a:custGeom>
              <a:avLst/>
              <a:gdLst>
                <a:gd name="T0" fmla="*/ 301 w 301"/>
                <a:gd name="T1" fmla="*/ 298 h 305"/>
                <a:gd name="T2" fmla="*/ 231 w 301"/>
                <a:gd name="T3" fmla="*/ 305 h 305"/>
                <a:gd name="T4" fmla="*/ 110 w 301"/>
                <a:gd name="T5" fmla="*/ 155 h 305"/>
                <a:gd name="T6" fmla="*/ 0 w 301"/>
                <a:gd name="T7" fmla="*/ 8 h 305"/>
                <a:gd name="T8" fmla="*/ 66 w 301"/>
                <a:gd name="T9" fmla="*/ 0 h 305"/>
                <a:gd name="T10" fmla="*/ 179 w 301"/>
                <a:gd name="T11" fmla="*/ 148 h 305"/>
                <a:gd name="T12" fmla="*/ 301 w 301"/>
                <a:gd name="T13" fmla="*/ 29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305">
                  <a:moveTo>
                    <a:pt x="301" y="298"/>
                  </a:moveTo>
                  <a:cubicBezTo>
                    <a:pt x="277" y="300"/>
                    <a:pt x="254" y="303"/>
                    <a:pt x="231" y="305"/>
                  </a:cubicBezTo>
                  <a:cubicBezTo>
                    <a:pt x="190" y="255"/>
                    <a:pt x="149" y="205"/>
                    <a:pt x="110" y="155"/>
                  </a:cubicBezTo>
                  <a:cubicBezTo>
                    <a:pt x="72" y="106"/>
                    <a:pt x="36" y="57"/>
                    <a:pt x="0" y="8"/>
                  </a:cubicBezTo>
                  <a:cubicBezTo>
                    <a:pt x="22" y="5"/>
                    <a:pt x="44" y="3"/>
                    <a:pt x="66" y="0"/>
                  </a:cubicBezTo>
                  <a:cubicBezTo>
                    <a:pt x="103" y="49"/>
                    <a:pt x="140" y="99"/>
                    <a:pt x="179" y="148"/>
                  </a:cubicBezTo>
                  <a:cubicBezTo>
                    <a:pt x="218" y="198"/>
                    <a:pt x="259" y="248"/>
                    <a:pt x="301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4" name="í$1ïḑê">
              <a:extLst>
                <a:ext uri="{FF2B5EF4-FFF2-40B4-BE49-F238E27FC236}">
                  <a16:creationId xmlns:a16="http://schemas.microsoft.com/office/drawing/2014/main" id="{0EDAA537-1E1A-493D-9115-C8558340D45F}"/>
                </a:ext>
              </a:extLst>
            </p:cNvPr>
            <p:cNvSpPr/>
            <p:nvPr/>
          </p:nvSpPr>
          <p:spPr bwMode="auto">
            <a:xfrm>
              <a:off x="-5554656" y="8552640"/>
              <a:ext cx="373063" cy="665163"/>
            </a:xfrm>
            <a:custGeom>
              <a:avLst/>
              <a:gdLst>
                <a:gd name="T0" fmla="*/ 0 w 163"/>
                <a:gd name="T1" fmla="*/ 281 h 291"/>
                <a:gd name="T2" fmla="*/ 47 w 163"/>
                <a:gd name="T3" fmla="*/ 141 h 291"/>
                <a:gd name="T4" fmla="*/ 93 w 163"/>
                <a:gd name="T5" fmla="*/ 0 h 291"/>
                <a:gd name="T6" fmla="*/ 163 w 163"/>
                <a:gd name="T7" fmla="*/ 13 h 291"/>
                <a:gd name="T8" fmla="*/ 121 w 163"/>
                <a:gd name="T9" fmla="*/ 153 h 291"/>
                <a:gd name="T10" fmla="*/ 76 w 163"/>
                <a:gd name="T11" fmla="*/ 291 h 291"/>
                <a:gd name="T12" fmla="*/ 0 w 163"/>
                <a:gd name="T13" fmla="*/ 28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91">
                  <a:moveTo>
                    <a:pt x="0" y="281"/>
                  </a:moveTo>
                  <a:cubicBezTo>
                    <a:pt x="16" y="234"/>
                    <a:pt x="32" y="187"/>
                    <a:pt x="47" y="141"/>
                  </a:cubicBezTo>
                  <a:cubicBezTo>
                    <a:pt x="62" y="94"/>
                    <a:pt x="78" y="47"/>
                    <a:pt x="93" y="0"/>
                  </a:cubicBezTo>
                  <a:cubicBezTo>
                    <a:pt x="116" y="4"/>
                    <a:pt x="140" y="9"/>
                    <a:pt x="163" y="13"/>
                  </a:cubicBezTo>
                  <a:cubicBezTo>
                    <a:pt x="149" y="60"/>
                    <a:pt x="135" y="106"/>
                    <a:pt x="121" y="153"/>
                  </a:cubicBezTo>
                  <a:cubicBezTo>
                    <a:pt x="106" y="199"/>
                    <a:pt x="91" y="245"/>
                    <a:pt x="76" y="291"/>
                  </a:cubicBezTo>
                  <a:cubicBezTo>
                    <a:pt x="51" y="288"/>
                    <a:pt x="25" y="284"/>
                    <a:pt x="0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5" name="íśḻïḑè">
              <a:extLst>
                <a:ext uri="{FF2B5EF4-FFF2-40B4-BE49-F238E27FC236}">
                  <a16:creationId xmlns:a16="http://schemas.microsoft.com/office/drawing/2014/main" id="{D28ACC7C-F033-43FC-9AB1-72D8EAA286BC}"/>
                </a:ext>
              </a:extLst>
            </p:cNvPr>
            <p:cNvSpPr/>
            <p:nvPr/>
          </p:nvSpPr>
          <p:spPr bwMode="auto">
            <a:xfrm>
              <a:off x="-5319707" y="8525653"/>
              <a:ext cx="619126" cy="349250"/>
            </a:xfrm>
            <a:custGeom>
              <a:avLst/>
              <a:gdLst>
                <a:gd name="T0" fmla="*/ 0 w 271"/>
                <a:gd name="T1" fmla="*/ 47 h 153"/>
                <a:gd name="T2" fmla="*/ 10 w 271"/>
                <a:gd name="T3" fmla="*/ 0 h 153"/>
                <a:gd name="T4" fmla="*/ 140 w 271"/>
                <a:gd name="T5" fmla="*/ 53 h 153"/>
                <a:gd name="T6" fmla="*/ 271 w 271"/>
                <a:gd name="T7" fmla="*/ 105 h 153"/>
                <a:gd name="T8" fmla="*/ 264 w 271"/>
                <a:gd name="T9" fmla="*/ 153 h 153"/>
                <a:gd name="T10" fmla="*/ 131 w 271"/>
                <a:gd name="T11" fmla="*/ 100 h 153"/>
                <a:gd name="T12" fmla="*/ 0 w 271"/>
                <a:gd name="T13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53">
                  <a:moveTo>
                    <a:pt x="0" y="47"/>
                  </a:moveTo>
                  <a:cubicBezTo>
                    <a:pt x="3" y="32"/>
                    <a:pt x="7" y="16"/>
                    <a:pt x="10" y="0"/>
                  </a:cubicBezTo>
                  <a:cubicBezTo>
                    <a:pt x="53" y="18"/>
                    <a:pt x="96" y="35"/>
                    <a:pt x="140" y="53"/>
                  </a:cubicBezTo>
                  <a:cubicBezTo>
                    <a:pt x="183" y="70"/>
                    <a:pt x="227" y="88"/>
                    <a:pt x="271" y="105"/>
                  </a:cubicBezTo>
                  <a:cubicBezTo>
                    <a:pt x="269" y="121"/>
                    <a:pt x="266" y="137"/>
                    <a:pt x="264" y="153"/>
                  </a:cubicBezTo>
                  <a:cubicBezTo>
                    <a:pt x="219" y="135"/>
                    <a:pt x="175" y="117"/>
                    <a:pt x="131" y="100"/>
                  </a:cubicBezTo>
                  <a:cubicBezTo>
                    <a:pt x="87" y="82"/>
                    <a:pt x="43" y="65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6" name="íś1îḍe">
              <a:extLst>
                <a:ext uri="{FF2B5EF4-FFF2-40B4-BE49-F238E27FC236}">
                  <a16:creationId xmlns:a16="http://schemas.microsoft.com/office/drawing/2014/main" id="{496AC221-3DFB-452C-A67C-41926E9D0BD8}"/>
                </a:ext>
              </a:extLst>
            </p:cNvPr>
            <p:cNvSpPr/>
            <p:nvPr/>
          </p:nvSpPr>
          <p:spPr bwMode="auto">
            <a:xfrm>
              <a:off x="-4760907" y="8419290"/>
              <a:ext cx="203200" cy="114300"/>
            </a:xfrm>
            <a:custGeom>
              <a:avLst/>
              <a:gdLst>
                <a:gd name="T0" fmla="*/ 13 w 89"/>
                <a:gd name="T1" fmla="*/ 40 h 50"/>
                <a:gd name="T2" fmla="*/ 0 w 89"/>
                <a:gd name="T3" fmla="*/ 0 h 50"/>
                <a:gd name="T4" fmla="*/ 89 w 89"/>
                <a:gd name="T5" fmla="*/ 12 h 50"/>
                <a:gd name="T6" fmla="*/ 86 w 89"/>
                <a:gd name="T7" fmla="*/ 50 h 50"/>
                <a:gd name="T8" fmla="*/ 13 w 89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13" y="40"/>
                  </a:moveTo>
                  <a:cubicBezTo>
                    <a:pt x="9" y="26"/>
                    <a:pt x="5" y="13"/>
                    <a:pt x="0" y="0"/>
                  </a:cubicBezTo>
                  <a:cubicBezTo>
                    <a:pt x="30" y="4"/>
                    <a:pt x="60" y="8"/>
                    <a:pt x="89" y="12"/>
                  </a:cubicBezTo>
                  <a:cubicBezTo>
                    <a:pt x="88" y="24"/>
                    <a:pt x="87" y="37"/>
                    <a:pt x="86" y="50"/>
                  </a:cubicBezTo>
                  <a:cubicBezTo>
                    <a:pt x="62" y="46"/>
                    <a:pt x="37" y="43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7" name="îṧļïďé">
              <a:extLst>
                <a:ext uri="{FF2B5EF4-FFF2-40B4-BE49-F238E27FC236}">
                  <a16:creationId xmlns:a16="http://schemas.microsoft.com/office/drawing/2014/main" id="{338C5460-D07C-44D2-AE6E-7173504CDB1A}"/>
                </a:ext>
              </a:extLst>
            </p:cNvPr>
            <p:cNvSpPr/>
            <p:nvPr/>
          </p:nvSpPr>
          <p:spPr bwMode="auto">
            <a:xfrm>
              <a:off x="-6042019" y="7165163"/>
              <a:ext cx="944562" cy="153988"/>
            </a:xfrm>
            <a:custGeom>
              <a:avLst/>
              <a:gdLst>
                <a:gd name="T0" fmla="*/ 414 w 414"/>
                <a:gd name="T1" fmla="*/ 29 h 67"/>
                <a:gd name="T2" fmla="*/ 404 w 414"/>
                <a:gd name="T3" fmla="*/ 67 h 67"/>
                <a:gd name="T4" fmla="*/ 222 w 414"/>
                <a:gd name="T5" fmla="*/ 52 h 67"/>
                <a:gd name="T6" fmla="*/ 39 w 414"/>
                <a:gd name="T7" fmla="*/ 37 h 67"/>
                <a:gd name="T8" fmla="*/ 0 w 414"/>
                <a:gd name="T9" fmla="*/ 0 h 67"/>
                <a:gd name="T10" fmla="*/ 208 w 414"/>
                <a:gd name="T11" fmla="*/ 15 h 67"/>
                <a:gd name="T12" fmla="*/ 414 w 414"/>
                <a:gd name="T1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67">
                  <a:moveTo>
                    <a:pt x="414" y="29"/>
                  </a:moveTo>
                  <a:cubicBezTo>
                    <a:pt x="411" y="42"/>
                    <a:pt x="407" y="54"/>
                    <a:pt x="404" y="67"/>
                  </a:cubicBezTo>
                  <a:cubicBezTo>
                    <a:pt x="343" y="62"/>
                    <a:pt x="283" y="57"/>
                    <a:pt x="222" y="52"/>
                  </a:cubicBezTo>
                  <a:cubicBezTo>
                    <a:pt x="161" y="47"/>
                    <a:pt x="100" y="42"/>
                    <a:pt x="39" y="37"/>
                  </a:cubicBezTo>
                  <a:cubicBezTo>
                    <a:pt x="26" y="24"/>
                    <a:pt x="13" y="12"/>
                    <a:pt x="0" y="0"/>
                  </a:cubicBezTo>
                  <a:cubicBezTo>
                    <a:pt x="69" y="5"/>
                    <a:pt x="139" y="10"/>
                    <a:pt x="208" y="15"/>
                  </a:cubicBezTo>
                  <a:cubicBezTo>
                    <a:pt x="276" y="20"/>
                    <a:pt x="345" y="25"/>
                    <a:pt x="414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ïṧļïḋè">
              <a:extLst>
                <a:ext uri="{FF2B5EF4-FFF2-40B4-BE49-F238E27FC236}">
                  <a16:creationId xmlns:a16="http://schemas.microsoft.com/office/drawing/2014/main" id="{1F8C83A7-28C4-4797-918F-55EAC0E1AEB3}"/>
                </a:ext>
              </a:extLst>
            </p:cNvPr>
            <p:cNvSpPr/>
            <p:nvPr/>
          </p:nvSpPr>
          <p:spPr bwMode="auto">
            <a:xfrm>
              <a:off x="-5718170" y="6923863"/>
              <a:ext cx="328612" cy="319088"/>
            </a:xfrm>
            <a:custGeom>
              <a:avLst/>
              <a:gdLst>
                <a:gd name="T0" fmla="*/ 144 w 144"/>
                <a:gd name="T1" fmla="*/ 137 h 140"/>
                <a:gd name="T2" fmla="*/ 71 w 144"/>
                <a:gd name="T3" fmla="*/ 140 h 140"/>
                <a:gd name="T4" fmla="*/ 0 w 144"/>
                <a:gd name="T5" fmla="*/ 0 h 140"/>
                <a:gd name="T6" fmla="*/ 78 w 144"/>
                <a:gd name="T7" fmla="*/ 10 h 140"/>
                <a:gd name="T8" fmla="*/ 144 w 144"/>
                <a:gd name="T9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0">
                  <a:moveTo>
                    <a:pt x="144" y="137"/>
                  </a:moveTo>
                  <a:cubicBezTo>
                    <a:pt x="119" y="138"/>
                    <a:pt x="95" y="139"/>
                    <a:pt x="71" y="140"/>
                  </a:cubicBezTo>
                  <a:cubicBezTo>
                    <a:pt x="46" y="93"/>
                    <a:pt x="23" y="46"/>
                    <a:pt x="0" y="0"/>
                  </a:cubicBezTo>
                  <a:cubicBezTo>
                    <a:pt x="26" y="3"/>
                    <a:pt x="52" y="6"/>
                    <a:pt x="78" y="10"/>
                  </a:cubicBezTo>
                  <a:cubicBezTo>
                    <a:pt x="99" y="52"/>
                    <a:pt x="121" y="94"/>
                    <a:pt x="144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9" name="í$ḻiḓe">
              <a:extLst>
                <a:ext uri="{FF2B5EF4-FFF2-40B4-BE49-F238E27FC236}">
                  <a16:creationId xmlns:a16="http://schemas.microsoft.com/office/drawing/2014/main" id="{29EF640A-4115-4C64-B730-7317629D4045}"/>
                </a:ext>
              </a:extLst>
            </p:cNvPr>
            <p:cNvSpPr/>
            <p:nvPr/>
          </p:nvSpPr>
          <p:spPr bwMode="auto">
            <a:xfrm>
              <a:off x="-5576882" y="7487427"/>
              <a:ext cx="666751" cy="171450"/>
            </a:xfrm>
            <a:custGeom>
              <a:avLst/>
              <a:gdLst>
                <a:gd name="T0" fmla="*/ 292 w 292"/>
                <a:gd name="T1" fmla="*/ 37 h 75"/>
                <a:gd name="T2" fmla="*/ 283 w 292"/>
                <a:gd name="T3" fmla="*/ 75 h 75"/>
                <a:gd name="T4" fmla="*/ 163 w 292"/>
                <a:gd name="T5" fmla="*/ 56 h 75"/>
                <a:gd name="T6" fmla="*/ 43 w 292"/>
                <a:gd name="T7" fmla="*/ 37 h 75"/>
                <a:gd name="T8" fmla="*/ 0 w 292"/>
                <a:gd name="T9" fmla="*/ 0 h 75"/>
                <a:gd name="T10" fmla="*/ 146 w 292"/>
                <a:gd name="T11" fmla="*/ 19 h 75"/>
                <a:gd name="T12" fmla="*/ 292 w 292"/>
                <a:gd name="T13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75">
                  <a:moveTo>
                    <a:pt x="292" y="37"/>
                  </a:moveTo>
                  <a:cubicBezTo>
                    <a:pt x="289" y="50"/>
                    <a:pt x="286" y="62"/>
                    <a:pt x="283" y="75"/>
                  </a:cubicBezTo>
                  <a:cubicBezTo>
                    <a:pt x="243" y="69"/>
                    <a:pt x="203" y="62"/>
                    <a:pt x="163" y="56"/>
                  </a:cubicBezTo>
                  <a:cubicBezTo>
                    <a:pt x="123" y="50"/>
                    <a:pt x="83" y="43"/>
                    <a:pt x="43" y="37"/>
                  </a:cubicBezTo>
                  <a:cubicBezTo>
                    <a:pt x="28" y="24"/>
                    <a:pt x="14" y="12"/>
                    <a:pt x="0" y="0"/>
                  </a:cubicBezTo>
                  <a:cubicBezTo>
                    <a:pt x="49" y="6"/>
                    <a:pt x="97" y="12"/>
                    <a:pt x="146" y="19"/>
                  </a:cubicBezTo>
                  <a:cubicBezTo>
                    <a:pt x="194" y="25"/>
                    <a:pt x="243" y="31"/>
                    <a:pt x="29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0" name="îṩļíḑê">
              <a:extLst>
                <a:ext uri="{FF2B5EF4-FFF2-40B4-BE49-F238E27FC236}">
                  <a16:creationId xmlns:a16="http://schemas.microsoft.com/office/drawing/2014/main" id="{863B15F3-9DF1-4DB1-A93D-AE9EF4F27658}"/>
                </a:ext>
              </a:extLst>
            </p:cNvPr>
            <p:cNvSpPr/>
            <p:nvPr/>
          </p:nvSpPr>
          <p:spPr bwMode="auto">
            <a:xfrm>
              <a:off x="-5540368" y="6946088"/>
              <a:ext cx="366712" cy="280987"/>
            </a:xfrm>
            <a:custGeom>
              <a:avLst/>
              <a:gdLst>
                <a:gd name="T0" fmla="*/ 115 w 161"/>
                <a:gd name="T1" fmla="*/ 14 h 123"/>
                <a:gd name="T2" fmla="*/ 161 w 161"/>
                <a:gd name="T3" fmla="*/ 123 h 123"/>
                <a:gd name="T4" fmla="*/ 60 w 161"/>
                <a:gd name="T5" fmla="*/ 116 h 123"/>
                <a:gd name="T6" fmla="*/ 0 w 161"/>
                <a:gd name="T7" fmla="*/ 0 h 123"/>
                <a:gd name="T8" fmla="*/ 115 w 161"/>
                <a:gd name="T9" fmla="*/ 1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3">
                  <a:moveTo>
                    <a:pt x="115" y="14"/>
                  </a:moveTo>
                  <a:cubicBezTo>
                    <a:pt x="130" y="50"/>
                    <a:pt x="146" y="87"/>
                    <a:pt x="161" y="123"/>
                  </a:cubicBezTo>
                  <a:cubicBezTo>
                    <a:pt x="128" y="121"/>
                    <a:pt x="94" y="119"/>
                    <a:pt x="60" y="116"/>
                  </a:cubicBezTo>
                  <a:cubicBezTo>
                    <a:pt x="39" y="77"/>
                    <a:pt x="19" y="38"/>
                    <a:pt x="0" y="0"/>
                  </a:cubicBezTo>
                  <a:cubicBezTo>
                    <a:pt x="38" y="5"/>
                    <a:pt x="77" y="9"/>
                    <a:pt x="115" y="14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iśḻïḍê">
              <a:extLst>
                <a:ext uri="{FF2B5EF4-FFF2-40B4-BE49-F238E27FC236}">
                  <a16:creationId xmlns:a16="http://schemas.microsoft.com/office/drawing/2014/main" id="{E3A2051C-3F96-4F31-9B18-A688CD06D81D}"/>
                </a:ext>
              </a:extLst>
            </p:cNvPr>
            <p:cNvSpPr/>
            <p:nvPr/>
          </p:nvSpPr>
          <p:spPr bwMode="auto">
            <a:xfrm>
              <a:off x="-6564307" y="8173227"/>
              <a:ext cx="996951" cy="233363"/>
            </a:xfrm>
            <a:custGeom>
              <a:avLst/>
              <a:gdLst>
                <a:gd name="T0" fmla="*/ 12 w 437"/>
                <a:gd name="T1" fmla="*/ 63 h 102"/>
                <a:gd name="T2" fmla="*/ 215 w 437"/>
                <a:gd name="T3" fmla="*/ 32 h 102"/>
                <a:gd name="T4" fmla="*/ 413 w 437"/>
                <a:gd name="T5" fmla="*/ 0 h 102"/>
                <a:gd name="T6" fmla="*/ 437 w 437"/>
                <a:gd name="T7" fmla="*/ 34 h 102"/>
                <a:gd name="T8" fmla="*/ 222 w 437"/>
                <a:gd name="T9" fmla="*/ 68 h 102"/>
                <a:gd name="T10" fmla="*/ 0 w 437"/>
                <a:gd name="T11" fmla="*/ 102 h 102"/>
                <a:gd name="T12" fmla="*/ 12 w 437"/>
                <a:gd name="T13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102">
                  <a:moveTo>
                    <a:pt x="12" y="63"/>
                  </a:moveTo>
                  <a:cubicBezTo>
                    <a:pt x="80" y="53"/>
                    <a:pt x="148" y="43"/>
                    <a:pt x="215" y="32"/>
                  </a:cubicBezTo>
                  <a:cubicBezTo>
                    <a:pt x="282" y="22"/>
                    <a:pt x="347" y="11"/>
                    <a:pt x="413" y="0"/>
                  </a:cubicBezTo>
                  <a:cubicBezTo>
                    <a:pt x="421" y="11"/>
                    <a:pt x="429" y="23"/>
                    <a:pt x="437" y="34"/>
                  </a:cubicBezTo>
                  <a:cubicBezTo>
                    <a:pt x="366" y="45"/>
                    <a:pt x="294" y="57"/>
                    <a:pt x="222" y="68"/>
                  </a:cubicBezTo>
                  <a:cubicBezTo>
                    <a:pt x="149" y="80"/>
                    <a:pt x="75" y="91"/>
                    <a:pt x="0" y="102"/>
                  </a:cubicBezTo>
                  <a:cubicBezTo>
                    <a:pt x="4" y="89"/>
                    <a:pt x="8" y="76"/>
                    <a:pt x="12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" name="i$ḻïḓê">
              <a:extLst>
                <a:ext uri="{FF2B5EF4-FFF2-40B4-BE49-F238E27FC236}">
                  <a16:creationId xmlns:a16="http://schemas.microsoft.com/office/drawing/2014/main" id="{D9E55AC9-10F8-4C7F-AEDF-3B0B10093866}"/>
                </a:ext>
              </a:extLst>
            </p:cNvPr>
            <p:cNvSpPr/>
            <p:nvPr/>
          </p:nvSpPr>
          <p:spPr bwMode="auto">
            <a:xfrm>
              <a:off x="-6296019" y="8293877"/>
              <a:ext cx="498474" cy="550863"/>
            </a:xfrm>
            <a:custGeom>
              <a:avLst/>
              <a:gdLst>
                <a:gd name="T0" fmla="*/ 218 w 218"/>
                <a:gd name="T1" fmla="*/ 230 h 241"/>
                <a:gd name="T2" fmla="*/ 158 w 218"/>
                <a:gd name="T3" fmla="*/ 241 h 241"/>
                <a:gd name="T4" fmla="*/ 0 w 218"/>
                <a:gd name="T5" fmla="*/ 11 h 241"/>
                <a:gd name="T6" fmla="*/ 59 w 218"/>
                <a:gd name="T7" fmla="*/ 0 h 241"/>
                <a:gd name="T8" fmla="*/ 218 w 218"/>
                <a:gd name="T9" fmla="*/ 23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41">
                  <a:moveTo>
                    <a:pt x="218" y="230"/>
                  </a:moveTo>
                  <a:cubicBezTo>
                    <a:pt x="198" y="234"/>
                    <a:pt x="178" y="238"/>
                    <a:pt x="158" y="241"/>
                  </a:cubicBezTo>
                  <a:cubicBezTo>
                    <a:pt x="103" y="164"/>
                    <a:pt x="50" y="87"/>
                    <a:pt x="0" y="11"/>
                  </a:cubicBezTo>
                  <a:cubicBezTo>
                    <a:pt x="20" y="8"/>
                    <a:pt x="39" y="4"/>
                    <a:pt x="59" y="0"/>
                  </a:cubicBezTo>
                  <a:cubicBezTo>
                    <a:pt x="110" y="76"/>
                    <a:pt x="163" y="153"/>
                    <a:pt x="218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3" name="ïṡľídé">
              <a:extLst>
                <a:ext uri="{FF2B5EF4-FFF2-40B4-BE49-F238E27FC236}">
                  <a16:creationId xmlns:a16="http://schemas.microsoft.com/office/drawing/2014/main" id="{9C0EB913-2551-4E9C-900B-7BB1AFF46A28}"/>
                </a:ext>
              </a:extLst>
            </p:cNvPr>
            <p:cNvSpPr/>
            <p:nvPr/>
          </p:nvSpPr>
          <p:spPr bwMode="auto">
            <a:xfrm>
              <a:off x="-6656382" y="8500253"/>
              <a:ext cx="615951" cy="196850"/>
            </a:xfrm>
            <a:custGeom>
              <a:avLst/>
              <a:gdLst>
                <a:gd name="T0" fmla="*/ 14 w 270"/>
                <a:gd name="T1" fmla="*/ 42 h 86"/>
                <a:gd name="T2" fmla="*/ 239 w 270"/>
                <a:gd name="T3" fmla="*/ 0 h 86"/>
                <a:gd name="T4" fmla="*/ 270 w 270"/>
                <a:gd name="T5" fmla="*/ 36 h 86"/>
                <a:gd name="T6" fmla="*/ 137 w 270"/>
                <a:gd name="T7" fmla="*/ 61 h 86"/>
                <a:gd name="T8" fmla="*/ 0 w 270"/>
                <a:gd name="T9" fmla="*/ 86 h 86"/>
                <a:gd name="T10" fmla="*/ 14 w 270"/>
                <a:gd name="T11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86">
                  <a:moveTo>
                    <a:pt x="14" y="42"/>
                  </a:moveTo>
                  <a:cubicBezTo>
                    <a:pt x="90" y="28"/>
                    <a:pt x="164" y="14"/>
                    <a:pt x="239" y="0"/>
                  </a:cubicBezTo>
                  <a:cubicBezTo>
                    <a:pt x="249" y="12"/>
                    <a:pt x="260" y="24"/>
                    <a:pt x="270" y="36"/>
                  </a:cubicBezTo>
                  <a:cubicBezTo>
                    <a:pt x="226" y="45"/>
                    <a:pt x="181" y="53"/>
                    <a:pt x="137" y="61"/>
                  </a:cubicBezTo>
                  <a:cubicBezTo>
                    <a:pt x="91" y="70"/>
                    <a:pt x="46" y="78"/>
                    <a:pt x="0" y="86"/>
                  </a:cubicBezTo>
                  <a:cubicBezTo>
                    <a:pt x="5" y="71"/>
                    <a:pt x="9" y="57"/>
                    <a:pt x="1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4" name="íṩ1îḋè">
              <a:extLst>
                <a:ext uri="{FF2B5EF4-FFF2-40B4-BE49-F238E27FC236}">
                  <a16:creationId xmlns:a16="http://schemas.microsoft.com/office/drawing/2014/main" id="{29E104EC-95F1-483C-9D46-C9411A3F41D7}"/>
                </a:ext>
              </a:extLst>
            </p:cNvPr>
            <p:cNvSpPr/>
            <p:nvPr/>
          </p:nvSpPr>
          <p:spPr bwMode="auto">
            <a:xfrm>
              <a:off x="-6561132" y="8579628"/>
              <a:ext cx="384175" cy="346075"/>
            </a:xfrm>
            <a:custGeom>
              <a:avLst/>
              <a:gdLst>
                <a:gd name="T0" fmla="*/ 168 w 168"/>
                <a:gd name="T1" fmla="*/ 143 h 151"/>
                <a:gd name="T2" fmla="*/ 104 w 168"/>
                <a:gd name="T3" fmla="*/ 151 h 151"/>
                <a:gd name="T4" fmla="*/ 0 w 168"/>
                <a:gd name="T5" fmla="*/ 8 h 151"/>
                <a:gd name="T6" fmla="*/ 63 w 168"/>
                <a:gd name="T7" fmla="*/ 0 h 151"/>
                <a:gd name="T8" fmla="*/ 168 w 168"/>
                <a:gd name="T9" fmla="*/ 1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1">
                  <a:moveTo>
                    <a:pt x="168" y="143"/>
                  </a:moveTo>
                  <a:cubicBezTo>
                    <a:pt x="146" y="146"/>
                    <a:pt x="125" y="148"/>
                    <a:pt x="104" y="151"/>
                  </a:cubicBezTo>
                  <a:cubicBezTo>
                    <a:pt x="68" y="103"/>
                    <a:pt x="34" y="55"/>
                    <a:pt x="0" y="8"/>
                  </a:cubicBezTo>
                  <a:cubicBezTo>
                    <a:pt x="21" y="5"/>
                    <a:pt x="42" y="3"/>
                    <a:pt x="63" y="0"/>
                  </a:cubicBezTo>
                  <a:cubicBezTo>
                    <a:pt x="97" y="48"/>
                    <a:pt x="132" y="95"/>
                    <a:pt x="168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5" name="ísľïďê">
              <a:extLst>
                <a:ext uri="{FF2B5EF4-FFF2-40B4-BE49-F238E27FC236}">
                  <a16:creationId xmlns:a16="http://schemas.microsoft.com/office/drawing/2014/main" id="{2CEB7189-9437-4A56-BA32-BD14372C6753}"/>
                </a:ext>
              </a:extLst>
            </p:cNvPr>
            <p:cNvSpPr/>
            <p:nvPr/>
          </p:nvSpPr>
          <p:spPr bwMode="auto">
            <a:xfrm>
              <a:off x="-6370633" y="8595503"/>
              <a:ext cx="393700" cy="247650"/>
            </a:xfrm>
            <a:custGeom>
              <a:avLst/>
              <a:gdLst>
                <a:gd name="T0" fmla="*/ 114 w 173"/>
                <a:gd name="T1" fmla="*/ 0 h 108"/>
                <a:gd name="T2" fmla="*/ 173 w 173"/>
                <a:gd name="T3" fmla="*/ 85 h 108"/>
                <a:gd name="T4" fmla="*/ 120 w 173"/>
                <a:gd name="T5" fmla="*/ 97 h 108"/>
                <a:gd name="T6" fmla="*/ 64 w 173"/>
                <a:gd name="T7" fmla="*/ 108 h 108"/>
                <a:gd name="T8" fmla="*/ 0 w 173"/>
                <a:gd name="T9" fmla="*/ 21 h 108"/>
                <a:gd name="T10" fmla="*/ 114 w 173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08">
                  <a:moveTo>
                    <a:pt x="114" y="0"/>
                  </a:moveTo>
                  <a:cubicBezTo>
                    <a:pt x="133" y="28"/>
                    <a:pt x="153" y="56"/>
                    <a:pt x="173" y="85"/>
                  </a:cubicBezTo>
                  <a:cubicBezTo>
                    <a:pt x="173" y="85"/>
                    <a:pt x="144" y="92"/>
                    <a:pt x="120" y="97"/>
                  </a:cubicBezTo>
                  <a:cubicBezTo>
                    <a:pt x="95" y="102"/>
                    <a:pt x="64" y="108"/>
                    <a:pt x="64" y="108"/>
                  </a:cubicBezTo>
                  <a:cubicBezTo>
                    <a:pt x="42" y="79"/>
                    <a:pt x="21" y="50"/>
                    <a:pt x="0" y="21"/>
                  </a:cubicBezTo>
                  <a:cubicBezTo>
                    <a:pt x="38" y="14"/>
                    <a:pt x="76" y="7"/>
                    <a:pt x="11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6" name="îs1îḓé">
              <a:extLst>
                <a:ext uri="{FF2B5EF4-FFF2-40B4-BE49-F238E27FC236}">
                  <a16:creationId xmlns:a16="http://schemas.microsoft.com/office/drawing/2014/main" id="{5A8A6BC5-52F9-44EC-9439-59B4AE583AA0}"/>
                </a:ext>
              </a:extLst>
            </p:cNvPr>
            <p:cNvSpPr/>
            <p:nvPr/>
          </p:nvSpPr>
          <p:spPr bwMode="auto">
            <a:xfrm>
              <a:off x="-4552945" y="7709678"/>
              <a:ext cx="60325" cy="6350"/>
            </a:xfrm>
            <a:custGeom>
              <a:avLst/>
              <a:gdLst>
                <a:gd name="T0" fmla="*/ 0 w 26"/>
                <a:gd name="T1" fmla="*/ 0 h 3"/>
                <a:gd name="T2" fmla="*/ 26 w 26"/>
                <a:gd name="T3" fmla="*/ 3 h 3"/>
                <a:gd name="T4" fmla="*/ 26 w 26"/>
                <a:gd name="T5" fmla="*/ 0 h 3"/>
                <a:gd name="T6" fmla="*/ 0 w 2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">
                  <a:moveTo>
                    <a:pt x="0" y="0"/>
                  </a:moveTo>
                  <a:cubicBezTo>
                    <a:pt x="9" y="1"/>
                    <a:pt x="17" y="2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  <a:cubicBezTo>
                    <a:pt x="17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7" name="ï$ľîḑe">
              <a:extLst>
                <a:ext uri="{FF2B5EF4-FFF2-40B4-BE49-F238E27FC236}">
                  <a16:creationId xmlns:a16="http://schemas.microsoft.com/office/drawing/2014/main" id="{BD325418-2AB0-4312-A7FC-C5D4A07990BE}"/>
                </a:ext>
              </a:extLst>
            </p:cNvPr>
            <p:cNvSpPr/>
            <p:nvPr/>
          </p:nvSpPr>
          <p:spPr bwMode="auto">
            <a:xfrm>
              <a:off x="-6375394" y="7133414"/>
              <a:ext cx="704851" cy="752476"/>
            </a:xfrm>
            <a:custGeom>
              <a:avLst/>
              <a:gdLst>
                <a:gd name="T0" fmla="*/ 134 w 444"/>
                <a:gd name="T1" fmla="*/ 0 h 474"/>
                <a:gd name="T2" fmla="*/ 444 w 444"/>
                <a:gd name="T3" fmla="*/ 216 h 474"/>
                <a:gd name="T4" fmla="*/ 382 w 444"/>
                <a:gd name="T5" fmla="*/ 474 h 474"/>
                <a:gd name="T6" fmla="*/ 0 w 444"/>
                <a:gd name="T7" fmla="*/ 422 h 474"/>
                <a:gd name="T8" fmla="*/ 134 w 444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74">
                  <a:moveTo>
                    <a:pt x="134" y="0"/>
                  </a:moveTo>
                  <a:lnTo>
                    <a:pt x="444" y="216"/>
                  </a:lnTo>
                  <a:lnTo>
                    <a:pt x="382" y="474"/>
                  </a:lnTo>
                  <a:lnTo>
                    <a:pt x="0" y="4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8" name="íṥľiḋè">
              <a:extLst>
                <a:ext uri="{FF2B5EF4-FFF2-40B4-BE49-F238E27FC236}">
                  <a16:creationId xmlns:a16="http://schemas.microsoft.com/office/drawing/2014/main" id="{918AC052-1404-4D17-9D9C-7954EA6A2337}"/>
                </a:ext>
              </a:extLst>
            </p:cNvPr>
            <p:cNvSpPr/>
            <p:nvPr/>
          </p:nvSpPr>
          <p:spPr bwMode="auto">
            <a:xfrm>
              <a:off x="-5784845" y="7449327"/>
              <a:ext cx="192088" cy="458788"/>
            </a:xfrm>
            <a:custGeom>
              <a:avLst/>
              <a:gdLst>
                <a:gd name="T0" fmla="*/ 121 w 121"/>
                <a:gd name="T1" fmla="*/ 31 h 289"/>
                <a:gd name="T2" fmla="*/ 50 w 121"/>
                <a:gd name="T3" fmla="*/ 289 h 289"/>
                <a:gd name="T4" fmla="*/ 0 w 121"/>
                <a:gd name="T5" fmla="*/ 280 h 289"/>
                <a:gd name="T6" fmla="*/ 75 w 121"/>
                <a:gd name="T7" fmla="*/ 0 h 289"/>
                <a:gd name="T8" fmla="*/ 121 w 121"/>
                <a:gd name="T9" fmla="*/ 3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9">
                  <a:moveTo>
                    <a:pt x="121" y="31"/>
                  </a:moveTo>
                  <a:lnTo>
                    <a:pt x="50" y="289"/>
                  </a:lnTo>
                  <a:lnTo>
                    <a:pt x="0" y="280"/>
                  </a:lnTo>
                  <a:lnTo>
                    <a:pt x="75" y="0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9" name="ïsľïde">
              <a:extLst>
                <a:ext uri="{FF2B5EF4-FFF2-40B4-BE49-F238E27FC236}">
                  <a16:creationId xmlns:a16="http://schemas.microsoft.com/office/drawing/2014/main" id="{7514D84C-2823-44BB-9140-334E7BB8594D}"/>
                </a:ext>
              </a:extLst>
            </p:cNvPr>
            <p:cNvSpPr/>
            <p:nvPr/>
          </p:nvSpPr>
          <p:spPr bwMode="auto">
            <a:xfrm>
              <a:off x="-6162670" y="7038163"/>
              <a:ext cx="1368425" cy="941388"/>
            </a:xfrm>
            <a:custGeom>
              <a:avLst/>
              <a:gdLst>
                <a:gd name="T0" fmla="*/ 13 w 600"/>
                <a:gd name="T1" fmla="*/ 0 h 412"/>
                <a:gd name="T2" fmla="*/ 0 w 600"/>
                <a:gd name="T3" fmla="*/ 42 h 412"/>
                <a:gd name="T4" fmla="*/ 555 w 600"/>
                <a:gd name="T5" fmla="*/ 412 h 412"/>
                <a:gd name="T6" fmla="*/ 600 w 600"/>
                <a:gd name="T7" fmla="*/ 391 h 412"/>
                <a:gd name="T8" fmla="*/ 13 w 600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412">
                  <a:moveTo>
                    <a:pt x="13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81" y="172"/>
                    <a:pt x="366" y="295"/>
                    <a:pt x="555" y="412"/>
                  </a:cubicBezTo>
                  <a:cubicBezTo>
                    <a:pt x="566" y="403"/>
                    <a:pt x="583" y="396"/>
                    <a:pt x="600" y="391"/>
                  </a:cubicBezTo>
                  <a:cubicBezTo>
                    <a:pt x="400" y="263"/>
                    <a:pt x="204" y="132"/>
                    <a:pt x="13" y="0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0" name="ïṣ1íḍè">
              <a:extLst>
                <a:ext uri="{FF2B5EF4-FFF2-40B4-BE49-F238E27FC236}">
                  <a16:creationId xmlns:a16="http://schemas.microsoft.com/office/drawing/2014/main" id="{6937669A-7661-4B4A-86EC-E51B90A3A1E5}"/>
                </a:ext>
              </a:extLst>
            </p:cNvPr>
            <p:cNvSpPr/>
            <p:nvPr/>
          </p:nvSpPr>
          <p:spPr bwMode="auto">
            <a:xfrm>
              <a:off x="-6162670" y="7038163"/>
              <a:ext cx="1276351" cy="881064"/>
            </a:xfrm>
            <a:custGeom>
              <a:avLst/>
              <a:gdLst>
                <a:gd name="T0" fmla="*/ 0 w 560"/>
                <a:gd name="T1" fmla="*/ 42 h 386"/>
                <a:gd name="T2" fmla="*/ 56 w 560"/>
                <a:gd name="T3" fmla="*/ 82 h 386"/>
                <a:gd name="T4" fmla="*/ 56 w 560"/>
                <a:gd name="T5" fmla="*/ 82 h 386"/>
                <a:gd name="T6" fmla="*/ 0 w 560"/>
                <a:gd name="T7" fmla="*/ 42 h 386"/>
                <a:gd name="T8" fmla="*/ 56 w 560"/>
                <a:gd name="T9" fmla="*/ 31 h 386"/>
                <a:gd name="T10" fmla="*/ 56 w 560"/>
                <a:gd name="T11" fmla="*/ 30 h 386"/>
                <a:gd name="T12" fmla="*/ 13 w 560"/>
                <a:gd name="T13" fmla="*/ 0 h 386"/>
                <a:gd name="T14" fmla="*/ 56 w 560"/>
                <a:gd name="T15" fmla="*/ 31 h 386"/>
                <a:gd name="T16" fmla="*/ 56 w 560"/>
                <a:gd name="T17" fmla="*/ 82 h 386"/>
                <a:gd name="T18" fmla="*/ 233 w 560"/>
                <a:gd name="T19" fmla="*/ 204 h 386"/>
                <a:gd name="T20" fmla="*/ 233 w 560"/>
                <a:gd name="T21" fmla="*/ 203 h 386"/>
                <a:gd name="T22" fmla="*/ 56 w 560"/>
                <a:gd name="T23" fmla="*/ 82 h 386"/>
                <a:gd name="T24" fmla="*/ 56 w 560"/>
                <a:gd name="T25" fmla="*/ 82 h 386"/>
                <a:gd name="T26" fmla="*/ 56 w 560"/>
                <a:gd name="T27" fmla="*/ 30 h 386"/>
                <a:gd name="T28" fmla="*/ 56 w 560"/>
                <a:gd name="T29" fmla="*/ 31 h 386"/>
                <a:gd name="T30" fmla="*/ 97 w 560"/>
                <a:gd name="T31" fmla="*/ 60 h 386"/>
                <a:gd name="T32" fmla="*/ 100 w 560"/>
                <a:gd name="T33" fmla="*/ 60 h 386"/>
                <a:gd name="T34" fmla="*/ 56 w 560"/>
                <a:gd name="T35" fmla="*/ 30 h 386"/>
                <a:gd name="T36" fmla="*/ 233 w 560"/>
                <a:gd name="T37" fmla="*/ 153 h 386"/>
                <a:gd name="T38" fmla="*/ 151 w 560"/>
                <a:gd name="T39" fmla="*/ 97 h 386"/>
                <a:gd name="T40" fmla="*/ 155 w 560"/>
                <a:gd name="T41" fmla="*/ 98 h 386"/>
                <a:gd name="T42" fmla="*/ 233 w 560"/>
                <a:gd name="T43" fmla="*/ 150 h 386"/>
                <a:gd name="T44" fmla="*/ 233 w 560"/>
                <a:gd name="T45" fmla="*/ 153 h 386"/>
                <a:gd name="T46" fmla="*/ 233 w 560"/>
                <a:gd name="T47" fmla="*/ 204 h 386"/>
                <a:gd name="T48" fmla="*/ 442 w 560"/>
                <a:gd name="T49" fmla="*/ 341 h 386"/>
                <a:gd name="T50" fmla="*/ 442 w 560"/>
                <a:gd name="T51" fmla="*/ 340 h 386"/>
                <a:gd name="T52" fmla="*/ 337 w 560"/>
                <a:gd name="T53" fmla="*/ 272 h 386"/>
                <a:gd name="T54" fmla="*/ 233 w 560"/>
                <a:gd name="T55" fmla="*/ 203 h 386"/>
                <a:gd name="T56" fmla="*/ 233 w 560"/>
                <a:gd name="T57" fmla="*/ 204 h 386"/>
                <a:gd name="T58" fmla="*/ 233 w 560"/>
                <a:gd name="T59" fmla="*/ 150 h 386"/>
                <a:gd name="T60" fmla="*/ 314 w 560"/>
                <a:gd name="T61" fmla="*/ 204 h 386"/>
                <a:gd name="T62" fmla="*/ 307 w 560"/>
                <a:gd name="T63" fmla="*/ 203 h 386"/>
                <a:gd name="T64" fmla="*/ 233 w 560"/>
                <a:gd name="T65" fmla="*/ 153 h 386"/>
                <a:gd name="T66" fmla="*/ 233 w 560"/>
                <a:gd name="T67" fmla="*/ 150 h 386"/>
                <a:gd name="T68" fmla="*/ 442 w 560"/>
                <a:gd name="T69" fmla="*/ 292 h 386"/>
                <a:gd name="T70" fmla="*/ 370 w 560"/>
                <a:gd name="T71" fmla="*/ 245 h 386"/>
                <a:gd name="T72" fmla="*/ 377 w 560"/>
                <a:gd name="T73" fmla="*/ 246 h 386"/>
                <a:gd name="T74" fmla="*/ 442 w 560"/>
                <a:gd name="T75" fmla="*/ 289 h 386"/>
                <a:gd name="T76" fmla="*/ 442 w 560"/>
                <a:gd name="T77" fmla="*/ 292 h 386"/>
                <a:gd name="T78" fmla="*/ 442 w 560"/>
                <a:gd name="T79" fmla="*/ 341 h 386"/>
                <a:gd name="T80" fmla="*/ 514 w 560"/>
                <a:gd name="T81" fmla="*/ 386 h 386"/>
                <a:gd name="T82" fmla="*/ 515 w 560"/>
                <a:gd name="T83" fmla="*/ 386 h 386"/>
                <a:gd name="T84" fmla="*/ 442 w 560"/>
                <a:gd name="T85" fmla="*/ 340 h 386"/>
                <a:gd name="T86" fmla="*/ 442 w 560"/>
                <a:gd name="T87" fmla="*/ 341 h 386"/>
                <a:gd name="T88" fmla="*/ 442 w 560"/>
                <a:gd name="T89" fmla="*/ 289 h 386"/>
                <a:gd name="T90" fmla="*/ 560 w 560"/>
                <a:gd name="T91" fmla="*/ 365 h 386"/>
                <a:gd name="T92" fmla="*/ 559 w 560"/>
                <a:gd name="T93" fmla="*/ 366 h 386"/>
                <a:gd name="T94" fmla="*/ 442 w 560"/>
                <a:gd name="T95" fmla="*/ 292 h 386"/>
                <a:gd name="T96" fmla="*/ 442 w 560"/>
                <a:gd name="T97" fmla="*/ 28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0" h="386">
                  <a:moveTo>
                    <a:pt x="0" y="42"/>
                  </a:moveTo>
                  <a:cubicBezTo>
                    <a:pt x="18" y="56"/>
                    <a:pt x="37" y="69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37" y="69"/>
                    <a:pt x="18" y="55"/>
                    <a:pt x="0" y="42"/>
                  </a:cubicBezTo>
                  <a:close/>
                  <a:moveTo>
                    <a:pt x="56" y="31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42" y="20"/>
                    <a:pt x="27" y="10"/>
                    <a:pt x="13" y="0"/>
                  </a:cubicBezTo>
                  <a:cubicBezTo>
                    <a:pt x="27" y="10"/>
                    <a:pt x="42" y="20"/>
                    <a:pt x="56" y="31"/>
                  </a:cubicBezTo>
                  <a:close/>
                  <a:moveTo>
                    <a:pt x="56" y="82"/>
                  </a:moveTo>
                  <a:cubicBezTo>
                    <a:pt x="115" y="123"/>
                    <a:pt x="173" y="164"/>
                    <a:pt x="233" y="204"/>
                  </a:cubicBezTo>
                  <a:cubicBezTo>
                    <a:pt x="233" y="203"/>
                    <a:pt x="233" y="203"/>
                    <a:pt x="233" y="203"/>
                  </a:cubicBezTo>
                  <a:cubicBezTo>
                    <a:pt x="173" y="163"/>
                    <a:pt x="114" y="12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lose/>
                  <a:moveTo>
                    <a:pt x="56" y="30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70" y="40"/>
                    <a:pt x="83" y="50"/>
                    <a:pt x="97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5" y="50"/>
                    <a:pt x="71" y="40"/>
                    <a:pt x="56" y="30"/>
                  </a:cubicBezTo>
                  <a:close/>
                  <a:moveTo>
                    <a:pt x="233" y="153"/>
                  </a:moveTo>
                  <a:cubicBezTo>
                    <a:pt x="205" y="135"/>
                    <a:pt x="178" y="116"/>
                    <a:pt x="151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81" y="115"/>
                    <a:pt x="207" y="133"/>
                    <a:pt x="233" y="150"/>
                  </a:cubicBezTo>
                  <a:lnTo>
                    <a:pt x="233" y="153"/>
                  </a:lnTo>
                  <a:close/>
                  <a:moveTo>
                    <a:pt x="233" y="204"/>
                  </a:moveTo>
                  <a:cubicBezTo>
                    <a:pt x="302" y="250"/>
                    <a:pt x="372" y="296"/>
                    <a:pt x="442" y="341"/>
                  </a:cubicBezTo>
                  <a:cubicBezTo>
                    <a:pt x="442" y="340"/>
                    <a:pt x="442" y="340"/>
                    <a:pt x="442" y="340"/>
                  </a:cubicBezTo>
                  <a:cubicBezTo>
                    <a:pt x="407" y="318"/>
                    <a:pt x="371" y="295"/>
                    <a:pt x="337" y="272"/>
                  </a:cubicBezTo>
                  <a:cubicBezTo>
                    <a:pt x="301" y="249"/>
                    <a:pt x="267" y="226"/>
                    <a:pt x="233" y="203"/>
                  </a:cubicBezTo>
                  <a:cubicBezTo>
                    <a:pt x="233" y="204"/>
                    <a:pt x="233" y="204"/>
                    <a:pt x="233" y="204"/>
                  </a:cubicBezTo>
                  <a:close/>
                  <a:moveTo>
                    <a:pt x="233" y="150"/>
                  </a:moveTo>
                  <a:cubicBezTo>
                    <a:pt x="260" y="168"/>
                    <a:pt x="287" y="186"/>
                    <a:pt x="314" y="204"/>
                  </a:cubicBezTo>
                  <a:cubicBezTo>
                    <a:pt x="307" y="203"/>
                    <a:pt x="307" y="203"/>
                    <a:pt x="307" y="203"/>
                  </a:cubicBezTo>
                  <a:cubicBezTo>
                    <a:pt x="282" y="187"/>
                    <a:pt x="257" y="170"/>
                    <a:pt x="233" y="153"/>
                  </a:cubicBezTo>
                  <a:cubicBezTo>
                    <a:pt x="233" y="150"/>
                    <a:pt x="233" y="150"/>
                    <a:pt x="233" y="150"/>
                  </a:cubicBezTo>
                  <a:close/>
                  <a:moveTo>
                    <a:pt x="442" y="292"/>
                  </a:moveTo>
                  <a:cubicBezTo>
                    <a:pt x="418" y="276"/>
                    <a:pt x="394" y="261"/>
                    <a:pt x="370" y="245"/>
                  </a:cubicBezTo>
                  <a:cubicBezTo>
                    <a:pt x="377" y="246"/>
                    <a:pt x="377" y="246"/>
                    <a:pt x="377" y="246"/>
                  </a:cubicBezTo>
                  <a:cubicBezTo>
                    <a:pt x="399" y="260"/>
                    <a:pt x="420" y="275"/>
                    <a:pt x="442" y="289"/>
                  </a:cubicBezTo>
                  <a:lnTo>
                    <a:pt x="442" y="292"/>
                  </a:lnTo>
                  <a:close/>
                  <a:moveTo>
                    <a:pt x="442" y="341"/>
                  </a:moveTo>
                  <a:cubicBezTo>
                    <a:pt x="466" y="356"/>
                    <a:pt x="490" y="371"/>
                    <a:pt x="514" y="386"/>
                  </a:cubicBezTo>
                  <a:cubicBezTo>
                    <a:pt x="515" y="386"/>
                    <a:pt x="515" y="386"/>
                    <a:pt x="515" y="386"/>
                  </a:cubicBezTo>
                  <a:cubicBezTo>
                    <a:pt x="490" y="371"/>
                    <a:pt x="466" y="355"/>
                    <a:pt x="442" y="340"/>
                  </a:cubicBezTo>
                  <a:cubicBezTo>
                    <a:pt x="442" y="341"/>
                    <a:pt x="442" y="341"/>
                    <a:pt x="442" y="341"/>
                  </a:cubicBezTo>
                  <a:close/>
                  <a:moveTo>
                    <a:pt x="442" y="289"/>
                  </a:moveTo>
                  <a:cubicBezTo>
                    <a:pt x="481" y="314"/>
                    <a:pt x="521" y="340"/>
                    <a:pt x="560" y="365"/>
                  </a:cubicBezTo>
                  <a:cubicBezTo>
                    <a:pt x="559" y="366"/>
                    <a:pt x="559" y="366"/>
                    <a:pt x="559" y="366"/>
                  </a:cubicBezTo>
                  <a:cubicBezTo>
                    <a:pt x="519" y="341"/>
                    <a:pt x="481" y="317"/>
                    <a:pt x="442" y="292"/>
                  </a:cubicBezTo>
                  <a:lnTo>
                    <a:pt x="442" y="289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1" name="íśliḍé">
              <a:extLst>
                <a:ext uri="{FF2B5EF4-FFF2-40B4-BE49-F238E27FC236}">
                  <a16:creationId xmlns:a16="http://schemas.microsoft.com/office/drawing/2014/main" id="{CBE2E9EE-796A-49D2-9DF7-17A3A7AD91FC}"/>
                </a:ext>
              </a:extLst>
            </p:cNvPr>
            <p:cNvSpPr/>
            <p:nvPr/>
          </p:nvSpPr>
          <p:spPr bwMode="auto">
            <a:xfrm>
              <a:off x="-4527544" y="8100202"/>
              <a:ext cx="1649413" cy="438151"/>
            </a:xfrm>
            <a:custGeom>
              <a:avLst/>
              <a:gdLst>
                <a:gd name="T0" fmla="*/ 0 w 723"/>
                <a:gd name="T1" fmla="*/ 0 h 192"/>
                <a:gd name="T2" fmla="*/ 0 w 723"/>
                <a:gd name="T3" fmla="*/ 0 h 192"/>
                <a:gd name="T4" fmla="*/ 0 w 723"/>
                <a:gd name="T5" fmla="*/ 4 h 192"/>
                <a:gd name="T6" fmla="*/ 0 w 723"/>
                <a:gd name="T7" fmla="*/ 0 h 192"/>
                <a:gd name="T8" fmla="*/ 39 w 723"/>
                <a:gd name="T9" fmla="*/ 10 h 192"/>
                <a:gd name="T10" fmla="*/ 719 w 723"/>
                <a:gd name="T11" fmla="*/ 149 h 192"/>
                <a:gd name="T12" fmla="*/ 723 w 723"/>
                <a:gd name="T13" fmla="*/ 192 h 192"/>
                <a:gd name="T14" fmla="*/ 7 w 723"/>
                <a:gd name="T15" fmla="*/ 46 h 192"/>
                <a:gd name="T16" fmla="*/ 39 w 723"/>
                <a:gd name="T17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3" h="1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10"/>
                  </a:moveTo>
                  <a:cubicBezTo>
                    <a:pt x="265" y="63"/>
                    <a:pt x="492" y="109"/>
                    <a:pt x="719" y="149"/>
                  </a:cubicBezTo>
                  <a:cubicBezTo>
                    <a:pt x="723" y="192"/>
                    <a:pt x="723" y="192"/>
                    <a:pt x="723" y="192"/>
                  </a:cubicBezTo>
                  <a:cubicBezTo>
                    <a:pt x="487" y="151"/>
                    <a:pt x="248" y="103"/>
                    <a:pt x="7" y="46"/>
                  </a:cubicBezTo>
                  <a:cubicBezTo>
                    <a:pt x="20" y="35"/>
                    <a:pt x="31" y="22"/>
                    <a:pt x="39" y="10"/>
                  </a:cubicBez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ïṡļïḑê">
              <a:extLst>
                <a:ext uri="{FF2B5EF4-FFF2-40B4-BE49-F238E27FC236}">
                  <a16:creationId xmlns:a16="http://schemas.microsoft.com/office/drawing/2014/main" id="{046BCBC2-BB9F-44A3-8486-3CA2CD007F66}"/>
                </a:ext>
              </a:extLst>
            </p:cNvPr>
            <p:cNvSpPr/>
            <p:nvPr/>
          </p:nvSpPr>
          <p:spPr bwMode="auto">
            <a:xfrm>
              <a:off x="-2887656" y="8439928"/>
              <a:ext cx="774701" cy="487363"/>
            </a:xfrm>
            <a:custGeom>
              <a:avLst/>
              <a:gdLst>
                <a:gd name="T0" fmla="*/ 0 w 488"/>
                <a:gd name="T1" fmla="*/ 0 h 307"/>
                <a:gd name="T2" fmla="*/ 6 w 488"/>
                <a:gd name="T3" fmla="*/ 62 h 307"/>
                <a:gd name="T4" fmla="*/ 344 w 488"/>
                <a:gd name="T5" fmla="*/ 274 h 307"/>
                <a:gd name="T6" fmla="*/ 488 w 488"/>
                <a:gd name="T7" fmla="*/ 307 h 307"/>
                <a:gd name="T8" fmla="*/ 0 w 488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307">
                  <a:moveTo>
                    <a:pt x="0" y="0"/>
                  </a:moveTo>
                  <a:lnTo>
                    <a:pt x="6" y="62"/>
                  </a:lnTo>
                  <a:lnTo>
                    <a:pt x="344" y="274"/>
                  </a:lnTo>
                  <a:lnTo>
                    <a:pt x="488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3" name="íṣḷidê">
              <a:extLst>
                <a:ext uri="{FF2B5EF4-FFF2-40B4-BE49-F238E27FC236}">
                  <a16:creationId xmlns:a16="http://schemas.microsoft.com/office/drawing/2014/main" id="{BD63F224-DAF7-4862-9D3B-9B6B54087633}"/>
                </a:ext>
              </a:extLst>
            </p:cNvPr>
            <p:cNvSpPr/>
            <p:nvPr/>
          </p:nvSpPr>
          <p:spPr bwMode="auto">
            <a:xfrm>
              <a:off x="-2992431" y="7519176"/>
              <a:ext cx="1668463" cy="512763"/>
            </a:xfrm>
            <a:custGeom>
              <a:avLst/>
              <a:gdLst>
                <a:gd name="T0" fmla="*/ 1031 w 1051"/>
                <a:gd name="T1" fmla="*/ 274 h 323"/>
                <a:gd name="T2" fmla="*/ 1051 w 1051"/>
                <a:gd name="T3" fmla="*/ 323 h 323"/>
                <a:gd name="T4" fmla="*/ 9 w 1051"/>
                <a:gd name="T5" fmla="*/ 48 h 323"/>
                <a:gd name="T6" fmla="*/ 0 w 1051"/>
                <a:gd name="T7" fmla="*/ 0 h 323"/>
                <a:gd name="T8" fmla="*/ 1031 w 1051"/>
                <a:gd name="T9" fmla="*/ 27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1" h="323">
                  <a:moveTo>
                    <a:pt x="1031" y="274"/>
                  </a:moveTo>
                  <a:lnTo>
                    <a:pt x="1051" y="323"/>
                  </a:lnTo>
                  <a:lnTo>
                    <a:pt x="9" y="48"/>
                  </a:lnTo>
                  <a:lnTo>
                    <a:pt x="0" y="0"/>
                  </a:lnTo>
                  <a:lnTo>
                    <a:pt x="1031" y="274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4" name="i$ḻidê">
              <a:extLst>
                <a:ext uri="{FF2B5EF4-FFF2-40B4-BE49-F238E27FC236}">
                  <a16:creationId xmlns:a16="http://schemas.microsoft.com/office/drawing/2014/main" id="{2BE2613C-E969-47F6-B8DB-67695C1AAB6B}"/>
                </a:ext>
              </a:extLst>
            </p:cNvPr>
            <p:cNvSpPr/>
            <p:nvPr/>
          </p:nvSpPr>
          <p:spPr bwMode="auto">
            <a:xfrm>
              <a:off x="-4330694" y="7519176"/>
              <a:ext cx="1352551" cy="538163"/>
            </a:xfrm>
            <a:custGeom>
              <a:avLst/>
              <a:gdLst>
                <a:gd name="T0" fmla="*/ 843 w 852"/>
                <a:gd name="T1" fmla="*/ 0 h 339"/>
                <a:gd name="T2" fmla="*/ 852 w 852"/>
                <a:gd name="T3" fmla="*/ 46 h 339"/>
                <a:gd name="T4" fmla="*/ 5 w 852"/>
                <a:gd name="T5" fmla="*/ 339 h 339"/>
                <a:gd name="T6" fmla="*/ 0 w 852"/>
                <a:gd name="T7" fmla="*/ 293 h 339"/>
                <a:gd name="T8" fmla="*/ 843 w 852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339">
                  <a:moveTo>
                    <a:pt x="843" y="0"/>
                  </a:moveTo>
                  <a:lnTo>
                    <a:pt x="852" y="46"/>
                  </a:lnTo>
                  <a:lnTo>
                    <a:pt x="5" y="339"/>
                  </a:lnTo>
                  <a:lnTo>
                    <a:pt x="0" y="293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5" name="îṣ1ïḓe">
              <a:extLst>
                <a:ext uri="{FF2B5EF4-FFF2-40B4-BE49-F238E27FC236}">
                  <a16:creationId xmlns:a16="http://schemas.microsoft.com/office/drawing/2014/main" id="{B68540E2-3B4A-44A0-A28B-74F4A9ABF4C8}"/>
                </a:ext>
              </a:extLst>
            </p:cNvPr>
            <p:cNvSpPr/>
            <p:nvPr/>
          </p:nvSpPr>
          <p:spPr bwMode="auto">
            <a:xfrm>
              <a:off x="-6399208" y="7803339"/>
              <a:ext cx="1392238" cy="269875"/>
            </a:xfrm>
            <a:custGeom>
              <a:avLst/>
              <a:gdLst>
                <a:gd name="T0" fmla="*/ 590 w 610"/>
                <a:gd name="T1" fmla="*/ 77 h 118"/>
                <a:gd name="T2" fmla="*/ 10 w 610"/>
                <a:gd name="T3" fmla="*/ 0 h 118"/>
                <a:gd name="T4" fmla="*/ 0 w 610"/>
                <a:gd name="T5" fmla="*/ 33 h 118"/>
                <a:gd name="T6" fmla="*/ 587 w 610"/>
                <a:gd name="T7" fmla="*/ 112 h 118"/>
                <a:gd name="T8" fmla="*/ 590 w 610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18">
                  <a:moveTo>
                    <a:pt x="590" y="7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77" y="118"/>
                    <a:pt x="587" y="112"/>
                  </a:cubicBezTo>
                  <a:cubicBezTo>
                    <a:pt x="596" y="105"/>
                    <a:pt x="610" y="80"/>
                    <a:pt x="590" y="77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îṡḷiḋè">
              <a:extLst>
                <a:ext uri="{FF2B5EF4-FFF2-40B4-BE49-F238E27FC236}">
                  <a16:creationId xmlns:a16="http://schemas.microsoft.com/office/drawing/2014/main" id="{956B6309-4701-4A5C-AA6B-319C64D0960A}"/>
                </a:ext>
              </a:extLst>
            </p:cNvPr>
            <p:cNvSpPr/>
            <p:nvPr/>
          </p:nvSpPr>
          <p:spPr bwMode="auto">
            <a:xfrm>
              <a:off x="-4703756" y="7061977"/>
              <a:ext cx="207963" cy="788989"/>
            </a:xfrm>
            <a:custGeom>
              <a:avLst/>
              <a:gdLst>
                <a:gd name="T0" fmla="*/ 91 w 91"/>
                <a:gd name="T1" fmla="*/ 7 h 345"/>
                <a:gd name="T2" fmla="*/ 38 w 91"/>
                <a:gd name="T3" fmla="*/ 0 h 345"/>
                <a:gd name="T4" fmla="*/ 0 w 91"/>
                <a:gd name="T5" fmla="*/ 340 h 345"/>
                <a:gd name="T6" fmla="*/ 30 w 91"/>
                <a:gd name="T7" fmla="*/ 341 h 345"/>
                <a:gd name="T8" fmla="*/ 59 w 91"/>
                <a:gd name="T9" fmla="*/ 345 h 345"/>
                <a:gd name="T10" fmla="*/ 91 w 91"/>
                <a:gd name="T11" fmla="*/ 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345">
                  <a:moveTo>
                    <a:pt x="91" y="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11" y="339"/>
                    <a:pt x="21" y="340"/>
                    <a:pt x="30" y="341"/>
                  </a:cubicBezTo>
                  <a:cubicBezTo>
                    <a:pt x="43" y="343"/>
                    <a:pt x="53" y="344"/>
                    <a:pt x="59" y="345"/>
                  </a:cubicBezTo>
                  <a:lnTo>
                    <a:pt x="91" y="7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7" name="îṡ1ïḋê">
              <a:extLst>
                <a:ext uri="{FF2B5EF4-FFF2-40B4-BE49-F238E27FC236}">
                  <a16:creationId xmlns:a16="http://schemas.microsoft.com/office/drawing/2014/main" id="{C89C9969-1ECE-44B9-8433-5773B122610F}"/>
                </a:ext>
              </a:extLst>
            </p:cNvPr>
            <p:cNvSpPr/>
            <p:nvPr/>
          </p:nvSpPr>
          <p:spPr bwMode="auto">
            <a:xfrm>
              <a:off x="-6751632" y="8122427"/>
              <a:ext cx="1982788" cy="877889"/>
            </a:xfrm>
            <a:custGeom>
              <a:avLst/>
              <a:gdLst>
                <a:gd name="T0" fmla="*/ 816 w 869"/>
                <a:gd name="T1" fmla="*/ 0 h 384"/>
                <a:gd name="T2" fmla="*/ 639 w 869"/>
                <a:gd name="T3" fmla="*/ 174 h 384"/>
                <a:gd name="T4" fmla="*/ 400 w 869"/>
                <a:gd name="T5" fmla="*/ 275 h 384"/>
                <a:gd name="T6" fmla="*/ 13 w 869"/>
                <a:gd name="T7" fmla="*/ 345 h 384"/>
                <a:gd name="T8" fmla="*/ 0 w 869"/>
                <a:gd name="T9" fmla="*/ 384 h 384"/>
                <a:gd name="T10" fmla="*/ 433 w 869"/>
                <a:gd name="T11" fmla="*/ 312 h 384"/>
                <a:gd name="T12" fmla="*/ 694 w 869"/>
                <a:gd name="T13" fmla="*/ 202 h 384"/>
                <a:gd name="T14" fmla="*/ 869 w 869"/>
                <a:gd name="T15" fmla="*/ 33 h 384"/>
                <a:gd name="T16" fmla="*/ 816 w 869"/>
                <a:gd name="T1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9" h="384">
                  <a:moveTo>
                    <a:pt x="816" y="0"/>
                  </a:moveTo>
                  <a:cubicBezTo>
                    <a:pt x="787" y="48"/>
                    <a:pt x="736" y="113"/>
                    <a:pt x="639" y="174"/>
                  </a:cubicBezTo>
                  <a:cubicBezTo>
                    <a:pt x="579" y="210"/>
                    <a:pt x="501" y="246"/>
                    <a:pt x="400" y="275"/>
                  </a:cubicBezTo>
                  <a:cubicBezTo>
                    <a:pt x="297" y="305"/>
                    <a:pt x="170" y="329"/>
                    <a:pt x="13" y="345"/>
                  </a:cubicBezTo>
                  <a:cubicBezTo>
                    <a:pt x="8" y="358"/>
                    <a:pt x="4" y="371"/>
                    <a:pt x="0" y="384"/>
                  </a:cubicBezTo>
                  <a:cubicBezTo>
                    <a:pt x="176" y="369"/>
                    <a:pt x="319" y="344"/>
                    <a:pt x="433" y="312"/>
                  </a:cubicBezTo>
                  <a:cubicBezTo>
                    <a:pt x="544" y="280"/>
                    <a:pt x="629" y="241"/>
                    <a:pt x="694" y="202"/>
                  </a:cubicBezTo>
                  <a:cubicBezTo>
                    <a:pt x="786" y="143"/>
                    <a:pt x="838" y="82"/>
                    <a:pt x="869" y="33"/>
                  </a:cubicBezTo>
                  <a:cubicBezTo>
                    <a:pt x="849" y="25"/>
                    <a:pt x="829" y="13"/>
                    <a:pt x="816" y="0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8" name="îSļîḍè">
              <a:extLst>
                <a:ext uri="{FF2B5EF4-FFF2-40B4-BE49-F238E27FC236}">
                  <a16:creationId xmlns:a16="http://schemas.microsoft.com/office/drawing/2014/main" id="{61C22494-C030-4FAE-AA25-E0D3DD5DDB70}"/>
                </a:ext>
              </a:extLst>
            </p:cNvPr>
            <p:cNvSpPr/>
            <p:nvPr/>
          </p:nvSpPr>
          <p:spPr bwMode="auto">
            <a:xfrm>
              <a:off x="-3044818" y="6968314"/>
              <a:ext cx="860426" cy="766763"/>
            </a:xfrm>
            <a:custGeom>
              <a:avLst/>
              <a:gdLst>
                <a:gd name="T0" fmla="*/ 542 w 542"/>
                <a:gd name="T1" fmla="*/ 483 h 483"/>
                <a:gd name="T2" fmla="*/ 0 w 542"/>
                <a:gd name="T3" fmla="*/ 0 h 483"/>
                <a:gd name="T4" fmla="*/ 6 w 542"/>
                <a:gd name="T5" fmla="*/ 64 h 483"/>
                <a:gd name="T6" fmla="*/ 429 w 542"/>
                <a:gd name="T7" fmla="*/ 452 h 483"/>
                <a:gd name="T8" fmla="*/ 542 w 542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483">
                  <a:moveTo>
                    <a:pt x="542" y="483"/>
                  </a:moveTo>
                  <a:lnTo>
                    <a:pt x="0" y="0"/>
                  </a:lnTo>
                  <a:lnTo>
                    <a:pt x="6" y="64"/>
                  </a:lnTo>
                  <a:lnTo>
                    <a:pt x="429" y="452"/>
                  </a:lnTo>
                  <a:lnTo>
                    <a:pt x="542" y="483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íšļiḍè">
              <a:extLst>
                <a:ext uri="{FF2B5EF4-FFF2-40B4-BE49-F238E27FC236}">
                  <a16:creationId xmlns:a16="http://schemas.microsoft.com/office/drawing/2014/main" id="{71B54F27-2931-434A-92B6-8C6AAB55FCC7}"/>
                </a:ext>
              </a:extLst>
            </p:cNvPr>
            <p:cNvSpPr/>
            <p:nvPr/>
          </p:nvSpPr>
          <p:spPr bwMode="auto">
            <a:xfrm>
              <a:off x="-3484556" y="6695265"/>
              <a:ext cx="449263" cy="374651"/>
            </a:xfrm>
            <a:custGeom>
              <a:avLst/>
              <a:gdLst>
                <a:gd name="T0" fmla="*/ 50 w 283"/>
                <a:gd name="T1" fmla="*/ 0 h 236"/>
                <a:gd name="T2" fmla="*/ 277 w 283"/>
                <a:gd name="T3" fmla="*/ 172 h 236"/>
                <a:gd name="T4" fmla="*/ 283 w 283"/>
                <a:gd name="T5" fmla="*/ 236 h 236"/>
                <a:gd name="T6" fmla="*/ 0 w 283"/>
                <a:gd name="T7" fmla="*/ 18 h 236"/>
                <a:gd name="T8" fmla="*/ 50 w 283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36">
                  <a:moveTo>
                    <a:pt x="50" y="0"/>
                  </a:moveTo>
                  <a:lnTo>
                    <a:pt x="277" y="172"/>
                  </a:lnTo>
                  <a:lnTo>
                    <a:pt x="283" y="236"/>
                  </a:lnTo>
                  <a:lnTo>
                    <a:pt x="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íṡ1íḑê">
              <a:extLst>
                <a:ext uri="{FF2B5EF4-FFF2-40B4-BE49-F238E27FC236}">
                  <a16:creationId xmlns:a16="http://schemas.microsoft.com/office/drawing/2014/main" id="{FCE7F6EE-BC3F-4786-AA81-7D479DACC435}"/>
                </a:ext>
              </a:extLst>
            </p:cNvPr>
            <p:cNvSpPr/>
            <p:nvPr/>
          </p:nvSpPr>
          <p:spPr bwMode="auto">
            <a:xfrm>
              <a:off x="-3052756" y="6890527"/>
              <a:ext cx="1450975" cy="311150"/>
            </a:xfrm>
            <a:custGeom>
              <a:avLst/>
              <a:gdLst>
                <a:gd name="T0" fmla="*/ 0 w 914"/>
                <a:gd name="T1" fmla="*/ 0 h 196"/>
                <a:gd name="T2" fmla="*/ 896 w 914"/>
                <a:gd name="T3" fmla="*/ 147 h 196"/>
                <a:gd name="T4" fmla="*/ 914 w 914"/>
                <a:gd name="T5" fmla="*/ 196 h 196"/>
                <a:gd name="T6" fmla="*/ 4 w 914"/>
                <a:gd name="T7" fmla="*/ 48 h 196"/>
                <a:gd name="T8" fmla="*/ 0 w 914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196">
                  <a:moveTo>
                    <a:pt x="0" y="0"/>
                  </a:moveTo>
                  <a:lnTo>
                    <a:pt x="896" y="147"/>
                  </a:lnTo>
                  <a:lnTo>
                    <a:pt x="914" y="196"/>
                  </a:lnTo>
                  <a:lnTo>
                    <a:pt x="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1" name="îṧļîḋe">
              <a:extLst>
                <a:ext uri="{FF2B5EF4-FFF2-40B4-BE49-F238E27FC236}">
                  <a16:creationId xmlns:a16="http://schemas.microsoft.com/office/drawing/2014/main" id="{37135B0D-8C04-464C-AE07-2ED567EA01AD}"/>
                </a:ext>
              </a:extLst>
            </p:cNvPr>
            <p:cNvSpPr/>
            <p:nvPr/>
          </p:nvSpPr>
          <p:spPr bwMode="auto">
            <a:xfrm>
              <a:off x="-4491032" y="6890527"/>
              <a:ext cx="1449388" cy="819151"/>
            </a:xfrm>
            <a:custGeom>
              <a:avLst/>
              <a:gdLst>
                <a:gd name="T0" fmla="*/ 630 w 635"/>
                <a:gd name="T1" fmla="*/ 0 h 358"/>
                <a:gd name="T2" fmla="*/ 635 w 635"/>
                <a:gd name="T3" fmla="*/ 34 h 358"/>
                <a:gd name="T4" fmla="*/ 0 w 635"/>
                <a:gd name="T5" fmla="*/ 358 h 358"/>
                <a:gd name="T6" fmla="*/ 4 w 635"/>
                <a:gd name="T7" fmla="*/ 319 h 358"/>
                <a:gd name="T8" fmla="*/ 630 w 635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358">
                  <a:moveTo>
                    <a:pt x="630" y="0"/>
                  </a:moveTo>
                  <a:cubicBezTo>
                    <a:pt x="632" y="11"/>
                    <a:pt x="633" y="23"/>
                    <a:pt x="635" y="34"/>
                  </a:cubicBezTo>
                  <a:cubicBezTo>
                    <a:pt x="426" y="144"/>
                    <a:pt x="214" y="251"/>
                    <a:pt x="0" y="358"/>
                  </a:cubicBezTo>
                  <a:cubicBezTo>
                    <a:pt x="2" y="345"/>
                    <a:pt x="3" y="332"/>
                    <a:pt x="4" y="319"/>
                  </a:cubicBezTo>
                  <a:cubicBezTo>
                    <a:pt x="213" y="213"/>
                    <a:pt x="421" y="106"/>
                    <a:pt x="630" y="0"/>
                  </a:cubicBezTo>
                  <a:close/>
                </a:path>
              </a:pathLst>
            </a:custGeom>
            <a:solidFill>
              <a:srgbClr val="CB9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2" name="iśľíḋé">
              <a:extLst>
                <a:ext uri="{FF2B5EF4-FFF2-40B4-BE49-F238E27FC236}">
                  <a16:creationId xmlns:a16="http://schemas.microsoft.com/office/drawing/2014/main" id="{D2146EBF-38D1-42D4-832D-42B260A51697}"/>
                </a:ext>
              </a:extLst>
            </p:cNvPr>
            <p:cNvSpPr/>
            <p:nvPr/>
          </p:nvSpPr>
          <p:spPr bwMode="auto">
            <a:xfrm>
              <a:off x="-4557707" y="7622366"/>
              <a:ext cx="71438" cy="87313"/>
            </a:xfrm>
            <a:custGeom>
              <a:avLst/>
              <a:gdLst>
                <a:gd name="T0" fmla="*/ 45 w 45"/>
                <a:gd name="T1" fmla="*/ 3 h 55"/>
                <a:gd name="T2" fmla="*/ 0 w 45"/>
                <a:gd name="T3" fmla="*/ 0 h 55"/>
                <a:gd name="T4" fmla="*/ 0 w 45"/>
                <a:gd name="T5" fmla="*/ 55 h 55"/>
                <a:gd name="T6" fmla="*/ 41 w 45"/>
                <a:gd name="T7" fmla="*/ 55 h 55"/>
                <a:gd name="T8" fmla="*/ 45 w 45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5">
                  <a:moveTo>
                    <a:pt x="45" y="3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41" y="55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3" name="î$ḻïḍe">
              <a:extLst>
                <a:ext uri="{FF2B5EF4-FFF2-40B4-BE49-F238E27FC236}">
                  <a16:creationId xmlns:a16="http://schemas.microsoft.com/office/drawing/2014/main" id="{01B13E9C-A46A-41C6-9130-FE861F004985}"/>
                </a:ext>
              </a:extLst>
            </p:cNvPr>
            <p:cNvSpPr/>
            <p:nvPr/>
          </p:nvSpPr>
          <p:spPr bwMode="auto">
            <a:xfrm>
              <a:off x="-2720968" y="7965267"/>
              <a:ext cx="1651000" cy="817564"/>
            </a:xfrm>
            <a:custGeom>
              <a:avLst/>
              <a:gdLst>
                <a:gd name="T0" fmla="*/ 723 w 723"/>
                <a:gd name="T1" fmla="*/ 358 h 358"/>
                <a:gd name="T2" fmla="*/ 337 w 723"/>
                <a:gd name="T3" fmla="*/ 181 h 358"/>
                <a:gd name="T4" fmla="*/ 0 w 723"/>
                <a:gd name="T5" fmla="*/ 19 h 358"/>
                <a:gd name="T6" fmla="*/ 30 w 723"/>
                <a:gd name="T7" fmla="*/ 0 h 358"/>
                <a:gd name="T8" fmla="*/ 340 w 723"/>
                <a:gd name="T9" fmla="*/ 150 h 358"/>
                <a:gd name="T10" fmla="*/ 711 w 723"/>
                <a:gd name="T11" fmla="*/ 321 h 358"/>
                <a:gd name="T12" fmla="*/ 723 w 723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358">
                  <a:moveTo>
                    <a:pt x="723" y="358"/>
                  </a:moveTo>
                  <a:cubicBezTo>
                    <a:pt x="592" y="299"/>
                    <a:pt x="463" y="240"/>
                    <a:pt x="337" y="181"/>
                  </a:cubicBezTo>
                  <a:cubicBezTo>
                    <a:pt x="223" y="128"/>
                    <a:pt x="111" y="73"/>
                    <a:pt x="0" y="19"/>
                  </a:cubicBezTo>
                  <a:cubicBezTo>
                    <a:pt x="10" y="12"/>
                    <a:pt x="20" y="6"/>
                    <a:pt x="30" y="0"/>
                  </a:cubicBezTo>
                  <a:cubicBezTo>
                    <a:pt x="131" y="50"/>
                    <a:pt x="235" y="100"/>
                    <a:pt x="340" y="150"/>
                  </a:cubicBezTo>
                  <a:cubicBezTo>
                    <a:pt x="461" y="207"/>
                    <a:pt x="585" y="264"/>
                    <a:pt x="711" y="321"/>
                  </a:cubicBezTo>
                  <a:cubicBezTo>
                    <a:pt x="715" y="333"/>
                    <a:pt x="719" y="346"/>
                    <a:pt x="723" y="358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4" name="iş1îḑê">
              <a:extLst>
                <a:ext uri="{FF2B5EF4-FFF2-40B4-BE49-F238E27FC236}">
                  <a16:creationId xmlns:a16="http://schemas.microsoft.com/office/drawing/2014/main" id="{99DC7E82-2197-4C18-B55D-E45C1CEC7168}"/>
                </a:ext>
              </a:extLst>
            </p:cNvPr>
            <p:cNvSpPr/>
            <p:nvPr/>
          </p:nvSpPr>
          <p:spPr bwMode="auto">
            <a:xfrm>
              <a:off x="-6751633" y="8922529"/>
              <a:ext cx="2139951" cy="242889"/>
            </a:xfrm>
            <a:custGeom>
              <a:avLst/>
              <a:gdLst>
                <a:gd name="T0" fmla="*/ 0 w 938"/>
                <a:gd name="T1" fmla="*/ 34 h 106"/>
                <a:gd name="T2" fmla="*/ 7 w 938"/>
                <a:gd name="T3" fmla="*/ 0 h 106"/>
                <a:gd name="T4" fmla="*/ 938 w 938"/>
                <a:gd name="T5" fmla="*/ 72 h 106"/>
                <a:gd name="T6" fmla="*/ 935 w 938"/>
                <a:gd name="T7" fmla="*/ 106 h 106"/>
                <a:gd name="T8" fmla="*/ 0 w 938"/>
                <a:gd name="T9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106">
                  <a:moveTo>
                    <a:pt x="0" y="34"/>
                  </a:moveTo>
                  <a:cubicBezTo>
                    <a:pt x="2" y="23"/>
                    <a:pt x="4" y="11"/>
                    <a:pt x="7" y="0"/>
                  </a:cubicBezTo>
                  <a:cubicBezTo>
                    <a:pt x="35" y="2"/>
                    <a:pt x="909" y="70"/>
                    <a:pt x="938" y="72"/>
                  </a:cubicBezTo>
                  <a:cubicBezTo>
                    <a:pt x="937" y="84"/>
                    <a:pt x="936" y="95"/>
                    <a:pt x="935" y="106"/>
                  </a:cubicBezTo>
                  <a:cubicBezTo>
                    <a:pt x="905" y="104"/>
                    <a:pt x="30" y="36"/>
                    <a:pt x="0" y="34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5" name="îṡḻíḑê">
              <a:extLst>
                <a:ext uri="{FF2B5EF4-FFF2-40B4-BE49-F238E27FC236}">
                  <a16:creationId xmlns:a16="http://schemas.microsoft.com/office/drawing/2014/main" id="{F98AA475-2379-4120-B0CB-5E10C0E3CA15}"/>
                </a:ext>
              </a:extLst>
            </p:cNvPr>
            <p:cNvSpPr/>
            <p:nvPr/>
          </p:nvSpPr>
          <p:spPr bwMode="auto">
            <a:xfrm>
              <a:off x="-2932108" y="7731903"/>
              <a:ext cx="852487" cy="504826"/>
            </a:xfrm>
            <a:custGeom>
              <a:avLst/>
              <a:gdLst>
                <a:gd name="T0" fmla="*/ 341 w 374"/>
                <a:gd name="T1" fmla="*/ 0 h 221"/>
                <a:gd name="T2" fmla="*/ 239 w 374"/>
                <a:gd name="T3" fmla="*/ 10 h 221"/>
                <a:gd name="T4" fmla="*/ 111 w 374"/>
                <a:gd name="T5" fmla="*/ 48 h 221"/>
                <a:gd name="T6" fmla="*/ 0 w 374"/>
                <a:gd name="T7" fmla="*/ 125 h 221"/>
                <a:gd name="T8" fmla="*/ 10 w 374"/>
                <a:gd name="T9" fmla="*/ 221 h 221"/>
                <a:gd name="T10" fmla="*/ 159 w 374"/>
                <a:gd name="T11" fmla="*/ 83 h 221"/>
                <a:gd name="T12" fmla="*/ 279 w 374"/>
                <a:gd name="T13" fmla="*/ 48 h 221"/>
                <a:gd name="T14" fmla="*/ 374 w 374"/>
                <a:gd name="T15" fmla="*/ 39 h 221"/>
                <a:gd name="T16" fmla="*/ 341 w 374"/>
                <a:gd name="T1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221">
                  <a:moveTo>
                    <a:pt x="341" y="0"/>
                  </a:moveTo>
                  <a:cubicBezTo>
                    <a:pt x="315" y="1"/>
                    <a:pt x="279" y="3"/>
                    <a:pt x="239" y="10"/>
                  </a:cubicBezTo>
                  <a:cubicBezTo>
                    <a:pt x="199" y="17"/>
                    <a:pt x="154" y="28"/>
                    <a:pt x="111" y="48"/>
                  </a:cubicBezTo>
                  <a:cubicBezTo>
                    <a:pt x="71" y="65"/>
                    <a:pt x="33" y="90"/>
                    <a:pt x="0" y="125"/>
                  </a:cubicBezTo>
                  <a:cubicBezTo>
                    <a:pt x="3" y="157"/>
                    <a:pt x="7" y="189"/>
                    <a:pt x="10" y="221"/>
                  </a:cubicBezTo>
                  <a:cubicBezTo>
                    <a:pt x="44" y="152"/>
                    <a:pt x="100" y="109"/>
                    <a:pt x="159" y="83"/>
                  </a:cubicBezTo>
                  <a:cubicBezTo>
                    <a:pt x="199" y="65"/>
                    <a:pt x="241" y="54"/>
                    <a:pt x="279" y="48"/>
                  </a:cubicBezTo>
                  <a:cubicBezTo>
                    <a:pt x="316" y="42"/>
                    <a:pt x="349" y="40"/>
                    <a:pt x="374" y="39"/>
                  </a:cubicBezTo>
                  <a:cubicBezTo>
                    <a:pt x="362" y="26"/>
                    <a:pt x="352" y="13"/>
                    <a:pt x="341" y="0"/>
                  </a:cubicBezTo>
                  <a:close/>
                </a:path>
              </a:pathLst>
            </a:custGeom>
            <a:solidFill>
              <a:srgbClr val="FDB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íśḻíḋé">
            <a:extLst>
              <a:ext uri="{FF2B5EF4-FFF2-40B4-BE49-F238E27FC236}">
                <a16:creationId xmlns:a16="http://schemas.microsoft.com/office/drawing/2014/main" id="{AD66045E-4C54-4360-8D69-BC023116F13D}"/>
              </a:ext>
            </a:extLst>
          </p:cNvPr>
          <p:cNvSpPr/>
          <p:nvPr/>
        </p:nvSpPr>
        <p:spPr bwMode="auto">
          <a:xfrm>
            <a:off x="2325903" y="1810073"/>
            <a:ext cx="1041972" cy="1539844"/>
          </a:xfrm>
          <a:custGeom>
            <a:avLst/>
            <a:gdLst>
              <a:gd name="T0" fmla="*/ 246 w 246"/>
              <a:gd name="T1" fmla="*/ 123 h 378"/>
              <a:gd name="T2" fmla="*/ 123 w 246"/>
              <a:gd name="T3" fmla="*/ 378 h 378"/>
              <a:gd name="T4" fmla="*/ 0 w 246"/>
              <a:gd name="T5" fmla="*/ 123 h 378"/>
              <a:gd name="T6" fmla="*/ 123 w 246"/>
              <a:gd name="T7" fmla="*/ 0 h 378"/>
              <a:gd name="T8" fmla="*/ 246 w 246"/>
              <a:gd name="T9" fmla="*/ 12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78">
                <a:moveTo>
                  <a:pt x="246" y="123"/>
                </a:moveTo>
                <a:cubicBezTo>
                  <a:pt x="246" y="192"/>
                  <a:pt x="123" y="378"/>
                  <a:pt x="123" y="378"/>
                </a:cubicBezTo>
                <a:cubicBezTo>
                  <a:pt x="123" y="378"/>
                  <a:pt x="0" y="192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lose/>
              </a:path>
            </a:pathLst>
          </a:custGeom>
          <a:solidFill>
            <a:srgbClr val="60A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išļïḍè">
            <a:extLst>
              <a:ext uri="{FF2B5EF4-FFF2-40B4-BE49-F238E27FC236}">
                <a16:creationId xmlns:a16="http://schemas.microsoft.com/office/drawing/2014/main" id="{154D0B19-2702-40D2-AC4F-940EDB6C6C0E}"/>
              </a:ext>
            </a:extLst>
          </p:cNvPr>
          <p:cNvSpPr/>
          <p:nvPr/>
        </p:nvSpPr>
        <p:spPr bwMode="auto">
          <a:xfrm>
            <a:off x="1171087" y="2994106"/>
            <a:ext cx="605208" cy="894387"/>
          </a:xfrm>
          <a:custGeom>
            <a:avLst/>
            <a:gdLst>
              <a:gd name="T0" fmla="*/ 246 w 246"/>
              <a:gd name="T1" fmla="*/ 123 h 378"/>
              <a:gd name="T2" fmla="*/ 123 w 246"/>
              <a:gd name="T3" fmla="*/ 378 h 378"/>
              <a:gd name="T4" fmla="*/ 0 w 246"/>
              <a:gd name="T5" fmla="*/ 123 h 378"/>
              <a:gd name="T6" fmla="*/ 123 w 246"/>
              <a:gd name="T7" fmla="*/ 0 h 378"/>
              <a:gd name="T8" fmla="*/ 246 w 246"/>
              <a:gd name="T9" fmla="*/ 12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78">
                <a:moveTo>
                  <a:pt x="246" y="123"/>
                </a:moveTo>
                <a:cubicBezTo>
                  <a:pt x="246" y="192"/>
                  <a:pt x="123" y="378"/>
                  <a:pt x="123" y="378"/>
                </a:cubicBezTo>
                <a:cubicBezTo>
                  <a:pt x="123" y="378"/>
                  <a:pt x="0" y="192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lose/>
              </a:path>
            </a:pathLst>
          </a:custGeom>
          <a:solidFill>
            <a:srgbClr val="FF6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íŝḻîde">
            <a:extLst>
              <a:ext uri="{FF2B5EF4-FFF2-40B4-BE49-F238E27FC236}">
                <a16:creationId xmlns:a16="http://schemas.microsoft.com/office/drawing/2014/main" id="{DDF055C0-1B21-4637-A87B-CF49AB704CA0}"/>
              </a:ext>
            </a:extLst>
          </p:cNvPr>
          <p:cNvSpPr/>
          <p:nvPr/>
        </p:nvSpPr>
        <p:spPr bwMode="auto">
          <a:xfrm>
            <a:off x="5192221" y="3009503"/>
            <a:ext cx="580406" cy="857734"/>
          </a:xfrm>
          <a:custGeom>
            <a:avLst/>
            <a:gdLst>
              <a:gd name="T0" fmla="*/ 246 w 246"/>
              <a:gd name="T1" fmla="*/ 123 h 378"/>
              <a:gd name="T2" fmla="*/ 123 w 246"/>
              <a:gd name="T3" fmla="*/ 378 h 378"/>
              <a:gd name="T4" fmla="*/ 0 w 246"/>
              <a:gd name="T5" fmla="*/ 123 h 378"/>
              <a:gd name="T6" fmla="*/ 123 w 246"/>
              <a:gd name="T7" fmla="*/ 0 h 378"/>
              <a:gd name="T8" fmla="*/ 246 w 246"/>
              <a:gd name="T9" fmla="*/ 12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78">
                <a:moveTo>
                  <a:pt x="246" y="123"/>
                </a:moveTo>
                <a:cubicBezTo>
                  <a:pt x="246" y="192"/>
                  <a:pt x="123" y="378"/>
                  <a:pt x="123" y="378"/>
                </a:cubicBezTo>
                <a:cubicBezTo>
                  <a:pt x="123" y="378"/>
                  <a:pt x="0" y="192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lose/>
              </a:path>
            </a:pathLst>
          </a:custGeom>
          <a:solidFill>
            <a:srgbClr val="0045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5563E2A7-F01E-4426-8CC7-4D1C0402BF3B}"/>
              </a:ext>
            </a:extLst>
          </p:cNvPr>
          <p:cNvGrpSpPr/>
          <p:nvPr/>
        </p:nvGrpSpPr>
        <p:grpSpPr>
          <a:xfrm>
            <a:off x="4890510" y="1825311"/>
            <a:ext cx="645376" cy="922107"/>
            <a:chOff x="4890510" y="1825311"/>
            <a:chExt cx="645376" cy="922107"/>
          </a:xfrm>
        </p:grpSpPr>
        <p:sp>
          <p:nvSpPr>
            <p:cNvPr id="9" name="ïṩḻíḑe">
              <a:extLst>
                <a:ext uri="{FF2B5EF4-FFF2-40B4-BE49-F238E27FC236}">
                  <a16:creationId xmlns:a16="http://schemas.microsoft.com/office/drawing/2014/main" id="{1D46F8FE-A61F-4AFB-8A9B-E0FAB3E2BDB1}"/>
                </a:ext>
              </a:extLst>
            </p:cNvPr>
            <p:cNvSpPr/>
            <p:nvPr/>
          </p:nvSpPr>
          <p:spPr bwMode="auto">
            <a:xfrm>
              <a:off x="4898905" y="1825311"/>
              <a:ext cx="623967" cy="922107"/>
            </a:xfrm>
            <a:custGeom>
              <a:avLst/>
              <a:gdLst>
                <a:gd name="T0" fmla="*/ 246 w 246"/>
                <a:gd name="T1" fmla="*/ 123 h 378"/>
                <a:gd name="T2" fmla="*/ 123 w 246"/>
                <a:gd name="T3" fmla="*/ 378 h 378"/>
                <a:gd name="T4" fmla="*/ 0 w 246"/>
                <a:gd name="T5" fmla="*/ 123 h 378"/>
                <a:gd name="T6" fmla="*/ 123 w 246"/>
                <a:gd name="T7" fmla="*/ 0 h 378"/>
                <a:gd name="T8" fmla="*/ 246 w 246"/>
                <a:gd name="T9" fmla="*/ 12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78">
                  <a:moveTo>
                    <a:pt x="246" y="123"/>
                  </a:moveTo>
                  <a:cubicBezTo>
                    <a:pt x="246" y="192"/>
                    <a:pt x="123" y="378"/>
                    <a:pt x="123" y="378"/>
                  </a:cubicBezTo>
                  <a:cubicBezTo>
                    <a:pt x="123" y="378"/>
                    <a:pt x="0" y="192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1" y="0"/>
                    <a:pt x="246" y="55"/>
                    <a:pt x="246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íṣliḋê">
              <a:extLst>
                <a:ext uri="{FF2B5EF4-FFF2-40B4-BE49-F238E27FC236}">
                  <a16:creationId xmlns:a16="http://schemas.microsoft.com/office/drawing/2014/main" id="{646D018A-4859-4C70-9D0B-0AD745C0E1FD}"/>
                </a:ext>
              </a:extLst>
            </p:cNvPr>
            <p:cNvSpPr/>
            <p:nvPr/>
          </p:nvSpPr>
          <p:spPr bwMode="auto">
            <a:xfrm>
              <a:off x="4890510" y="1982240"/>
              <a:ext cx="645376" cy="30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îS1îďê">
            <a:extLst>
              <a:ext uri="{FF2B5EF4-FFF2-40B4-BE49-F238E27FC236}">
                <a16:creationId xmlns:a16="http://schemas.microsoft.com/office/drawing/2014/main" id="{217D80AF-927F-4059-B1A1-FBF088EE35F0}"/>
              </a:ext>
            </a:extLst>
          </p:cNvPr>
          <p:cNvSpPr/>
          <p:nvPr/>
        </p:nvSpPr>
        <p:spPr bwMode="auto">
          <a:xfrm>
            <a:off x="3670888" y="2572422"/>
            <a:ext cx="768425" cy="1135591"/>
          </a:xfrm>
          <a:custGeom>
            <a:avLst/>
            <a:gdLst>
              <a:gd name="T0" fmla="*/ 246 w 246"/>
              <a:gd name="T1" fmla="*/ 123 h 378"/>
              <a:gd name="T2" fmla="*/ 123 w 246"/>
              <a:gd name="T3" fmla="*/ 378 h 378"/>
              <a:gd name="T4" fmla="*/ 0 w 246"/>
              <a:gd name="T5" fmla="*/ 123 h 378"/>
              <a:gd name="T6" fmla="*/ 123 w 246"/>
              <a:gd name="T7" fmla="*/ 0 h 378"/>
              <a:gd name="T8" fmla="*/ 246 w 246"/>
              <a:gd name="T9" fmla="*/ 12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78">
                <a:moveTo>
                  <a:pt x="246" y="123"/>
                </a:moveTo>
                <a:cubicBezTo>
                  <a:pt x="246" y="192"/>
                  <a:pt x="123" y="378"/>
                  <a:pt x="123" y="378"/>
                </a:cubicBezTo>
                <a:cubicBezTo>
                  <a:pt x="123" y="378"/>
                  <a:pt x="0" y="192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lose/>
              </a:path>
            </a:pathLst>
          </a:custGeom>
          <a:solidFill>
            <a:srgbClr val="FFC7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EB06A5CA-C046-45A2-9BFC-F1844D56BE60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图形 122">
            <a:extLst>
              <a:ext uri="{FF2B5EF4-FFF2-40B4-BE49-F238E27FC236}">
                <a16:creationId xmlns:a16="http://schemas.microsoft.com/office/drawing/2014/main" id="{8360B361-4A54-4A5A-B974-93E5D7E0C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2576" y="5633038"/>
            <a:ext cx="871735" cy="1193212"/>
          </a:xfrm>
          <a:prstGeom prst="rect">
            <a:avLst/>
          </a:prstGeom>
        </p:spPr>
      </p:pic>
      <p:pic>
        <p:nvPicPr>
          <p:cNvPr id="156" name="图形 155">
            <a:extLst>
              <a:ext uri="{FF2B5EF4-FFF2-40B4-BE49-F238E27FC236}">
                <a16:creationId xmlns:a16="http://schemas.microsoft.com/office/drawing/2014/main" id="{42E5B31E-BCDC-46DD-9D17-5556262E5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2350" y="5742224"/>
            <a:ext cx="1481361" cy="193221"/>
          </a:xfrm>
          <a:prstGeom prst="rect">
            <a:avLst/>
          </a:prstGeom>
        </p:spPr>
      </p:pic>
      <p:sp>
        <p:nvSpPr>
          <p:cNvPr id="139" name="Text Box 31"/>
          <p:cNvSpPr txBox="1">
            <a:spLocks noChangeArrowheads="1"/>
          </p:cNvSpPr>
          <p:nvPr/>
        </p:nvSpPr>
        <p:spPr bwMode="auto">
          <a:xfrm>
            <a:off x="6453470" y="2333318"/>
            <a:ext cx="525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/>
                </a:solidFill>
              </a:rPr>
              <a:t>Quả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dưa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thứ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hai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cân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nặng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</a:rPr>
              <a:t>:</a:t>
            </a:r>
          </a:p>
        </p:txBody>
      </p:sp>
      <p:sp>
        <p:nvSpPr>
          <p:cNvPr id="140" name="Text Box 33"/>
          <p:cNvSpPr txBox="1">
            <a:spLocks noChangeArrowheads="1"/>
          </p:cNvSpPr>
          <p:nvPr/>
        </p:nvSpPr>
        <p:spPr bwMode="auto">
          <a:xfrm>
            <a:off x="7848697" y="1692371"/>
            <a:ext cx="1981200" cy="523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60A8AF"/>
                </a:solidFill>
              </a:rPr>
              <a:t>Bài</a:t>
            </a:r>
            <a:r>
              <a:rPr lang="en-US" altLang="en-US" sz="2800" b="1" u="sng" dirty="0">
                <a:solidFill>
                  <a:srgbClr val="60A8AF"/>
                </a:solidFill>
              </a:rPr>
              <a:t> </a:t>
            </a:r>
            <a:r>
              <a:rPr lang="en-US" altLang="en-US" sz="2800" b="1" u="sng" dirty="0" err="1">
                <a:solidFill>
                  <a:srgbClr val="60A8AF"/>
                </a:solidFill>
              </a:rPr>
              <a:t>giải</a:t>
            </a:r>
            <a:endParaRPr lang="en-US" altLang="en-US" sz="2800" b="1" u="sng" dirty="0">
              <a:solidFill>
                <a:srgbClr val="60A8AF"/>
              </a:solidFill>
            </a:endParaRPr>
          </a:p>
        </p:txBody>
      </p:sp>
      <p:sp>
        <p:nvSpPr>
          <p:cNvPr id="141" name="Rectangle 5"/>
          <p:cNvSpPr>
            <a:spLocks noChangeArrowheads="1"/>
          </p:cNvSpPr>
          <p:nvPr/>
        </p:nvSpPr>
        <p:spPr bwMode="auto">
          <a:xfrm>
            <a:off x="7056443" y="2892977"/>
            <a:ext cx="457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4"/>
                </a:solidFill>
              </a:rPr>
              <a:t>4,8 – 1,2 = 3,6 (kg)</a:t>
            </a:r>
          </a:p>
        </p:txBody>
      </p:sp>
      <p:sp>
        <p:nvSpPr>
          <p:cNvPr id="142" name="Rectangle 6"/>
          <p:cNvSpPr>
            <a:spLocks noChangeArrowheads="1"/>
          </p:cNvSpPr>
          <p:nvPr/>
        </p:nvSpPr>
        <p:spPr bwMode="auto">
          <a:xfrm>
            <a:off x="6450570" y="3511058"/>
            <a:ext cx="533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accent4"/>
                </a:solidFill>
              </a:rPr>
              <a:t>Quả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dưa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thứ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ba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cân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nặng</a:t>
            </a:r>
            <a:r>
              <a:rPr lang="en-US" altLang="en-US" sz="2800" b="1" dirty="0">
                <a:solidFill>
                  <a:schemeClr val="accent4"/>
                </a:solidFill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</a:rPr>
              <a:t>:</a:t>
            </a:r>
          </a:p>
        </p:txBody>
      </p:sp>
      <p:sp>
        <p:nvSpPr>
          <p:cNvPr id="143" name="Rectangle 7"/>
          <p:cNvSpPr>
            <a:spLocks noChangeArrowheads="1"/>
          </p:cNvSpPr>
          <p:nvPr/>
        </p:nvSpPr>
        <p:spPr bwMode="auto">
          <a:xfrm>
            <a:off x="6886046" y="4092441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4"/>
                </a:solidFill>
              </a:rPr>
              <a:t>14,5 – (4,8 + 3,6) = 6,1 (kg)</a:t>
            </a:r>
          </a:p>
        </p:txBody>
      </p:sp>
      <p:sp>
        <p:nvSpPr>
          <p:cNvPr id="144" name="Rectangle 8"/>
          <p:cNvSpPr>
            <a:spLocks noChangeArrowheads="1"/>
          </p:cNvSpPr>
          <p:nvPr/>
        </p:nvSpPr>
        <p:spPr bwMode="auto">
          <a:xfrm>
            <a:off x="9439558" y="4746757"/>
            <a:ext cx="22717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B9BE"/>
                </a:solidFill>
              </a:rPr>
              <a:t>Đáp</a:t>
            </a:r>
            <a:r>
              <a:rPr lang="en-US" altLang="en-US" sz="2800" b="1" dirty="0">
                <a:solidFill>
                  <a:srgbClr val="FFB9BE"/>
                </a:solidFill>
              </a:rPr>
              <a:t> </a:t>
            </a:r>
            <a:r>
              <a:rPr lang="en-US" altLang="en-US" sz="2800" b="1" dirty="0" err="1">
                <a:solidFill>
                  <a:srgbClr val="FFB9BE"/>
                </a:solidFill>
              </a:rPr>
              <a:t>số</a:t>
            </a:r>
            <a:r>
              <a:rPr lang="en-US" altLang="en-US" sz="2800" b="1" dirty="0">
                <a:solidFill>
                  <a:srgbClr val="FFB9BE"/>
                </a:solidFill>
              </a:rPr>
              <a:t>: 6,1kg</a:t>
            </a:r>
          </a:p>
        </p:txBody>
      </p:sp>
    </p:spTree>
    <p:extLst>
      <p:ext uri="{BB962C8B-B14F-4D97-AF65-F5344CB8AC3E}">
        <p14:creationId xmlns:p14="http://schemas.microsoft.com/office/powerpoint/2010/main" val="109853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 animBg="1"/>
      <p:bldP spid="141" grpId="0"/>
      <p:bldP spid="142" grpId="0"/>
      <p:bldP spid="143" grpId="0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形 10">
            <a:extLst>
              <a:ext uri="{FF2B5EF4-FFF2-40B4-BE49-F238E27FC236}">
                <a16:creationId xmlns:a16="http://schemas.microsoft.com/office/drawing/2014/main" id="{DC2978AE-F650-4F98-B221-17A2FCD5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2576" y="5633038"/>
            <a:ext cx="871735" cy="1193212"/>
          </a:xfrm>
          <a:prstGeom prst="rect">
            <a:avLst/>
          </a:prstGeom>
        </p:spPr>
      </p:pic>
      <p:graphicFrame>
        <p:nvGraphicFramePr>
          <p:cNvPr id="1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4316"/>
              </p:ext>
            </p:extLst>
          </p:nvPr>
        </p:nvGraphicFramePr>
        <p:xfrm>
          <a:off x="1700981" y="2084439"/>
          <a:ext cx="8839200" cy="2667001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9BE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9BE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9BE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9BE"/>
                          </a:solidFill>
                          <a:effectLst/>
                          <a:latin typeface="Times New Roman" pitchFamily="18" charset="0"/>
                        </a:rPr>
                        <a:t>a - b -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9BE"/>
                          </a:solidFill>
                          <a:effectLst/>
                          <a:latin typeface="Times New Roman" pitchFamily="18" charset="0"/>
                        </a:rPr>
                        <a:t>a - (b + 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A8AF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12,38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A8AF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2,08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16,72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A8AF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1602556" y="421067"/>
            <a:ext cx="88937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en-US" altLang="en-US" sz="28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cs typeface="Times New Roman" panose="02020603050405020304" pitchFamily="18" charset="0"/>
              </a:rPr>
              <a:t> 4 a.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a - b - c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cs typeface="Times New Roman" panose="02020603050405020304" pitchFamily="18" charset="0"/>
              </a:rPr>
              <a:t> a - (b + c):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063181" y="3700514"/>
            <a:ext cx="287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12,38 – 4,3 – 2,08 = 6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4063181" y="4218039"/>
            <a:ext cx="310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16,72 – 8,4 – 3,6 = 4,72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7263581" y="3684639"/>
            <a:ext cx="317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12,38 – (4,3 + 2,08) =  6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7187381" y="4218039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16,72 – (8,4 + 3,6) = 4,72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0631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8,9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47489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2,3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54347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3,5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3491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3,1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5968181" y="3151239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4520381" y="30750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206181" y="30750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71873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8,9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79493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2,3</a:t>
            </a: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878758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3,5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9746431" y="3075039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3,1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9420994" y="3075039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8482781" y="30750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7816031" y="3075039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9187631" y="3075039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7612831" y="30750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1700981" y="5284839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Nhận xét:  </a:t>
            </a:r>
            <a:r>
              <a:rPr lang="en-US" altLang="en-US" sz="2800" b="1">
                <a:solidFill>
                  <a:srgbClr val="FF0000"/>
                </a:solidFill>
              </a:rPr>
              <a:t>a – b – c</a:t>
            </a:r>
            <a:r>
              <a:rPr lang="en-US" altLang="en-US" sz="2800">
                <a:solidFill>
                  <a:srgbClr val="FF0000"/>
                </a:solidFill>
              </a:rPr>
              <a:t> ….. </a:t>
            </a:r>
            <a:r>
              <a:rPr lang="en-US" altLang="en-US" sz="2800" b="1">
                <a:solidFill>
                  <a:srgbClr val="FF0000"/>
                </a:solidFill>
              </a:rPr>
              <a:t>a – (b + c)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534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形 10">
            <a:extLst>
              <a:ext uri="{FF2B5EF4-FFF2-40B4-BE49-F238E27FC236}">
                <a16:creationId xmlns:a16="http://schemas.microsoft.com/office/drawing/2014/main" id="{E1E887FF-8850-4D33-8F22-CAEB6902B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9172" t="1040" r="22017" b="5670"/>
          <a:stretch>
            <a:fillRect/>
          </a:stretch>
        </p:blipFill>
        <p:spPr>
          <a:xfrm>
            <a:off x="11287125" y="5671165"/>
            <a:ext cx="742156" cy="976539"/>
          </a:xfrm>
          <a:custGeom>
            <a:avLst/>
            <a:gdLst/>
            <a:ahLst/>
            <a:cxnLst/>
            <a:rect l="l" t="t" r="r" b="b"/>
            <a:pathLst>
              <a:path w="1036328" h="1297335">
                <a:moveTo>
                  <a:pt x="507467" y="0"/>
                </a:moveTo>
                <a:cubicBezTo>
                  <a:pt x="671202" y="0"/>
                  <a:pt x="789583" y="30522"/>
                  <a:pt x="862608" y="91567"/>
                </a:cubicBezTo>
                <a:cubicBezTo>
                  <a:pt x="935633" y="152611"/>
                  <a:pt x="972145" y="229345"/>
                  <a:pt x="972145" y="321767"/>
                </a:cubicBezTo>
                <a:cubicBezTo>
                  <a:pt x="972145" y="375965"/>
                  <a:pt x="957312" y="425029"/>
                  <a:pt x="927646" y="468958"/>
                </a:cubicBezTo>
                <a:cubicBezTo>
                  <a:pt x="897979" y="512887"/>
                  <a:pt x="853194" y="551396"/>
                  <a:pt x="793291" y="584486"/>
                </a:cubicBezTo>
                <a:cubicBezTo>
                  <a:pt x="841784" y="596466"/>
                  <a:pt x="878867" y="610444"/>
                  <a:pt x="904540" y="626418"/>
                </a:cubicBezTo>
                <a:cubicBezTo>
                  <a:pt x="946187" y="652091"/>
                  <a:pt x="978564" y="685894"/>
                  <a:pt x="1001669" y="727826"/>
                </a:cubicBezTo>
                <a:cubicBezTo>
                  <a:pt x="1024775" y="769758"/>
                  <a:pt x="1036328" y="819820"/>
                  <a:pt x="1036328" y="878012"/>
                </a:cubicBezTo>
                <a:cubicBezTo>
                  <a:pt x="1036328" y="951037"/>
                  <a:pt x="1017215" y="1021067"/>
                  <a:pt x="978991" y="1088102"/>
                </a:cubicBezTo>
                <a:cubicBezTo>
                  <a:pt x="940767" y="1155136"/>
                  <a:pt x="885713" y="1206767"/>
                  <a:pt x="813829" y="1242994"/>
                </a:cubicBezTo>
                <a:cubicBezTo>
                  <a:pt x="741945" y="1279222"/>
                  <a:pt x="647526" y="1297335"/>
                  <a:pt x="530572" y="1297335"/>
                </a:cubicBezTo>
                <a:cubicBezTo>
                  <a:pt x="416471" y="1297335"/>
                  <a:pt x="326473" y="1283928"/>
                  <a:pt x="260580" y="1257114"/>
                </a:cubicBezTo>
                <a:cubicBezTo>
                  <a:pt x="194686" y="1230301"/>
                  <a:pt x="140488" y="1191078"/>
                  <a:pt x="97985" y="1139447"/>
                </a:cubicBezTo>
                <a:cubicBezTo>
                  <a:pt x="55482" y="1087816"/>
                  <a:pt x="22820" y="1022921"/>
                  <a:pt x="0" y="944761"/>
                </a:cubicBezTo>
                <a:lnTo>
                  <a:pt x="348295" y="898550"/>
                </a:lnTo>
                <a:cubicBezTo>
                  <a:pt x="361987" y="968723"/>
                  <a:pt x="383239" y="1017359"/>
                  <a:pt x="412049" y="1044458"/>
                </a:cubicBezTo>
                <a:cubicBezTo>
                  <a:pt x="440860" y="1071557"/>
                  <a:pt x="477515" y="1085106"/>
                  <a:pt x="522015" y="1085106"/>
                </a:cubicBezTo>
                <a:cubicBezTo>
                  <a:pt x="568796" y="1085106"/>
                  <a:pt x="607734" y="1067991"/>
                  <a:pt x="638826" y="1033761"/>
                </a:cubicBezTo>
                <a:cubicBezTo>
                  <a:pt x="669919" y="999530"/>
                  <a:pt x="685465" y="953890"/>
                  <a:pt x="685465" y="896839"/>
                </a:cubicBezTo>
                <a:cubicBezTo>
                  <a:pt x="685465" y="838647"/>
                  <a:pt x="670489" y="793577"/>
                  <a:pt x="640538" y="761628"/>
                </a:cubicBezTo>
                <a:cubicBezTo>
                  <a:pt x="610586" y="729680"/>
                  <a:pt x="569937" y="713706"/>
                  <a:pt x="518592" y="713706"/>
                </a:cubicBezTo>
                <a:cubicBezTo>
                  <a:pt x="491207" y="713706"/>
                  <a:pt x="453554" y="720552"/>
                  <a:pt x="405631" y="734244"/>
                </a:cubicBezTo>
                <a:lnTo>
                  <a:pt x="423602" y="485217"/>
                </a:lnTo>
                <a:cubicBezTo>
                  <a:pt x="442999" y="488070"/>
                  <a:pt x="458118" y="489496"/>
                  <a:pt x="468957" y="489496"/>
                </a:cubicBezTo>
                <a:cubicBezTo>
                  <a:pt x="514598" y="489496"/>
                  <a:pt x="552679" y="474948"/>
                  <a:pt x="583202" y="445852"/>
                </a:cubicBezTo>
                <a:cubicBezTo>
                  <a:pt x="613724" y="416756"/>
                  <a:pt x="628985" y="382241"/>
                  <a:pt x="628985" y="342305"/>
                </a:cubicBezTo>
                <a:cubicBezTo>
                  <a:pt x="628985" y="304081"/>
                  <a:pt x="617575" y="273559"/>
                  <a:pt x="594754" y="250739"/>
                </a:cubicBezTo>
                <a:cubicBezTo>
                  <a:pt x="571934" y="227918"/>
                  <a:pt x="540556" y="216508"/>
                  <a:pt x="500621" y="216508"/>
                </a:cubicBezTo>
                <a:cubicBezTo>
                  <a:pt x="459544" y="216508"/>
                  <a:pt x="426169" y="228917"/>
                  <a:pt x="400497" y="253734"/>
                </a:cubicBezTo>
                <a:cubicBezTo>
                  <a:pt x="374824" y="278551"/>
                  <a:pt x="357423" y="322052"/>
                  <a:pt x="348295" y="384237"/>
                </a:cubicBezTo>
                <a:lnTo>
                  <a:pt x="18827" y="325190"/>
                </a:lnTo>
                <a:cubicBezTo>
                  <a:pt x="46211" y="220216"/>
                  <a:pt x="98841" y="139775"/>
                  <a:pt x="176715" y="83865"/>
                </a:cubicBezTo>
                <a:cubicBezTo>
                  <a:pt x="254589" y="27955"/>
                  <a:pt x="364840" y="0"/>
                  <a:pt x="507467" y="0"/>
                </a:cubicBezTo>
                <a:close/>
              </a:path>
            </a:pathLst>
          </a:custGeom>
        </p:spPr>
      </p:pic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71DD46A-D41C-491B-BE70-66883CC6BA05}"/>
              </a:ext>
            </a:extLst>
          </p:cNvPr>
          <p:cNvCxnSpPr/>
          <p:nvPr/>
        </p:nvCxnSpPr>
        <p:spPr>
          <a:xfrm>
            <a:off x="1598244" y="3863703"/>
            <a:ext cx="90521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536EC942-9562-4CD1-BC8B-147F04F92426}"/>
              </a:ext>
            </a:extLst>
          </p:cNvPr>
          <p:cNvSpPr/>
          <p:nvPr/>
        </p:nvSpPr>
        <p:spPr>
          <a:xfrm flipV="1">
            <a:off x="2382280" y="3797522"/>
            <a:ext cx="132366" cy="132366"/>
          </a:xfrm>
          <a:prstGeom prst="ellipse">
            <a:avLst/>
          </a:prstGeom>
          <a:solidFill>
            <a:srgbClr val="60A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AE4A157E-7514-48A1-908B-A1607ADDFA9F}"/>
              </a:ext>
            </a:extLst>
          </p:cNvPr>
          <p:cNvSpPr/>
          <p:nvPr/>
        </p:nvSpPr>
        <p:spPr>
          <a:xfrm flipV="1">
            <a:off x="4800613" y="3797522"/>
            <a:ext cx="132366" cy="132366"/>
          </a:xfrm>
          <a:prstGeom prst="ellipse">
            <a:avLst/>
          </a:prstGeom>
          <a:solidFill>
            <a:srgbClr val="FF6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B55CDD5-C387-4750-A582-C850BD779C0A}"/>
              </a:ext>
            </a:extLst>
          </p:cNvPr>
          <p:cNvSpPr/>
          <p:nvPr/>
        </p:nvSpPr>
        <p:spPr>
          <a:xfrm flipV="1">
            <a:off x="7218949" y="3797522"/>
            <a:ext cx="132366" cy="132366"/>
          </a:xfrm>
          <a:prstGeom prst="ellipse">
            <a:avLst/>
          </a:prstGeom>
          <a:solidFill>
            <a:srgbClr val="004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505B6D20-7951-4CB2-9C9B-EB51251A0D40}"/>
              </a:ext>
            </a:extLst>
          </p:cNvPr>
          <p:cNvSpPr/>
          <p:nvPr/>
        </p:nvSpPr>
        <p:spPr>
          <a:xfrm flipV="1">
            <a:off x="9637281" y="3797522"/>
            <a:ext cx="132366" cy="132366"/>
          </a:xfrm>
          <a:prstGeom prst="ellipse">
            <a:avLst/>
          </a:prstGeom>
          <a:solidFill>
            <a:srgbClr val="F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77"/>
          <p:cNvSpPr txBox="1">
            <a:spLocks noChangeArrowheads="1"/>
          </p:cNvSpPr>
          <p:nvPr/>
        </p:nvSpPr>
        <p:spPr bwMode="auto">
          <a:xfrm>
            <a:off x="1878012" y="1137573"/>
            <a:ext cx="2608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4"/>
                </a:solidFill>
                <a:cs typeface="Arial" panose="020B0604020202020204" pitchFamily="34" charset="0"/>
              </a:rPr>
              <a:t>8,3 – 1,4 – 3,6    </a:t>
            </a:r>
          </a:p>
        </p:txBody>
      </p:sp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7218949" y="1077629"/>
            <a:ext cx="368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4"/>
                </a:solidFill>
                <a:cs typeface="Arial" panose="020B0604020202020204" pitchFamily="34" charset="0"/>
              </a:rPr>
              <a:t>18,64 – ( 6,24 + 10,5)    </a:t>
            </a:r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1878012" y="1687229"/>
            <a:ext cx="26336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B9BE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 1: </a:t>
            </a:r>
          </a:p>
          <a:p>
            <a:pPr eaLnBrk="1" hangingPunct="1"/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   8,3 – 1,4 – 3,6 </a:t>
            </a:r>
          </a:p>
          <a:p>
            <a:pPr eaLnBrk="1" hangingPunct="1"/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=      6,9     – 3,6 </a:t>
            </a:r>
          </a:p>
          <a:p>
            <a:pPr eaLnBrk="1" hangingPunct="1"/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=           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3,3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1855904" y="3996069"/>
            <a:ext cx="4191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0A8AF"/>
                </a:solidFill>
                <a:cs typeface="Arial" panose="020B0604020202020204" pitchFamily="34" charset="0"/>
              </a:rPr>
              <a:t>Cách 2: </a:t>
            </a:r>
            <a:endParaRPr lang="vi-VN" altLang="en-US" sz="2800" b="1" dirty="0" smtClean="0">
              <a:solidFill>
                <a:srgbClr val="60A8AF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60A8AF"/>
                </a:solidFill>
                <a:cs typeface="Arial" panose="020B0604020202020204" pitchFamily="34" charset="0"/>
              </a:rPr>
              <a:t>8,3 </a:t>
            </a:r>
            <a:r>
              <a:rPr lang="en-US" altLang="en-US" sz="2800" b="1" dirty="0">
                <a:solidFill>
                  <a:srgbClr val="60A8AF"/>
                </a:solidFill>
                <a:cs typeface="Arial" panose="020B0604020202020204" pitchFamily="34" charset="0"/>
              </a:rPr>
              <a:t>– 1,4 – 3,6 </a:t>
            </a:r>
          </a:p>
          <a:p>
            <a:pPr eaLnBrk="1" hangingPunct="1"/>
            <a:r>
              <a:rPr lang="en-US" altLang="en-US" sz="2800" b="1" dirty="0">
                <a:solidFill>
                  <a:srgbClr val="00456B"/>
                </a:solidFill>
                <a:cs typeface="Arial" panose="020B0604020202020204" pitchFamily="34" charset="0"/>
              </a:rPr>
              <a:t>= 8,3 – (1,4 + 3,6)</a:t>
            </a:r>
          </a:p>
          <a:p>
            <a:pPr eaLnBrk="1" hangingPunct="1"/>
            <a:r>
              <a:rPr lang="en-US" altLang="en-US" sz="2800" b="1" dirty="0">
                <a:solidFill>
                  <a:srgbClr val="00456B"/>
                </a:solidFill>
                <a:cs typeface="Arial" panose="020B0604020202020204" pitchFamily="34" charset="0"/>
              </a:rPr>
              <a:t>= 8,3 –        5</a:t>
            </a:r>
          </a:p>
          <a:p>
            <a:pPr eaLnBrk="1" hangingPunct="1"/>
            <a:r>
              <a:rPr lang="en-US" altLang="en-US" sz="2800" b="1" dirty="0">
                <a:solidFill>
                  <a:srgbClr val="00456B"/>
                </a:solidFill>
                <a:cs typeface="Arial" panose="020B0604020202020204" pitchFamily="34" charset="0"/>
              </a:rPr>
              <a:t>=      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3,3</a:t>
            </a:r>
          </a:p>
        </p:txBody>
      </p: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7218949" y="1662002"/>
            <a:ext cx="35925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B9BE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 1: </a:t>
            </a:r>
          </a:p>
          <a:p>
            <a:pPr eaLnBrk="1" hangingPunct="1"/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   18,64 – (6,24 + 10,5) </a:t>
            </a:r>
          </a:p>
          <a:p>
            <a:pPr eaLnBrk="1" hangingPunct="1"/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= 18,64 –      16,74 </a:t>
            </a:r>
          </a:p>
          <a:p>
            <a:pPr eaLnBrk="1" hangingPunct="1"/>
            <a:r>
              <a:rPr lang="en-US" altLang="en-US" sz="2800" b="1" dirty="0">
                <a:solidFill>
                  <a:srgbClr val="FFB9BE"/>
                </a:solidFill>
                <a:cs typeface="Arial" panose="020B0604020202020204" pitchFamily="34" charset="0"/>
              </a:rPr>
              <a:t>=          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1,9</a:t>
            </a:r>
          </a:p>
        </p:txBody>
      </p:sp>
      <p:sp>
        <p:nvSpPr>
          <p:cNvPr id="23" name="Text Box 82"/>
          <p:cNvSpPr txBox="1">
            <a:spLocks noChangeArrowheads="1"/>
          </p:cNvSpPr>
          <p:nvPr/>
        </p:nvSpPr>
        <p:spPr bwMode="auto">
          <a:xfrm>
            <a:off x="7218949" y="3996490"/>
            <a:ext cx="3352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0A8AF"/>
                </a:solidFill>
                <a:cs typeface="Arial" panose="020B0604020202020204" pitchFamily="34" charset="0"/>
              </a:rPr>
              <a:t>Cách </a:t>
            </a:r>
            <a:r>
              <a:rPr lang="en-US" altLang="en-US" sz="2800" b="1" dirty="0">
                <a:solidFill>
                  <a:srgbClr val="60A8AF"/>
                </a:solidFill>
                <a:cs typeface="Arial" panose="020B0604020202020204" pitchFamily="34" charset="0"/>
              </a:rPr>
              <a:t>2: </a:t>
            </a:r>
          </a:p>
          <a:p>
            <a:pPr eaLnBrk="1" hangingPunct="1"/>
            <a:r>
              <a:rPr lang="vi-VN" altLang="en-US" sz="2800" b="1" dirty="0" smtClean="0">
                <a:solidFill>
                  <a:srgbClr val="60A8AF"/>
                </a:solidFill>
                <a:cs typeface="Arial" panose="020B0604020202020204" pitchFamily="34" charset="0"/>
              </a:rPr>
              <a:t>18,</a:t>
            </a:r>
            <a:r>
              <a:rPr lang="en-US" altLang="en-US" sz="2800" b="1" dirty="0" smtClean="0">
                <a:solidFill>
                  <a:srgbClr val="60A8AF"/>
                </a:solidFill>
                <a:cs typeface="Arial" panose="020B0604020202020204" pitchFamily="34" charset="0"/>
              </a:rPr>
              <a:t>64 </a:t>
            </a:r>
            <a:r>
              <a:rPr lang="en-US" altLang="en-US" sz="2800" b="1" dirty="0">
                <a:solidFill>
                  <a:srgbClr val="60A8AF"/>
                </a:solidFill>
                <a:cs typeface="Arial" panose="020B0604020202020204" pitchFamily="34" charset="0"/>
              </a:rPr>
              <a:t>– 6,24 - 10,5  </a:t>
            </a:r>
          </a:p>
          <a:p>
            <a:pPr eaLnBrk="1" hangingPunct="1"/>
            <a:r>
              <a:rPr lang="en-US" altLang="en-US" sz="2800" b="1" dirty="0">
                <a:solidFill>
                  <a:srgbClr val="00456B"/>
                </a:solidFill>
                <a:cs typeface="Arial" panose="020B0604020202020204" pitchFamily="34" charset="0"/>
              </a:rPr>
              <a:t>=          12,4     – 10,5 </a:t>
            </a:r>
          </a:p>
          <a:p>
            <a:pPr eaLnBrk="1" hangingPunct="1"/>
            <a:r>
              <a:rPr lang="en-US" altLang="en-US" sz="2800" b="1" dirty="0">
                <a:solidFill>
                  <a:srgbClr val="00456B"/>
                </a:solidFill>
                <a:cs typeface="Arial" panose="020B0604020202020204" pitchFamily="34" charset="0"/>
              </a:rPr>
              <a:t>=                  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1,9 </a:t>
            </a:r>
          </a:p>
        </p:txBody>
      </p: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4046368" y="322325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4 b.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hai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9680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5" y="1400781"/>
            <a:ext cx="6821851" cy="5457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81497-31AD-483D-9BB8-2692E4A1AB15}"/>
              </a:ext>
            </a:extLst>
          </p:cNvPr>
          <p:cNvSpPr/>
          <p:nvPr/>
        </p:nvSpPr>
        <p:spPr>
          <a:xfrm>
            <a:off x="1014322" y="-159707"/>
            <a:ext cx="101633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09585"/>
            <a:r>
              <a:rPr lang="en-US" sz="11500" b="1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iCiel Cadena" panose="02000503000000020004" pitchFamily="2" charset="0"/>
              </a:rPr>
              <a:t>Bé tập làm bánh</a:t>
            </a:r>
          </a:p>
        </p:txBody>
      </p:sp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7" y="1445430"/>
            <a:ext cx="2854023" cy="31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0" y="1983683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9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5" y="6019681"/>
            <a:ext cx="1960807" cy="743187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8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1" y="953313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40" y="585865"/>
            <a:ext cx="5842000" cy="2843138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475060" y="432096"/>
              <a:ext cx="4964501" cy="24929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09585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Chúng mình cùng</a:t>
              </a:r>
            </a:p>
            <a:p>
              <a:pPr algn="ctr" defTabSz="609585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làm bánh</a:t>
              </a:r>
            </a:p>
            <a:p>
              <a:pPr algn="ctr" defTabSz="609585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tặng Mẹ nhé!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4"/>
            <a:ext cx="5039591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3184491" y="1080795"/>
            <a:ext cx="4578177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X + 17,5 = 30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30" y="-70320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" y="2997503"/>
            <a:ext cx="5581367" cy="1701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6"/>
            <a:ext cx="5139373" cy="1702220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8"/>
            <a:ext cx="1620219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" y="4778972"/>
            <a:ext cx="5581367" cy="1402203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7" y="2950767"/>
            <a:ext cx="1549095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082853" y="3027390"/>
            <a:ext cx="1658523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4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1414979" y="3248066"/>
            <a:ext cx="3860463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 defTabSz="609585"/>
            <a:r>
              <a:rPr lang="en-US" sz="40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12,5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1582516" y="5264630"/>
            <a:ext cx="2124428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2800" b="1" dirty="0" err="1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7712726" y="3231811"/>
            <a:ext cx="339034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 defTabSz="609585"/>
            <a:r>
              <a:rPr lang="en-US" sz="36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47,5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7826189" y="5275525"/>
            <a:ext cx="248670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2800" b="1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đúng.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01144" y="203699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Âm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thanh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chọn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Đúng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83578" y="3625083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Âm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thanh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chọn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1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3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6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175907" y="3634134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35032" y="34308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40337" y="52483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6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617295" y="797731"/>
            <a:ext cx="830216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 defTabSz="609585"/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29,4 – x = 13,1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30" y="-70320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7" y="2951432"/>
            <a:ext cx="5139373" cy="14022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8" y="2951313"/>
            <a:ext cx="5139373" cy="1402203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8"/>
            <a:ext cx="1620219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4" y="4778972"/>
            <a:ext cx="5139373" cy="1402203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7" y="2950767"/>
            <a:ext cx="1549095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786652" y="2844408"/>
            <a:ext cx="1658523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4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2616263" y="3378485"/>
            <a:ext cx="1272785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= 42,5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383763" y="5249705"/>
            <a:ext cx="1272785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32,5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525699" y="3396281"/>
            <a:ext cx="118301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 16,5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519745" y="5207911"/>
            <a:ext cx="1272785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609585"/>
            <a:r>
              <a:rPr 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= 16,3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01144" y="203699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Âm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thanh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chọn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Đúng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83578" y="3625083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Âm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thanh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 defTabSz="609585"/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chọn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1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3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6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77441" y="5181933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87056" y="336958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8311" y="32559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2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形 51">
            <a:extLst>
              <a:ext uri="{FF2B5EF4-FFF2-40B4-BE49-F238E27FC236}">
                <a16:creationId xmlns:a16="http://schemas.microsoft.com/office/drawing/2014/main" id="{8D33FEF6-9F37-4458-AA3E-4C458A17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2B0BF704-574C-4B05-806E-D359C2544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B58B04-61DF-4368-9E5B-1A9430F901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38B7507-BC27-4394-A9B9-4F3FCB597C1B}"/>
              </a:ext>
            </a:extLst>
          </p:cNvPr>
          <p:cNvGrpSpPr/>
          <p:nvPr/>
        </p:nvGrpSpPr>
        <p:grpSpPr>
          <a:xfrm>
            <a:off x="4926015" y="4766828"/>
            <a:ext cx="2339970" cy="482600"/>
            <a:chOff x="4926015" y="4766828"/>
            <a:chExt cx="2339970" cy="4826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128341-D5BE-4727-98FA-EEEF15553AE5}"/>
                </a:ext>
              </a:extLst>
            </p:cNvPr>
            <p:cNvSpPr/>
            <p:nvPr/>
          </p:nvSpPr>
          <p:spPr>
            <a:xfrm>
              <a:off x="4926015" y="4766828"/>
              <a:ext cx="1169985" cy="482600"/>
            </a:xfrm>
            <a:prstGeom prst="rect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00416B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B775F2C-CA06-4532-900A-BFA261DBEEB0}"/>
                </a:ext>
              </a:extLst>
            </p:cNvPr>
            <p:cNvSpPr/>
            <p:nvPr/>
          </p:nvSpPr>
          <p:spPr>
            <a:xfrm>
              <a:off x="6096000" y="4766828"/>
              <a:ext cx="1169985" cy="482600"/>
            </a:xfrm>
            <a:prstGeom prst="rect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00416B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endParaRPr>
            </a:p>
          </p:txBody>
        </p:sp>
      </p:grpSp>
      <p:pic>
        <p:nvPicPr>
          <p:cNvPr id="37" name="图形 36">
            <a:extLst>
              <a:ext uri="{FF2B5EF4-FFF2-40B4-BE49-F238E27FC236}">
                <a16:creationId xmlns:a16="http://schemas.microsoft.com/office/drawing/2014/main" id="{1922C27C-412F-48EA-86A1-63AB411C8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5200" t="18077" r="27996" b="22696"/>
          <a:stretch>
            <a:fillRect/>
          </a:stretch>
        </p:blipFill>
        <p:spPr>
          <a:xfrm>
            <a:off x="5077152" y="1770899"/>
            <a:ext cx="1025136" cy="1297252"/>
          </a:xfrm>
          <a:custGeom>
            <a:avLst/>
            <a:gdLst/>
            <a:ahLst/>
            <a:cxnLst/>
            <a:rect l="l" t="t" r="r" b="b"/>
            <a:pathLst>
              <a:path w="1476514" h="1868444">
                <a:moveTo>
                  <a:pt x="750582" y="0"/>
                </a:moveTo>
                <a:cubicBezTo>
                  <a:pt x="872187" y="0"/>
                  <a:pt x="972018" y="14995"/>
                  <a:pt x="1050075" y="44986"/>
                </a:cubicBezTo>
                <a:cubicBezTo>
                  <a:pt x="1128132" y="74976"/>
                  <a:pt x="1191811" y="114005"/>
                  <a:pt x="1241110" y="162072"/>
                </a:cubicBezTo>
                <a:cubicBezTo>
                  <a:pt x="1290409" y="210138"/>
                  <a:pt x="1329233" y="260670"/>
                  <a:pt x="1357580" y="313667"/>
                </a:cubicBezTo>
                <a:cubicBezTo>
                  <a:pt x="1385927" y="366664"/>
                  <a:pt x="1408728" y="428493"/>
                  <a:pt x="1425982" y="499156"/>
                </a:cubicBezTo>
                <a:cubicBezTo>
                  <a:pt x="1459670" y="633907"/>
                  <a:pt x="1476514" y="774410"/>
                  <a:pt x="1476514" y="920665"/>
                </a:cubicBezTo>
                <a:cubicBezTo>
                  <a:pt x="1476514" y="1248505"/>
                  <a:pt x="1421053" y="1488429"/>
                  <a:pt x="1310129" y="1640435"/>
                </a:cubicBezTo>
                <a:cubicBezTo>
                  <a:pt x="1199206" y="1792441"/>
                  <a:pt x="1008171" y="1868444"/>
                  <a:pt x="737025" y="1868444"/>
                </a:cubicBezTo>
                <a:cubicBezTo>
                  <a:pt x="585018" y="1868444"/>
                  <a:pt x="462181" y="1844205"/>
                  <a:pt x="368512" y="1795728"/>
                </a:cubicBezTo>
                <a:cubicBezTo>
                  <a:pt x="274844" y="1747250"/>
                  <a:pt x="198019" y="1676177"/>
                  <a:pt x="138038" y="1582508"/>
                </a:cubicBezTo>
                <a:cubicBezTo>
                  <a:pt x="94490" y="1515954"/>
                  <a:pt x="60597" y="1424956"/>
                  <a:pt x="36358" y="1309513"/>
                </a:cubicBezTo>
                <a:cubicBezTo>
                  <a:pt x="12119" y="1194071"/>
                  <a:pt x="0" y="1066509"/>
                  <a:pt x="0" y="926827"/>
                </a:cubicBezTo>
                <a:cubicBezTo>
                  <a:pt x="0" y="583375"/>
                  <a:pt x="61829" y="343041"/>
                  <a:pt x="185488" y="205825"/>
                </a:cubicBezTo>
                <a:cubicBezTo>
                  <a:pt x="309148" y="68608"/>
                  <a:pt x="497512" y="0"/>
                  <a:pt x="750582" y="0"/>
                </a:cubicBezTo>
                <a:close/>
                <a:moveTo>
                  <a:pt x="733327" y="334003"/>
                </a:moveTo>
                <a:cubicBezTo>
                  <a:pt x="650340" y="334003"/>
                  <a:pt x="590359" y="376113"/>
                  <a:pt x="553385" y="460332"/>
                </a:cubicBezTo>
                <a:cubicBezTo>
                  <a:pt x="516410" y="544552"/>
                  <a:pt x="497923" y="700461"/>
                  <a:pt x="497923" y="928060"/>
                </a:cubicBezTo>
                <a:cubicBezTo>
                  <a:pt x="497923" y="1158123"/>
                  <a:pt x="518259" y="1315265"/>
                  <a:pt x="558931" y="1399485"/>
                </a:cubicBezTo>
                <a:cubicBezTo>
                  <a:pt x="599603" y="1483704"/>
                  <a:pt x="658556" y="1525814"/>
                  <a:pt x="735792" y="1525814"/>
                </a:cubicBezTo>
                <a:cubicBezTo>
                  <a:pt x="786735" y="1525814"/>
                  <a:pt x="830899" y="1507943"/>
                  <a:pt x="868284" y="1472201"/>
                </a:cubicBezTo>
                <a:cubicBezTo>
                  <a:pt x="905669" y="1436459"/>
                  <a:pt x="933195" y="1379970"/>
                  <a:pt x="950860" y="1302735"/>
                </a:cubicBezTo>
                <a:cubicBezTo>
                  <a:pt x="968526" y="1225499"/>
                  <a:pt x="977359" y="1105126"/>
                  <a:pt x="977359" y="941617"/>
                </a:cubicBezTo>
                <a:cubicBezTo>
                  <a:pt x="977359" y="701694"/>
                  <a:pt x="957023" y="540444"/>
                  <a:pt x="916351" y="457868"/>
                </a:cubicBezTo>
                <a:cubicBezTo>
                  <a:pt x="875679" y="375291"/>
                  <a:pt x="814671" y="334003"/>
                  <a:pt x="733327" y="334003"/>
                </a:cubicBezTo>
                <a:close/>
              </a:path>
            </a:pathLst>
          </a:custGeom>
        </p:spPr>
      </p:pic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36E03A-FE62-4C2C-A59C-E8FD958F8D13}"/>
              </a:ext>
            </a:extLst>
          </p:cNvPr>
          <p:cNvCxnSpPr>
            <a:cxnSpLocks/>
          </p:cNvCxnSpPr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5F08B9C-16B6-4569-B702-38B1AF5AF488}"/>
              </a:ext>
            </a:extLst>
          </p:cNvPr>
          <p:cNvCxnSpPr>
            <a:cxnSpLocks/>
          </p:cNvCxnSpPr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>
            <a:extLst>
              <a:ext uri="{FF2B5EF4-FFF2-40B4-BE49-F238E27FC236}">
                <a16:creationId xmlns:a16="http://schemas.microsoft.com/office/drawing/2014/main" id="{13D02E48-3DEE-4265-A5E9-DA6886F9C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>
            <a:extLst>
              <a:ext uri="{FF2B5EF4-FFF2-40B4-BE49-F238E27FC236}">
                <a16:creationId xmlns:a16="http://schemas.microsoft.com/office/drawing/2014/main" id="{D8F8FC5F-39E0-413A-A0E1-834248523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9633C08-5B20-4E2F-8F2E-815875B31679}"/>
              </a:ext>
            </a:extLst>
          </p:cNvPr>
          <p:cNvCxnSpPr>
            <a:cxnSpLocks/>
          </p:cNvCxnSpPr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E7261DA9-E5D1-475F-A769-B1177D9364B2}"/>
              </a:ext>
            </a:extLst>
          </p:cNvPr>
          <p:cNvCxnSpPr>
            <a:cxnSpLocks/>
          </p:cNvCxnSpPr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AD69468-B53A-4849-A0EA-E60DD2D66E1D}"/>
              </a:ext>
            </a:extLst>
          </p:cNvPr>
          <p:cNvGrpSpPr/>
          <p:nvPr/>
        </p:nvGrpSpPr>
        <p:grpSpPr>
          <a:xfrm>
            <a:off x="4310626" y="1648268"/>
            <a:ext cx="758330" cy="1509396"/>
            <a:chOff x="4355021" y="1468708"/>
            <a:chExt cx="758330" cy="1509396"/>
          </a:xfrm>
        </p:grpSpPr>
        <p:sp>
          <p:nvSpPr>
            <p:cNvPr id="58" name="星形: 五角 57">
              <a:extLst>
                <a:ext uri="{FF2B5EF4-FFF2-40B4-BE49-F238E27FC236}">
                  <a16:creationId xmlns:a16="http://schemas.microsoft.com/office/drawing/2014/main" id="{954F6521-7C96-4022-A877-6F6F92D8C137}"/>
                </a:ext>
              </a:extLst>
            </p:cNvPr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星形: 五角 59">
              <a:extLst>
                <a:ext uri="{FF2B5EF4-FFF2-40B4-BE49-F238E27FC236}">
                  <a16:creationId xmlns:a16="http://schemas.microsoft.com/office/drawing/2014/main" id="{68CACEF3-4258-4B14-9C2B-D2CB02B9AC7E}"/>
                </a:ext>
              </a:extLst>
            </p:cNvPr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星形: 五角 60">
              <a:extLst>
                <a:ext uri="{FF2B5EF4-FFF2-40B4-BE49-F238E27FC236}">
                  <a16:creationId xmlns:a16="http://schemas.microsoft.com/office/drawing/2014/main" id="{94563166-AC75-47DA-83AB-8F7760639102}"/>
                </a:ext>
              </a:extLst>
            </p:cNvPr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星形: 五角 61">
              <a:extLst>
                <a:ext uri="{FF2B5EF4-FFF2-40B4-BE49-F238E27FC236}">
                  <a16:creationId xmlns:a16="http://schemas.microsoft.com/office/drawing/2014/main" id="{08C48CBA-C2D1-46B1-9CC5-8F9D9CD271DD}"/>
                </a:ext>
              </a:extLst>
            </p:cNvPr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33A3385-D462-478D-A653-6745B30FBDE3}"/>
              </a:ext>
            </a:extLst>
          </p:cNvPr>
          <p:cNvGrpSpPr/>
          <p:nvPr/>
        </p:nvGrpSpPr>
        <p:grpSpPr>
          <a:xfrm flipH="1">
            <a:off x="7123046" y="1648268"/>
            <a:ext cx="758330" cy="1509396"/>
            <a:chOff x="4355021" y="1468708"/>
            <a:chExt cx="758330" cy="1509396"/>
          </a:xfrm>
        </p:grpSpPr>
        <p:sp>
          <p:nvSpPr>
            <p:cNvPr id="76" name="星形: 五角 75">
              <a:extLst>
                <a:ext uri="{FF2B5EF4-FFF2-40B4-BE49-F238E27FC236}">
                  <a16:creationId xmlns:a16="http://schemas.microsoft.com/office/drawing/2014/main" id="{2D1F972A-604C-4581-9AE8-0CD88F41C244}"/>
                </a:ext>
              </a:extLst>
            </p:cNvPr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星形: 五角 76">
              <a:extLst>
                <a:ext uri="{FF2B5EF4-FFF2-40B4-BE49-F238E27FC236}">
                  <a16:creationId xmlns:a16="http://schemas.microsoft.com/office/drawing/2014/main" id="{1E62B4AF-C5E3-4C40-9B39-B6B2CC30AB7D}"/>
                </a:ext>
              </a:extLst>
            </p:cNvPr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星形: 五角 77">
              <a:extLst>
                <a:ext uri="{FF2B5EF4-FFF2-40B4-BE49-F238E27FC236}">
                  <a16:creationId xmlns:a16="http://schemas.microsoft.com/office/drawing/2014/main" id="{96ACDF28-8D51-4EAA-BCA8-C9B791D850D7}"/>
                </a:ext>
              </a:extLst>
            </p:cNvPr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星形: 五角 78">
              <a:extLst>
                <a:ext uri="{FF2B5EF4-FFF2-40B4-BE49-F238E27FC236}">
                  <a16:creationId xmlns:a16="http://schemas.microsoft.com/office/drawing/2014/main" id="{3B7B9B4F-2F72-4E18-8E56-918C8D8A059E}"/>
                </a:ext>
              </a:extLst>
            </p:cNvPr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形 30">
            <a:extLst>
              <a:ext uri="{FF2B5EF4-FFF2-40B4-BE49-F238E27FC236}">
                <a16:creationId xmlns:a16="http://schemas.microsoft.com/office/drawing/2014/main" id="{8E7C9A55-0AF8-4BE9-B7A9-619101AA8B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19172" t="1040" r="22017" b="5670"/>
          <a:stretch>
            <a:fillRect/>
          </a:stretch>
        </p:blipFill>
        <p:spPr>
          <a:xfrm>
            <a:off x="6114898" y="1770900"/>
            <a:ext cx="1008148" cy="1326536"/>
          </a:xfrm>
          <a:custGeom>
            <a:avLst/>
            <a:gdLst/>
            <a:ahLst/>
            <a:cxnLst/>
            <a:rect l="l" t="t" r="r" b="b"/>
            <a:pathLst>
              <a:path w="1036328" h="1297335">
                <a:moveTo>
                  <a:pt x="507467" y="0"/>
                </a:moveTo>
                <a:cubicBezTo>
                  <a:pt x="671202" y="0"/>
                  <a:pt x="789583" y="30522"/>
                  <a:pt x="862608" y="91567"/>
                </a:cubicBezTo>
                <a:cubicBezTo>
                  <a:pt x="935633" y="152611"/>
                  <a:pt x="972145" y="229345"/>
                  <a:pt x="972145" y="321767"/>
                </a:cubicBezTo>
                <a:cubicBezTo>
                  <a:pt x="972145" y="375965"/>
                  <a:pt x="957312" y="425029"/>
                  <a:pt x="927646" y="468958"/>
                </a:cubicBezTo>
                <a:cubicBezTo>
                  <a:pt x="897979" y="512887"/>
                  <a:pt x="853194" y="551396"/>
                  <a:pt x="793291" y="584486"/>
                </a:cubicBezTo>
                <a:cubicBezTo>
                  <a:pt x="841784" y="596466"/>
                  <a:pt x="878867" y="610444"/>
                  <a:pt x="904540" y="626418"/>
                </a:cubicBezTo>
                <a:cubicBezTo>
                  <a:pt x="946187" y="652091"/>
                  <a:pt x="978564" y="685894"/>
                  <a:pt x="1001669" y="727826"/>
                </a:cubicBezTo>
                <a:cubicBezTo>
                  <a:pt x="1024775" y="769758"/>
                  <a:pt x="1036328" y="819820"/>
                  <a:pt x="1036328" y="878012"/>
                </a:cubicBezTo>
                <a:cubicBezTo>
                  <a:pt x="1036328" y="951037"/>
                  <a:pt x="1017215" y="1021067"/>
                  <a:pt x="978991" y="1088102"/>
                </a:cubicBezTo>
                <a:cubicBezTo>
                  <a:pt x="940767" y="1155136"/>
                  <a:pt x="885713" y="1206767"/>
                  <a:pt x="813829" y="1242994"/>
                </a:cubicBezTo>
                <a:cubicBezTo>
                  <a:pt x="741945" y="1279222"/>
                  <a:pt x="647526" y="1297335"/>
                  <a:pt x="530572" y="1297335"/>
                </a:cubicBezTo>
                <a:cubicBezTo>
                  <a:pt x="416471" y="1297335"/>
                  <a:pt x="326473" y="1283928"/>
                  <a:pt x="260580" y="1257114"/>
                </a:cubicBezTo>
                <a:cubicBezTo>
                  <a:pt x="194686" y="1230301"/>
                  <a:pt x="140488" y="1191078"/>
                  <a:pt x="97985" y="1139447"/>
                </a:cubicBezTo>
                <a:cubicBezTo>
                  <a:pt x="55482" y="1087816"/>
                  <a:pt x="22820" y="1022921"/>
                  <a:pt x="0" y="944761"/>
                </a:cubicBezTo>
                <a:lnTo>
                  <a:pt x="348295" y="898550"/>
                </a:lnTo>
                <a:cubicBezTo>
                  <a:pt x="361987" y="968723"/>
                  <a:pt x="383239" y="1017359"/>
                  <a:pt x="412049" y="1044458"/>
                </a:cubicBezTo>
                <a:cubicBezTo>
                  <a:pt x="440860" y="1071557"/>
                  <a:pt x="477515" y="1085106"/>
                  <a:pt x="522015" y="1085106"/>
                </a:cubicBezTo>
                <a:cubicBezTo>
                  <a:pt x="568796" y="1085106"/>
                  <a:pt x="607734" y="1067991"/>
                  <a:pt x="638826" y="1033761"/>
                </a:cubicBezTo>
                <a:cubicBezTo>
                  <a:pt x="669919" y="999530"/>
                  <a:pt x="685465" y="953890"/>
                  <a:pt x="685465" y="896839"/>
                </a:cubicBezTo>
                <a:cubicBezTo>
                  <a:pt x="685465" y="838647"/>
                  <a:pt x="670489" y="793577"/>
                  <a:pt x="640538" y="761628"/>
                </a:cubicBezTo>
                <a:cubicBezTo>
                  <a:pt x="610586" y="729680"/>
                  <a:pt x="569937" y="713706"/>
                  <a:pt x="518592" y="713706"/>
                </a:cubicBezTo>
                <a:cubicBezTo>
                  <a:pt x="491207" y="713706"/>
                  <a:pt x="453554" y="720552"/>
                  <a:pt x="405631" y="734244"/>
                </a:cubicBezTo>
                <a:lnTo>
                  <a:pt x="423602" y="485217"/>
                </a:lnTo>
                <a:cubicBezTo>
                  <a:pt x="442999" y="488070"/>
                  <a:pt x="458118" y="489496"/>
                  <a:pt x="468957" y="489496"/>
                </a:cubicBezTo>
                <a:cubicBezTo>
                  <a:pt x="514598" y="489496"/>
                  <a:pt x="552679" y="474948"/>
                  <a:pt x="583202" y="445852"/>
                </a:cubicBezTo>
                <a:cubicBezTo>
                  <a:pt x="613724" y="416756"/>
                  <a:pt x="628985" y="382241"/>
                  <a:pt x="628985" y="342305"/>
                </a:cubicBezTo>
                <a:cubicBezTo>
                  <a:pt x="628985" y="304081"/>
                  <a:pt x="617575" y="273559"/>
                  <a:pt x="594754" y="250739"/>
                </a:cubicBezTo>
                <a:cubicBezTo>
                  <a:pt x="571934" y="227918"/>
                  <a:pt x="540556" y="216508"/>
                  <a:pt x="500621" y="216508"/>
                </a:cubicBezTo>
                <a:cubicBezTo>
                  <a:pt x="459544" y="216508"/>
                  <a:pt x="426169" y="228917"/>
                  <a:pt x="400497" y="253734"/>
                </a:cubicBezTo>
                <a:cubicBezTo>
                  <a:pt x="374824" y="278551"/>
                  <a:pt x="357423" y="322052"/>
                  <a:pt x="348295" y="384237"/>
                </a:cubicBezTo>
                <a:lnTo>
                  <a:pt x="18827" y="325190"/>
                </a:lnTo>
                <a:cubicBezTo>
                  <a:pt x="46211" y="220216"/>
                  <a:pt x="98841" y="139775"/>
                  <a:pt x="176715" y="83865"/>
                </a:cubicBezTo>
                <a:cubicBezTo>
                  <a:pt x="254589" y="27955"/>
                  <a:pt x="364840" y="0"/>
                  <a:pt x="507467" y="0"/>
                </a:cubicBezTo>
                <a:close/>
              </a:path>
            </a:pathLst>
          </a:custGeom>
        </p:spPr>
      </p:pic>
      <p:sp>
        <p:nvSpPr>
          <p:cNvPr id="26" name="Rectangle 25"/>
          <p:cNvSpPr/>
          <p:nvPr/>
        </p:nvSpPr>
        <p:spPr>
          <a:xfrm>
            <a:off x="5113874" y="3694414"/>
            <a:ext cx="219162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rgbClr val="FFB9BE"/>
                </a:solidFill>
                <a:latin typeface="UVN Banh Mi" pitchFamily="2" charset="0"/>
              </a:rPr>
              <a:t>DẶN</a:t>
            </a:r>
            <a:r>
              <a:rPr lang="en-US" sz="3500" dirty="0">
                <a:latin typeface="UVN Banh Mi" pitchFamily="2" charset="0"/>
              </a:rPr>
              <a:t> </a:t>
            </a:r>
            <a:r>
              <a:rPr lang="en-US" sz="3500" dirty="0">
                <a:solidFill>
                  <a:srgbClr val="0070C0"/>
                </a:solidFill>
                <a:latin typeface="UVN Banh Mi" pitchFamily="2" charset="0"/>
              </a:rPr>
              <a:t>-</a:t>
            </a:r>
            <a:r>
              <a:rPr lang="en-US" sz="3500" dirty="0">
                <a:latin typeface="UVN Banh Mi" pitchFamily="2" charset="0"/>
              </a:rPr>
              <a:t> </a:t>
            </a:r>
            <a:r>
              <a:rPr lang="en-US" sz="3500" dirty="0">
                <a:solidFill>
                  <a:srgbClr val="FFC000"/>
                </a:solidFill>
                <a:latin typeface="UVN Banh Mi" pitchFamily="2" charset="0"/>
              </a:rPr>
              <a:t>DÒ</a:t>
            </a:r>
            <a:endParaRPr lang="en-US" sz="3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8969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CE36C7F1-6C00-4850-BBD3-E2708CA8A36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B73022-E843-4B58-8CAE-72943EF2BA4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D138FA-3C37-42AF-8AF2-84E223662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515440" y="-2202731"/>
            <a:ext cx="7034120" cy="11163542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EC271-F6FA-400A-98A1-C5D063F69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1346200" y="873514"/>
            <a:ext cx="4749800" cy="2802443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BD5EE57-79E4-4F8F-AC9B-CA32D68E0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2357" y="1731628"/>
            <a:ext cx="1811141" cy="2297714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0025C21B-8A64-4BE2-ADF4-396252BD2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535" y="1348478"/>
            <a:ext cx="2959998" cy="2959997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D9B8DB9D-22FA-4787-A18F-BEA675C9C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27577" y="1780250"/>
            <a:ext cx="1811141" cy="22977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1C18E1B-3E2C-401E-A30C-B8E4B40EDF25}"/>
              </a:ext>
            </a:extLst>
          </p:cNvPr>
          <p:cNvSpPr/>
          <p:nvPr/>
        </p:nvSpPr>
        <p:spPr>
          <a:xfrm>
            <a:off x="5118008" y="547009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rPr>
              <a:t>汇报人：优品</a:t>
            </a:r>
            <a:r>
              <a:rPr lang="en-US" altLang="zh-CN" dirty="0">
                <a:solidFill>
                  <a:schemeClr val="bg1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rPr>
              <a:t>PPT</a:t>
            </a:r>
            <a:endParaRPr lang="zh-CN" altLang="en-US" dirty="0">
              <a:solidFill>
                <a:schemeClr val="bg1"/>
              </a:solidFill>
              <a:latin typeface="方正雅士黑 简" panose="02000500000000000000" pitchFamily="2" charset="-122"/>
              <a:ea typeface="方正雅士黑 简" panose="02000500000000000000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40FC9A-B7C0-426E-9DB1-8176B1F1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 flipH="1">
            <a:off x="6586220" y="880537"/>
            <a:ext cx="4749800" cy="2802443"/>
          </a:xfrm>
          <a:prstGeom prst="rect">
            <a:avLst/>
          </a:prstGeom>
        </p:spPr>
      </p:pic>
      <p:pic>
        <p:nvPicPr>
          <p:cNvPr id="19" name="图形 24">
            <a:extLst>
              <a:ext uri="{FF2B5EF4-FFF2-40B4-BE49-F238E27FC236}">
                <a16:creationId xmlns:a16="http://schemas.microsoft.com/office/drawing/2014/main" id="{EB439E43-824A-4AEF-9049-253B0748B0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7384" t="2999" r="26979" b="5167"/>
          <a:stretch>
            <a:fillRect/>
          </a:stretch>
        </p:blipFill>
        <p:spPr>
          <a:xfrm>
            <a:off x="7738718" y="1999488"/>
            <a:ext cx="1137058" cy="1890136"/>
          </a:xfrm>
          <a:custGeom>
            <a:avLst/>
            <a:gdLst/>
            <a:ahLst/>
            <a:cxnLst/>
            <a:rect l="l" t="t" r="r" b="b"/>
            <a:pathLst>
              <a:path w="1035286" h="1837632">
                <a:moveTo>
                  <a:pt x="619939" y="0"/>
                </a:moveTo>
                <a:lnTo>
                  <a:pt x="1035286" y="0"/>
                </a:lnTo>
                <a:lnTo>
                  <a:pt x="1035286" y="1837632"/>
                </a:lnTo>
                <a:lnTo>
                  <a:pt x="527503" y="1837632"/>
                </a:lnTo>
                <a:lnTo>
                  <a:pt x="527503" y="633496"/>
                </a:lnTo>
                <a:cubicBezTo>
                  <a:pt x="445337" y="695942"/>
                  <a:pt x="365842" y="746474"/>
                  <a:pt x="289017" y="785092"/>
                </a:cubicBezTo>
                <a:cubicBezTo>
                  <a:pt x="212192" y="823710"/>
                  <a:pt x="115853" y="860684"/>
                  <a:pt x="0" y="896015"/>
                </a:cubicBezTo>
                <a:lnTo>
                  <a:pt x="0" y="484366"/>
                </a:lnTo>
                <a:cubicBezTo>
                  <a:pt x="170904" y="429315"/>
                  <a:pt x="303602" y="363172"/>
                  <a:pt x="398092" y="285936"/>
                </a:cubicBezTo>
                <a:cubicBezTo>
                  <a:pt x="492582" y="208701"/>
                  <a:pt x="566531" y="113389"/>
                  <a:pt x="619939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866698" y="4484913"/>
            <a:ext cx="67954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B9BE"/>
                </a:solidFill>
                <a:latin typeface="UVN Banh Mi" pitchFamily="2" charset="0"/>
              </a:rPr>
              <a:t>THANK YOU</a:t>
            </a:r>
            <a:endParaRPr lang="en-US" sz="8800" b="1" dirty="0">
              <a:solidFill>
                <a:srgbClr val="A0CBD0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5162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9DDF95-C13C-4C2F-98FA-BA6DF0A643F6}"/>
              </a:ext>
            </a:extLst>
          </p:cNvPr>
          <p:cNvSpPr/>
          <p:nvPr/>
        </p:nvSpPr>
        <p:spPr>
          <a:xfrm>
            <a:off x="0" y="0"/>
            <a:ext cx="3645927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D9E68-964B-476D-BD2F-D973751F83F0}"/>
              </a:ext>
            </a:extLst>
          </p:cNvPr>
          <p:cNvSpPr/>
          <p:nvPr/>
        </p:nvSpPr>
        <p:spPr>
          <a:xfrm>
            <a:off x="3645927" y="0"/>
            <a:ext cx="8546073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392C822-3930-40D4-A6E1-218B19530898}"/>
              </a:ext>
            </a:extLst>
          </p:cNvPr>
          <p:cNvSpPr/>
          <p:nvPr/>
        </p:nvSpPr>
        <p:spPr>
          <a:xfrm>
            <a:off x="3645927" y="191067"/>
            <a:ext cx="8336523" cy="6480628"/>
          </a:xfrm>
          <a:prstGeom prst="roundRect">
            <a:avLst>
              <a:gd name="adj" fmla="val 3785"/>
            </a:avLst>
          </a:prstGeom>
          <a:solidFill>
            <a:schemeClr val="bg1"/>
          </a:solidFill>
          <a:ln w="20320">
            <a:solidFill>
              <a:srgbClr val="8E8E8E"/>
            </a:solidFill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B50A14D-2544-4414-8AEB-25EF28F27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28208" r="52504" b="33610"/>
          <a:stretch/>
        </p:blipFill>
        <p:spPr>
          <a:xfrm>
            <a:off x="2921006" y="596900"/>
            <a:ext cx="3405971" cy="5562600"/>
          </a:xfrm>
          <a:prstGeom prst="rect">
            <a:avLst/>
          </a:prstGeom>
          <a:effectLst/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494B95E-A927-4EA7-9787-3E90F7E4E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384" t="2999" r="26979" b="5167"/>
          <a:stretch>
            <a:fillRect/>
          </a:stretch>
        </p:blipFill>
        <p:spPr>
          <a:xfrm>
            <a:off x="5470367" y="1346815"/>
            <a:ext cx="339868" cy="603266"/>
          </a:xfrm>
          <a:custGeom>
            <a:avLst/>
            <a:gdLst/>
            <a:ahLst/>
            <a:cxnLst/>
            <a:rect l="l" t="t" r="r" b="b"/>
            <a:pathLst>
              <a:path w="1035286" h="1837632">
                <a:moveTo>
                  <a:pt x="619939" y="0"/>
                </a:moveTo>
                <a:lnTo>
                  <a:pt x="1035286" y="0"/>
                </a:lnTo>
                <a:lnTo>
                  <a:pt x="1035286" y="1837632"/>
                </a:lnTo>
                <a:lnTo>
                  <a:pt x="527503" y="1837632"/>
                </a:lnTo>
                <a:lnTo>
                  <a:pt x="527503" y="633496"/>
                </a:lnTo>
                <a:cubicBezTo>
                  <a:pt x="445337" y="695942"/>
                  <a:pt x="365842" y="746474"/>
                  <a:pt x="289017" y="785092"/>
                </a:cubicBezTo>
                <a:cubicBezTo>
                  <a:pt x="212192" y="823710"/>
                  <a:pt x="115853" y="860684"/>
                  <a:pt x="0" y="896015"/>
                </a:cubicBezTo>
                <a:lnTo>
                  <a:pt x="0" y="484366"/>
                </a:lnTo>
                <a:cubicBezTo>
                  <a:pt x="170904" y="429315"/>
                  <a:pt x="303602" y="363172"/>
                  <a:pt x="398092" y="285936"/>
                </a:cubicBezTo>
                <a:cubicBezTo>
                  <a:pt x="492582" y="208701"/>
                  <a:pt x="566531" y="113389"/>
                  <a:pt x="619939" y="0"/>
                </a:cubicBezTo>
                <a:close/>
              </a:path>
            </a:pathLst>
          </a:cu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D1C1BB29-F170-45EC-818B-DA8705E35F08}"/>
              </a:ext>
            </a:extLst>
          </p:cNvPr>
          <p:cNvGrpSpPr/>
          <p:nvPr/>
        </p:nvGrpSpPr>
        <p:grpSpPr>
          <a:xfrm>
            <a:off x="86834" y="5037066"/>
            <a:ext cx="2477468" cy="1851336"/>
            <a:chOff x="1773535" y="2559857"/>
            <a:chExt cx="3998758" cy="2988154"/>
          </a:xfrm>
        </p:grpSpPr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99829B22-C63C-4AB3-BB77-2CDC5687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73535" y="2578217"/>
              <a:ext cx="1811141" cy="2297714"/>
            </a:xfrm>
            <a:prstGeom prst="rect">
              <a:avLst/>
            </a:prstGeom>
          </p:spPr>
        </p:pic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FF855D05-759E-4C40-969E-B65F5383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35933" y="2588013"/>
              <a:ext cx="2959999" cy="2959998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CB2CB223-0D50-4A4D-A4CF-609A789E9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61149" y="2559857"/>
              <a:ext cx="1811144" cy="2297714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48B8E1E2-7D75-4C1B-908C-7C9A5858BDA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6738"/>
          <a:stretch/>
        </p:blipFill>
        <p:spPr>
          <a:xfrm rot="19728995">
            <a:off x="1252901" y="4423808"/>
            <a:ext cx="1770851" cy="1207572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DCFDDBF6-077C-45A4-8601-63A0D34CD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4311" y="1287769"/>
            <a:ext cx="268506" cy="268506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B6D2BE5F-76FC-42B4-A6C6-5E8CADBE3F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6504" y="2426647"/>
            <a:ext cx="534174" cy="731169"/>
          </a:xfrm>
          <a:prstGeom prst="rect">
            <a:avLst/>
          </a:prstGeom>
        </p:spPr>
      </p:pic>
      <p:pic>
        <p:nvPicPr>
          <p:cNvPr id="33" name="图形 32">
            <a:extLst>
              <a:ext uri="{FF2B5EF4-FFF2-40B4-BE49-F238E27FC236}">
                <a16:creationId xmlns:a16="http://schemas.microsoft.com/office/drawing/2014/main" id="{992BBF98-659D-488A-B7C7-DAC0CD175D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l="19172" t="1040" r="22017" b="5670"/>
          <a:stretch>
            <a:fillRect/>
          </a:stretch>
        </p:blipFill>
        <p:spPr>
          <a:xfrm>
            <a:off x="5498794" y="3599253"/>
            <a:ext cx="444837" cy="585321"/>
          </a:xfrm>
          <a:custGeom>
            <a:avLst/>
            <a:gdLst/>
            <a:ahLst/>
            <a:cxnLst/>
            <a:rect l="l" t="t" r="r" b="b"/>
            <a:pathLst>
              <a:path w="1036328" h="1297335">
                <a:moveTo>
                  <a:pt x="507467" y="0"/>
                </a:moveTo>
                <a:cubicBezTo>
                  <a:pt x="671202" y="0"/>
                  <a:pt x="789583" y="30522"/>
                  <a:pt x="862608" y="91567"/>
                </a:cubicBezTo>
                <a:cubicBezTo>
                  <a:pt x="935633" y="152611"/>
                  <a:pt x="972145" y="229345"/>
                  <a:pt x="972145" y="321767"/>
                </a:cubicBezTo>
                <a:cubicBezTo>
                  <a:pt x="972145" y="375965"/>
                  <a:pt x="957312" y="425029"/>
                  <a:pt x="927646" y="468958"/>
                </a:cubicBezTo>
                <a:cubicBezTo>
                  <a:pt x="897979" y="512887"/>
                  <a:pt x="853194" y="551396"/>
                  <a:pt x="793291" y="584486"/>
                </a:cubicBezTo>
                <a:cubicBezTo>
                  <a:pt x="841784" y="596466"/>
                  <a:pt x="878867" y="610444"/>
                  <a:pt x="904540" y="626418"/>
                </a:cubicBezTo>
                <a:cubicBezTo>
                  <a:pt x="946187" y="652091"/>
                  <a:pt x="978564" y="685894"/>
                  <a:pt x="1001669" y="727826"/>
                </a:cubicBezTo>
                <a:cubicBezTo>
                  <a:pt x="1024775" y="769758"/>
                  <a:pt x="1036328" y="819820"/>
                  <a:pt x="1036328" y="878012"/>
                </a:cubicBezTo>
                <a:cubicBezTo>
                  <a:pt x="1036328" y="951037"/>
                  <a:pt x="1017215" y="1021067"/>
                  <a:pt x="978991" y="1088102"/>
                </a:cubicBezTo>
                <a:cubicBezTo>
                  <a:pt x="940767" y="1155136"/>
                  <a:pt x="885713" y="1206767"/>
                  <a:pt x="813829" y="1242994"/>
                </a:cubicBezTo>
                <a:cubicBezTo>
                  <a:pt x="741945" y="1279222"/>
                  <a:pt x="647526" y="1297335"/>
                  <a:pt x="530572" y="1297335"/>
                </a:cubicBezTo>
                <a:cubicBezTo>
                  <a:pt x="416471" y="1297335"/>
                  <a:pt x="326473" y="1283928"/>
                  <a:pt x="260580" y="1257114"/>
                </a:cubicBezTo>
                <a:cubicBezTo>
                  <a:pt x="194686" y="1230301"/>
                  <a:pt x="140488" y="1191078"/>
                  <a:pt x="97985" y="1139447"/>
                </a:cubicBezTo>
                <a:cubicBezTo>
                  <a:pt x="55482" y="1087816"/>
                  <a:pt x="22820" y="1022921"/>
                  <a:pt x="0" y="944761"/>
                </a:cubicBezTo>
                <a:lnTo>
                  <a:pt x="348295" y="898550"/>
                </a:lnTo>
                <a:cubicBezTo>
                  <a:pt x="361987" y="968723"/>
                  <a:pt x="383239" y="1017359"/>
                  <a:pt x="412049" y="1044458"/>
                </a:cubicBezTo>
                <a:cubicBezTo>
                  <a:pt x="440860" y="1071557"/>
                  <a:pt x="477515" y="1085106"/>
                  <a:pt x="522015" y="1085106"/>
                </a:cubicBezTo>
                <a:cubicBezTo>
                  <a:pt x="568796" y="1085106"/>
                  <a:pt x="607734" y="1067991"/>
                  <a:pt x="638826" y="1033761"/>
                </a:cubicBezTo>
                <a:cubicBezTo>
                  <a:pt x="669919" y="999530"/>
                  <a:pt x="685465" y="953890"/>
                  <a:pt x="685465" y="896839"/>
                </a:cubicBezTo>
                <a:cubicBezTo>
                  <a:pt x="685465" y="838647"/>
                  <a:pt x="670489" y="793577"/>
                  <a:pt x="640538" y="761628"/>
                </a:cubicBezTo>
                <a:cubicBezTo>
                  <a:pt x="610586" y="729680"/>
                  <a:pt x="569937" y="713706"/>
                  <a:pt x="518592" y="713706"/>
                </a:cubicBezTo>
                <a:cubicBezTo>
                  <a:pt x="491207" y="713706"/>
                  <a:pt x="453554" y="720552"/>
                  <a:pt x="405631" y="734244"/>
                </a:cubicBezTo>
                <a:lnTo>
                  <a:pt x="423602" y="485217"/>
                </a:lnTo>
                <a:cubicBezTo>
                  <a:pt x="442999" y="488070"/>
                  <a:pt x="458118" y="489496"/>
                  <a:pt x="468957" y="489496"/>
                </a:cubicBezTo>
                <a:cubicBezTo>
                  <a:pt x="514598" y="489496"/>
                  <a:pt x="552679" y="474948"/>
                  <a:pt x="583202" y="445852"/>
                </a:cubicBezTo>
                <a:cubicBezTo>
                  <a:pt x="613724" y="416756"/>
                  <a:pt x="628985" y="382241"/>
                  <a:pt x="628985" y="342305"/>
                </a:cubicBezTo>
                <a:cubicBezTo>
                  <a:pt x="628985" y="304081"/>
                  <a:pt x="617575" y="273559"/>
                  <a:pt x="594754" y="250739"/>
                </a:cubicBezTo>
                <a:cubicBezTo>
                  <a:pt x="571934" y="227918"/>
                  <a:pt x="540556" y="216508"/>
                  <a:pt x="500621" y="216508"/>
                </a:cubicBezTo>
                <a:cubicBezTo>
                  <a:pt x="459544" y="216508"/>
                  <a:pt x="426169" y="228917"/>
                  <a:pt x="400497" y="253734"/>
                </a:cubicBezTo>
                <a:cubicBezTo>
                  <a:pt x="374824" y="278551"/>
                  <a:pt x="357423" y="322052"/>
                  <a:pt x="348295" y="384237"/>
                </a:cubicBezTo>
                <a:lnTo>
                  <a:pt x="18827" y="325190"/>
                </a:lnTo>
                <a:cubicBezTo>
                  <a:pt x="46211" y="220216"/>
                  <a:pt x="98841" y="139775"/>
                  <a:pt x="176715" y="83865"/>
                </a:cubicBezTo>
                <a:cubicBezTo>
                  <a:pt x="254589" y="27955"/>
                  <a:pt x="364840" y="0"/>
                  <a:pt x="507467" y="0"/>
                </a:cubicBezTo>
                <a:close/>
              </a:path>
            </a:pathLst>
          </a:cu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0011A79B-9548-434D-B6E0-32F708DD9F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2082" t="8841" r="12030" b="12361"/>
          <a:stretch>
            <a:fillRect/>
          </a:stretch>
        </p:blipFill>
        <p:spPr>
          <a:xfrm>
            <a:off x="5470367" y="4761906"/>
            <a:ext cx="469096" cy="545998"/>
          </a:xfrm>
          <a:custGeom>
            <a:avLst/>
            <a:gdLst/>
            <a:ahLst/>
            <a:cxnLst/>
            <a:rect l="l" t="t" r="r" b="b"/>
            <a:pathLst>
              <a:path w="1096230" h="1275941">
                <a:moveTo>
                  <a:pt x="634975" y="0"/>
                </a:moveTo>
                <a:lnTo>
                  <a:pt x="938770" y="0"/>
                </a:lnTo>
                <a:lnTo>
                  <a:pt x="938770" y="771042"/>
                </a:lnTo>
                <a:lnTo>
                  <a:pt x="1096230" y="771042"/>
                </a:lnTo>
                <a:lnTo>
                  <a:pt x="1096230" y="1041463"/>
                </a:lnTo>
                <a:lnTo>
                  <a:pt x="938770" y="1041463"/>
                </a:lnTo>
                <a:lnTo>
                  <a:pt x="938770" y="1275941"/>
                </a:lnTo>
                <a:lnTo>
                  <a:pt x="634975" y="1275941"/>
                </a:lnTo>
                <a:lnTo>
                  <a:pt x="634975" y="1041463"/>
                </a:lnTo>
                <a:lnTo>
                  <a:pt x="0" y="1041463"/>
                </a:lnTo>
                <a:lnTo>
                  <a:pt x="0" y="754782"/>
                </a:lnTo>
                <a:lnTo>
                  <a:pt x="634975" y="0"/>
                </a:lnTo>
                <a:close/>
                <a:moveTo>
                  <a:pt x="634975" y="376228"/>
                </a:moveTo>
                <a:lnTo>
                  <a:pt x="299463" y="771042"/>
                </a:lnTo>
                <a:lnTo>
                  <a:pt x="634975" y="771042"/>
                </a:lnTo>
                <a:lnTo>
                  <a:pt x="634975" y="376228"/>
                </a:lnTo>
                <a:close/>
              </a:path>
            </a:pathLst>
          </a:cu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A3BC38C-CE99-4627-830C-7466BFD18C2D}"/>
              </a:ext>
            </a:extLst>
          </p:cNvPr>
          <p:cNvCxnSpPr/>
          <p:nvPr/>
        </p:nvCxnSpPr>
        <p:spPr>
          <a:xfrm>
            <a:off x="5321012" y="2140994"/>
            <a:ext cx="521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E2BABD0-86DB-421D-A28F-71C0844E62A9}"/>
              </a:ext>
            </a:extLst>
          </p:cNvPr>
          <p:cNvCxnSpPr/>
          <p:nvPr/>
        </p:nvCxnSpPr>
        <p:spPr>
          <a:xfrm>
            <a:off x="5321012" y="3261565"/>
            <a:ext cx="521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0A191FF-1FCC-468D-B9E2-404E5CCC2DE9}"/>
              </a:ext>
            </a:extLst>
          </p:cNvPr>
          <p:cNvCxnSpPr/>
          <p:nvPr/>
        </p:nvCxnSpPr>
        <p:spPr>
          <a:xfrm>
            <a:off x="5321012" y="4382136"/>
            <a:ext cx="521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2149C08-9738-4CFE-9A92-8F833511F00E}"/>
              </a:ext>
            </a:extLst>
          </p:cNvPr>
          <p:cNvCxnSpPr/>
          <p:nvPr/>
        </p:nvCxnSpPr>
        <p:spPr>
          <a:xfrm>
            <a:off x="5321012" y="5502707"/>
            <a:ext cx="521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7">
            <a:extLst>
              <a:ext uri="{FF2B5EF4-FFF2-40B4-BE49-F238E27FC236}">
                <a16:creationId xmlns:a16="http://schemas.microsoft.com/office/drawing/2014/main" id="{D494B95E-A927-4EA7-9787-3E90F7E4E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384" t="2999" r="26979" b="5167"/>
          <a:stretch>
            <a:fillRect/>
          </a:stretch>
        </p:blipFill>
        <p:spPr>
          <a:xfrm>
            <a:off x="2307696" y="5136063"/>
            <a:ext cx="764687" cy="1023437"/>
          </a:xfrm>
          <a:custGeom>
            <a:avLst/>
            <a:gdLst/>
            <a:ahLst/>
            <a:cxnLst/>
            <a:rect l="l" t="t" r="r" b="b"/>
            <a:pathLst>
              <a:path w="1035286" h="1837632">
                <a:moveTo>
                  <a:pt x="619939" y="0"/>
                </a:moveTo>
                <a:lnTo>
                  <a:pt x="1035286" y="0"/>
                </a:lnTo>
                <a:lnTo>
                  <a:pt x="1035286" y="1837632"/>
                </a:lnTo>
                <a:lnTo>
                  <a:pt x="527503" y="1837632"/>
                </a:lnTo>
                <a:lnTo>
                  <a:pt x="527503" y="633496"/>
                </a:lnTo>
                <a:cubicBezTo>
                  <a:pt x="445337" y="695942"/>
                  <a:pt x="365842" y="746474"/>
                  <a:pt x="289017" y="785092"/>
                </a:cubicBezTo>
                <a:cubicBezTo>
                  <a:pt x="212192" y="823710"/>
                  <a:pt x="115853" y="860684"/>
                  <a:pt x="0" y="896015"/>
                </a:cubicBezTo>
                <a:lnTo>
                  <a:pt x="0" y="484366"/>
                </a:lnTo>
                <a:cubicBezTo>
                  <a:pt x="170904" y="429315"/>
                  <a:pt x="303602" y="363172"/>
                  <a:pt x="398092" y="285936"/>
                </a:cubicBezTo>
                <a:cubicBezTo>
                  <a:pt x="492582" y="208701"/>
                  <a:pt x="566531" y="113389"/>
                  <a:pt x="61993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0954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形 51">
            <a:extLst>
              <a:ext uri="{FF2B5EF4-FFF2-40B4-BE49-F238E27FC236}">
                <a16:creationId xmlns:a16="http://schemas.microsoft.com/office/drawing/2014/main" id="{8D33FEF6-9F37-4458-AA3E-4C458A17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2B0BF704-574C-4B05-806E-D359C2544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B58B04-61DF-4368-9E5B-1A9430F901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38B7507-BC27-4394-A9B9-4F3FCB597C1B}"/>
              </a:ext>
            </a:extLst>
          </p:cNvPr>
          <p:cNvGrpSpPr/>
          <p:nvPr/>
        </p:nvGrpSpPr>
        <p:grpSpPr>
          <a:xfrm>
            <a:off x="4926015" y="4766828"/>
            <a:ext cx="2339970" cy="482600"/>
            <a:chOff x="4926015" y="4766828"/>
            <a:chExt cx="2339970" cy="4826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128341-D5BE-4727-98FA-EEEF15553AE5}"/>
                </a:ext>
              </a:extLst>
            </p:cNvPr>
            <p:cNvSpPr/>
            <p:nvPr/>
          </p:nvSpPr>
          <p:spPr>
            <a:xfrm>
              <a:off x="4926015" y="4766828"/>
              <a:ext cx="1169985" cy="482600"/>
            </a:xfrm>
            <a:prstGeom prst="rect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00416B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B775F2C-CA06-4532-900A-BFA261DBEEB0}"/>
                </a:ext>
              </a:extLst>
            </p:cNvPr>
            <p:cNvSpPr/>
            <p:nvPr/>
          </p:nvSpPr>
          <p:spPr>
            <a:xfrm>
              <a:off x="6096000" y="4766828"/>
              <a:ext cx="1169985" cy="482600"/>
            </a:xfrm>
            <a:prstGeom prst="rect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00416B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endParaRPr>
            </a:p>
          </p:txBody>
        </p:sp>
      </p:grpSp>
      <p:pic>
        <p:nvPicPr>
          <p:cNvPr id="25" name="图形 24">
            <a:extLst>
              <a:ext uri="{FF2B5EF4-FFF2-40B4-BE49-F238E27FC236}">
                <a16:creationId xmlns:a16="http://schemas.microsoft.com/office/drawing/2014/main" id="{EB439E43-824A-4AEF-9049-253B0748B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7384" t="2999" r="26979" b="5167"/>
          <a:stretch>
            <a:fillRect/>
          </a:stretch>
        </p:blipFill>
        <p:spPr>
          <a:xfrm>
            <a:off x="6220433" y="1715302"/>
            <a:ext cx="718794" cy="1275860"/>
          </a:xfrm>
          <a:custGeom>
            <a:avLst/>
            <a:gdLst/>
            <a:ahLst/>
            <a:cxnLst/>
            <a:rect l="l" t="t" r="r" b="b"/>
            <a:pathLst>
              <a:path w="1035286" h="1837632">
                <a:moveTo>
                  <a:pt x="619939" y="0"/>
                </a:moveTo>
                <a:lnTo>
                  <a:pt x="1035286" y="0"/>
                </a:lnTo>
                <a:lnTo>
                  <a:pt x="1035286" y="1837632"/>
                </a:lnTo>
                <a:lnTo>
                  <a:pt x="527503" y="1837632"/>
                </a:lnTo>
                <a:lnTo>
                  <a:pt x="527503" y="633496"/>
                </a:lnTo>
                <a:cubicBezTo>
                  <a:pt x="445337" y="695942"/>
                  <a:pt x="365842" y="746474"/>
                  <a:pt x="289017" y="785092"/>
                </a:cubicBezTo>
                <a:cubicBezTo>
                  <a:pt x="212192" y="823710"/>
                  <a:pt x="115853" y="860684"/>
                  <a:pt x="0" y="896015"/>
                </a:cubicBezTo>
                <a:lnTo>
                  <a:pt x="0" y="484366"/>
                </a:lnTo>
                <a:cubicBezTo>
                  <a:pt x="170904" y="429315"/>
                  <a:pt x="303602" y="363172"/>
                  <a:pt x="398092" y="285936"/>
                </a:cubicBezTo>
                <a:cubicBezTo>
                  <a:pt x="492582" y="208701"/>
                  <a:pt x="566531" y="113389"/>
                  <a:pt x="619939" y="0"/>
                </a:cubicBezTo>
                <a:close/>
              </a:path>
            </a:pathLst>
          </a:cu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1922C27C-412F-48EA-86A1-63AB411C8C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5200" t="18077" r="27996" b="22696"/>
          <a:stretch>
            <a:fillRect/>
          </a:stretch>
        </p:blipFill>
        <p:spPr>
          <a:xfrm>
            <a:off x="5122872" y="1770899"/>
            <a:ext cx="1025136" cy="1297252"/>
          </a:xfrm>
          <a:custGeom>
            <a:avLst/>
            <a:gdLst/>
            <a:ahLst/>
            <a:cxnLst/>
            <a:rect l="l" t="t" r="r" b="b"/>
            <a:pathLst>
              <a:path w="1476514" h="1868444">
                <a:moveTo>
                  <a:pt x="750582" y="0"/>
                </a:moveTo>
                <a:cubicBezTo>
                  <a:pt x="872187" y="0"/>
                  <a:pt x="972018" y="14995"/>
                  <a:pt x="1050075" y="44986"/>
                </a:cubicBezTo>
                <a:cubicBezTo>
                  <a:pt x="1128132" y="74976"/>
                  <a:pt x="1191811" y="114005"/>
                  <a:pt x="1241110" y="162072"/>
                </a:cubicBezTo>
                <a:cubicBezTo>
                  <a:pt x="1290409" y="210138"/>
                  <a:pt x="1329233" y="260670"/>
                  <a:pt x="1357580" y="313667"/>
                </a:cubicBezTo>
                <a:cubicBezTo>
                  <a:pt x="1385927" y="366664"/>
                  <a:pt x="1408728" y="428493"/>
                  <a:pt x="1425982" y="499156"/>
                </a:cubicBezTo>
                <a:cubicBezTo>
                  <a:pt x="1459670" y="633907"/>
                  <a:pt x="1476514" y="774410"/>
                  <a:pt x="1476514" y="920665"/>
                </a:cubicBezTo>
                <a:cubicBezTo>
                  <a:pt x="1476514" y="1248505"/>
                  <a:pt x="1421053" y="1488429"/>
                  <a:pt x="1310129" y="1640435"/>
                </a:cubicBezTo>
                <a:cubicBezTo>
                  <a:pt x="1199206" y="1792441"/>
                  <a:pt x="1008171" y="1868444"/>
                  <a:pt x="737025" y="1868444"/>
                </a:cubicBezTo>
                <a:cubicBezTo>
                  <a:pt x="585018" y="1868444"/>
                  <a:pt x="462181" y="1844205"/>
                  <a:pt x="368512" y="1795728"/>
                </a:cubicBezTo>
                <a:cubicBezTo>
                  <a:pt x="274844" y="1747250"/>
                  <a:pt x="198019" y="1676177"/>
                  <a:pt x="138038" y="1582508"/>
                </a:cubicBezTo>
                <a:cubicBezTo>
                  <a:pt x="94490" y="1515954"/>
                  <a:pt x="60597" y="1424956"/>
                  <a:pt x="36358" y="1309513"/>
                </a:cubicBezTo>
                <a:cubicBezTo>
                  <a:pt x="12119" y="1194071"/>
                  <a:pt x="0" y="1066509"/>
                  <a:pt x="0" y="926827"/>
                </a:cubicBezTo>
                <a:cubicBezTo>
                  <a:pt x="0" y="583375"/>
                  <a:pt x="61829" y="343041"/>
                  <a:pt x="185488" y="205825"/>
                </a:cubicBezTo>
                <a:cubicBezTo>
                  <a:pt x="309148" y="68608"/>
                  <a:pt x="497512" y="0"/>
                  <a:pt x="750582" y="0"/>
                </a:cubicBezTo>
                <a:close/>
                <a:moveTo>
                  <a:pt x="733327" y="334003"/>
                </a:moveTo>
                <a:cubicBezTo>
                  <a:pt x="650340" y="334003"/>
                  <a:pt x="590359" y="376113"/>
                  <a:pt x="553385" y="460332"/>
                </a:cubicBezTo>
                <a:cubicBezTo>
                  <a:pt x="516410" y="544552"/>
                  <a:pt x="497923" y="700461"/>
                  <a:pt x="497923" y="928060"/>
                </a:cubicBezTo>
                <a:cubicBezTo>
                  <a:pt x="497923" y="1158123"/>
                  <a:pt x="518259" y="1315265"/>
                  <a:pt x="558931" y="1399485"/>
                </a:cubicBezTo>
                <a:cubicBezTo>
                  <a:pt x="599603" y="1483704"/>
                  <a:pt x="658556" y="1525814"/>
                  <a:pt x="735792" y="1525814"/>
                </a:cubicBezTo>
                <a:cubicBezTo>
                  <a:pt x="786735" y="1525814"/>
                  <a:pt x="830899" y="1507943"/>
                  <a:pt x="868284" y="1472201"/>
                </a:cubicBezTo>
                <a:cubicBezTo>
                  <a:pt x="905669" y="1436459"/>
                  <a:pt x="933195" y="1379970"/>
                  <a:pt x="950860" y="1302735"/>
                </a:cubicBezTo>
                <a:cubicBezTo>
                  <a:pt x="968526" y="1225499"/>
                  <a:pt x="977359" y="1105126"/>
                  <a:pt x="977359" y="941617"/>
                </a:cubicBezTo>
                <a:cubicBezTo>
                  <a:pt x="977359" y="701694"/>
                  <a:pt x="957023" y="540444"/>
                  <a:pt x="916351" y="457868"/>
                </a:cubicBezTo>
                <a:cubicBezTo>
                  <a:pt x="875679" y="375291"/>
                  <a:pt x="814671" y="334003"/>
                  <a:pt x="733327" y="334003"/>
                </a:cubicBezTo>
                <a:close/>
              </a:path>
            </a:pathLst>
          </a:custGeom>
        </p:spPr>
      </p:pic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36E03A-FE62-4C2C-A59C-E8FD958F8D13}"/>
              </a:ext>
            </a:extLst>
          </p:cNvPr>
          <p:cNvCxnSpPr>
            <a:cxnSpLocks/>
          </p:cNvCxnSpPr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5F08B9C-16B6-4569-B702-38B1AF5AF488}"/>
              </a:ext>
            </a:extLst>
          </p:cNvPr>
          <p:cNvCxnSpPr>
            <a:cxnSpLocks/>
          </p:cNvCxnSpPr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>
            <a:extLst>
              <a:ext uri="{FF2B5EF4-FFF2-40B4-BE49-F238E27FC236}">
                <a16:creationId xmlns:a16="http://schemas.microsoft.com/office/drawing/2014/main" id="{13D02E48-3DEE-4265-A5E9-DA6886F9CF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>
            <a:extLst>
              <a:ext uri="{FF2B5EF4-FFF2-40B4-BE49-F238E27FC236}">
                <a16:creationId xmlns:a16="http://schemas.microsoft.com/office/drawing/2014/main" id="{D8F8FC5F-39E0-413A-A0E1-834248523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9633C08-5B20-4E2F-8F2E-815875B31679}"/>
              </a:ext>
            </a:extLst>
          </p:cNvPr>
          <p:cNvCxnSpPr>
            <a:cxnSpLocks/>
          </p:cNvCxnSpPr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E7261DA9-E5D1-475F-A769-B1177D9364B2}"/>
              </a:ext>
            </a:extLst>
          </p:cNvPr>
          <p:cNvCxnSpPr>
            <a:cxnSpLocks/>
          </p:cNvCxnSpPr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AD69468-B53A-4849-A0EA-E60DD2D66E1D}"/>
              </a:ext>
            </a:extLst>
          </p:cNvPr>
          <p:cNvGrpSpPr/>
          <p:nvPr/>
        </p:nvGrpSpPr>
        <p:grpSpPr>
          <a:xfrm>
            <a:off x="4310626" y="1648268"/>
            <a:ext cx="758330" cy="1509396"/>
            <a:chOff x="4355021" y="1468708"/>
            <a:chExt cx="758330" cy="1509396"/>
          </a:xfrm>
        </p:grpSpPr>
        <p:sp>
          <p:nvSpPr>
            <p:cNvPr id="58" name="星形: 五角 57">
              <a:extLst>
                <a:ext uri="{FF2B5EF4-FFF2-40B4-BE49-F238E27FC236}">
                  <a16:creationId xmlns:a16="http://schemas.microsoft.com/office/drawing/2014/main" id="{954F6521-7C96-4022-A877-6F6F92D8C137}"/>
                </a:ext>
              </a:extLst>
            </p:cNvPr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星形: 五角 59">
              <a:extLst>
                <a:ext uri="{FF2B5EF4-FFF2-40B4-BE49-F238E27FC236}">
                  <a16:creationId xmlns:a16="http://schemas.microsoft.com/office/drawing/2014/main" id="{68CACEF3-4258-4B14-9C2B-D2CB02B9AC7E}"/>
                </a:ext>
              </a:extLst>
            </p:cNvPr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星形: 五角 60">
              <a:extLst>
                <a:ext uri="{FF2B5EF4-FFF2-40B4-BE49-F238E27FC236}">
                  <a16:creationId xmlns:a16="http://schemas.microsoft.com/office/drawing/2014/main" id="{94563166-AC75-47DA-83AB-8F7760639102}"/>
                </a:ext>
              </a:extLst>
            </p:cNvPr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星形: 五角 61">
              <a:extLst>
                <a:ext uri="{FF2B5EF4-FFF2-40B4-BE49-F238E27FC236}">
                  <a16:creationId xmlns:a16="http://schemas.microsoft.com/office/drawing/2014/main" id="{08C48CBA-C2D1-46B1-9CC5-8F9D9CD271DD}"/>
                </a:ext>
              </a:extLst>
            </p:cNvPr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33A3385-D462-478D-A653-6745B30FBDE3}"/>
              </a:ext>
            </a:extLst>
          </p:cNvPr>
          <p:cNvGrpSpPr/>
          <p:nvPr/>
        </p:nvGrpSpPr>
        <p:grpSpPr>
          <a:xfrm flipH="1">
            <a:off x="7123046" y="1648268"/>
            <a:ext cx="758330" cy="1509396"/>
            <a:chOff x="4355021" y="1468708"/>
            <a:chExt cx="758330" cy="1509396"/>
          </a:xfrm>
        </p:grpSpPr>
        <p:sp>
          <p:nvSpPr>
            <p:cNvPr id="76" name="星形: 五角 75">
              <a:extLst>
                <a:ext uri="{FF2B5EF4-FFF2-40B4-BE49-F238E27FC236}">
                  <a16:creationId xmlns:a16="http://schemas.microsoft.com/office/drawing/2014/main" id="{2D1F972A-604C-4581-9AE8-0CD88F41C244}"/>
                </a:ext>
              </a:extLst>
            </p:cNvPr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星形: 五角 76">
              <a:extLst>
                <a:ext uri="{FF2B5EF4-FFF2-40B4-BE49-F238E27FC236}">
                  <a16:creationId xmlns:a16="http://schemas.microsoft.com/office/drawing/2014/main" id="{1E62B4AF-C5E3-4C40-9B39-B6B2CC30AB7D}"/>
                </a:ext>
              </a:extLst>
            </p:cNvPr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星形: 五角 77">
              <a:extLst>
                <a:ext uri="{FF2B5EF4-FFF2-40B4-BE49-F238E27FC236}">
                  <a16:creationId xmlns:a16="http://schemas.microsoft.com/office/drawing/2014/main" id="{96ACDF28-8D51-4EAA-BCA8-C9B791D850D7}"/>
                </a:ext>
              </a:extLst>
            </p:cNvPr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星形: 五角 78">
              <a:extLst>
                <a:ext uri="{FF2B5EF4-FFF2-40B4-BE49-F238E27FC236}">
                  <a16:creationId xmlns:a16="http://schemas.microsoft.com/office/drawing/2014/main" id="{3B7B9B4F-2F72-4E18-8E56-918C8D8A059E}"/>
                </a:ext>
              </a:extLst>
            </p:cNvPr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415147" y="3630532"/>
            <a:ext cx="361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UVN Banh Mi" pitchFamily="2" charset="0"/>
              </a:rPr>
              <a:t>ÔN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>
                <a:solidFill>
                  <a:srgbClr val="FFB9BE"/>
                </a:solidFill>
                <a:latin typeface="UVN Banh Mi" pitchFamily="2" charset="0"/>
              </a:rPr>
              <a:t>BÀI</a:t>
            </a:r>
            <a:r>
              <a:rPr lang="en-US" sz="4800" dirty="0">
                <a:latin typeface="UVN Banh Mi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UVN Banh Mi" pitchFamily="2" charset="0"/>
              </a:rPr>
              <a:t>CŨ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257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3A827DE4-2CFA-4B3F-BDA9-A7AAAB41F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384" t="2999" r="26979" b="5167"/>
          <a:stretch>
            <a:fillRect/>
          </a:stretch>
        </p:blipFill>
        <p:spPr>
          <a:xfrm>
            <a:off x="11325281" y="5618178"/>
            <a:ext cx="527258" cy="935883"/>
          </a:xfrm>
          <a:custGeom>
            <a:avLst/>
            <a:gdLst/>
            <a:ahLst/>
            <a:cxnLst/>
            <a:rect l="l" t="t" r="r" b="b"/>
            <a:pathLst>
              <a:path w="1035286" h="1837632">
                <a:moveTo>
                  <a:pt x="619939" y="0"/>
                </a:moveTo>
                <a:lnTo>
                  <a:pt x="1035286" y="0"/>
                </a:lnTo>
                <a:lnTo>
                  <a:pt x="1035286" y="1837632"/>
                </a:lnTo>
                <a:lnTo>
                  <a:pt x="527503" y="1837632"/>
                </a:lnTo>
                <a:lnTo>
                  <a:pt x="527503" y="633496"/>
                </a:lnTo>
                <a:cubicBezTo>
                  <a:pt x="445337" y="695942"/>
                  <a:pt x="365842" y="746474"/>
                  <a:pt x="289017" y="785092"/>
                </a:cubicBezTo>
                <a:cubicBezTo>
                  <a:pt x="212192" y="823710"/>
                  <a:pt x="115853" y="860684"/>
                  <a:pt x="0" y="896015"/>
                </a:cubicBezTo>
                <a:lnTo>
                  <a:pt x="0" y="484366"/>
                </a:lnTo>
                <a:cubicBezTo>
                  <a:pt x="170904" y="429315"/>
                  <a:pt x="303602" y="363172"/>
                  <a:pt x="398092" y="285936"/>
                </a:cubicBezTo>
                <a:cubicBezTo>
                  <a:pt x="492582" y="208701"/>
                  <a:pt x="566531" y="113389"/>
                  <a:pt x="619939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íSļiḋé">
            <a:extLst>
              <a:ext uri="{FF2B5EF4-FFF2-40B4-BE49-F238E27FC236}">
                <a16:creationId xmlns:a16="http://schemas.microsoft.com/office/drawing/2014/main" id="{609FBE32-3757-4817-9D6F-B1956714B82D}"/>
              </a:ext>
            </a:extLst>
          </p:cNvPr>
          <p:cNvSpPr/>
          <p:nvPr/>
        </p:nvSpPr>
        <p:spPr bwMode="auto">
          <a:xfrm>
            <a:off x="10483089" y="4030963"/>
            <a:ext cx="137277" cy="149426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ṧ1ide">
            <a:extLst>
              <a:ext uri="{FF2B5EF4-FFF2-40B4-BE49-F238E27FC236}">
                <a16:creationId xmlns:a16="http://schemas.microsoft.com/office/drawing/2014/main" id="{BC7B8AAE-5F94-4F38-9F14-5E56C9C9832A}"/>
              </a:ext>
            </a:extLst>
          </p:cNvPr>
          <p:cNvSpPr/>
          <p:nvPr/>
        </p:nvSpPr>
        <p:spPr bwMode="auto">
          <a:xfrm>
            <a:off x="9548876" y="5469334"/>
            <a:ext cx="138492" cy="13849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slîdè">
            <a:extLst>
              <a:ext uri="{FF2B5EF4-FFF2-40B4-BE49-F238E27FC236}">
                <a16:creationId xmlns:a16="http://schemas.microsoft.com/office/drawing/2014/main" id="{B97E907A-6498-4787-BF94-673BC7D506A1}"/>
              </a:ext>
            </a:extLst>
          </p:cNvPr>
          <p:cNvSpPr/>
          <p:nvPr/>
        </p:nvSpPr>
        <p:spPr bwMode="auto">
          <a:xfrm>
            <a:off x="8685125" y="5113386"/>
            <a:ext cx="137277" cy="13727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ś1idè">
            <a:extLst>
              <a:ext uri="{FF2B5EF4-FFF2-40B4-BE49-F238E27FC236}">
                <a16:creationId xmlns:a16="http://schemas.microsoft.com/office/drawing/2014/main" id="{D13009EE-5AC1-4633-8D89-E8322A198DFD}"/>
              </a:ext>
            </a:extLst>
          </p:cNvPr>
          <p:cNvSpPr/>
          <p:nvPr/>
        </p:nvSpPr>
        <p:spPr bwMode="auto">
          <a:xfrm>
            <a:off x="7820159" y="2523346"/>
            <a:ext cx="149426" cy="149426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ṡľîḋe">
            <a:extLst>
              <a:ext uri="{FF2B5EF4-FFF2-40B4-BE49-F238E27FC236}">
                <a16:creationId xmlns:a16="http://schemas.microsoft.com/office/drawing/2014/main" id="{54106177-B0E2-47D6-AA36-7686D31C4369}"/>
              </a:ext>
            </a:extLst>
          </p:cNvPr>
          <p:cNvSpPr/>
          <p:nvPr/>
        </p:nvSpPr>
        <p:spPr bwMode="auto">
          <a:xfrm>
            <a:off x="7750913" y="4674829"/>
            <a:ext cx="138492" cy="1506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743C220F-E48F-4B29-80D2-DE4A2049E56E}"/>
              </a:ext>
            </a:extLst>
          </p:cNvPr>
          <p:cNvGrpSpPr/>
          <p:nvPr/>
        </p:nvGrpSpPr>
        <p:grpSpPr>
          <a:xfrm>
            <a:off x="7509160" y="2384854"/>
            <a:ext cx="3261846" cy="3222972"/>
            <a:chOff x="7509160" y="2384854"/>
            <a:chExt cx="3261846" cy="3222972"/>
          </a:xfrm>
        </p:grpSpPr>
        <p:sp>
          <p:nvSpPr>
            <p:cNvPr id="54" name="ïṡľîďé">
              <a:extLst>
                <a:ext uri="{FF2B5EF4-FFF2-40B4-BE49-F238E27FC236}">
                  <a16:creationId xmlns:a16="http://schemas.microsoft.com/office/drawing/2014/main" id="{092DB7F7-08B8-415C-A2B4-96A1ECDBF508}"/>
                </a:ext>
              </a:extLst>
            </p:cNvPr>
            <p:cNvSpPr/>
            <p:nvPr/>
          </p:nvSpPr>
          <p:spPr bwMode="auto">
            <a:xfrm>
              <a:off x="9491779" y="4352895"/>
              <a:ext cx="794506" cy="817588"/>
            </a:xfrm>
            <a:custGeom>
              <a:avLst/>
              <a:gdLst>
                <a:gd name="T0" fmla="*/ 65 w 69"/>
                <a:gd name="T1" fmla="*/ 5 h 71"/>
                <a:gd name="T2" fmla="*/ 69 w 69"/>
                <a:gd name="T3" fmla="*/ 14 h 71"/>
                <a:gd name="T4" fmla="*/ 65 w 69"/>
                <a:gd name="T5" fmla="*/ 22 h 71"/>
                <a:gd name="T6" fmla="*/ 61 w 69"/>
                <a:gd name="T7" fmla="*/ 27 h 71"/>
                <a:gd name="T8" fmla="*/ 26 w 69"/>
                <a:gd name="T9" fmla="*/ 62 h 71"/>
                <a:gd name="T10" fmla="*/ 21 w 69"/>
                <a:gd name="T11" fmla="*/ 66 h 71"/>
                <a:gd name="T12" fmla="*/ 3 w 69"/>
                <a:gd name="T13" fmla="*/ 66 h 71"/>
                <a:gd name="T14" fmla="*/ 0 w 69"/>
                <a:gd name="T15" fmla="*/ 58 h 71"/>
                <a:gd name="T16" fmla="*/ 3 w 69"/>
                <a:gd name="T17" fmla="*/ 49 h 71"/>
                <a:gd name="T18" fmla="*/ 8 w 69"/>
                <a:gd name="T19" fmla="*/ 44 h 71"/>
                <a:gd name="T20" fmla="*/ 43 w 69"/>
                <a:gd name="T21" fmla="*/ 9 h 71"/>
                <a:gd name="T22" fmla="*/ 48 w 69"/>
                <a:gd name="T23" fmla="*/ 5 h 71"/>
                <a:gd name="T24" fmla="*/ 65 w 69"/>
                <a:gd name="T25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1">
                  <a:moveTo>
                    <a:pt x="65" y="5"/>
                  </a:moveTo>
                  <a:cubicBezTo>
                    <a:pt x="68" y="7"/>
                    <a:pt x="69" y="10"/>
                    <a:pt x="69" y="14"/>
                  </a:cubicBezTo>
                  <a:cubicBezTo>
                    <a:pt x="69" y="17"/>
                    <a:pt x="68" y="20"/>
                    <a:pt x="65" y="22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6" y="71"/>
                    <a:pt x="8" y="71"/>
                    <a:pt x="3" y="66"/>
                  </a:cubicBezTo>
                  <a:cubicBezTo>
                    <a:pt x="1" y="64"/>
                    <a:pt x="0" y="61"/>
                    <a:pt x="0" y="58"/>
                  </a:cubicBezTo>
                  <a:cubicBezTo>
                    <a:pt x="0" y="54"/>
                    <a:pt x="1" y="51"/>
                    <a:pt x="3" y="4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2" y="0"/>
                    <a:pt x="60" y="0"/>
                    <a:pt x="65" y="5"/>
                  </a:cubicBezTo>
                  <a:close/>
                </a:path>
              </a:pathLst>
            </a:custGeom>
            <a:solidFill>
              <a:srgbClr val="004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$1iḑè">
              <a:extLst>
                <a:ext uri="{FF2B5EF4-FFF2-40B4-BE49-F238E27FC236}">
                  <a16:creationId xmlns:a16="http://schemas.microsoft.com/office/drawing/2014/main" id="{4B9A1C80-2B4A-4E7D-984B-2FA625256652}"/>
                </a:ext>
              </a:extLst>
            </p:cNvPr>
            <p:cNvSpPr/>
            <p:nvPr/>
          </p:nvSpPr>
          <p:spPr bwMode="auto">
            <a:xfrm>
              <a:off x="9790630" y="4663895"/>
              <a:ext cx="945146" cy="943931"/>
            </a:xfrm>
            <a:custGeom>
              <a:avLst/>
              <a:gdLst>
                <a:gd name="T0" fmla="*/ 72 w 82"/>
                <a:gd name="T1" fmla="*/ 37 h 82"/>
                <a:gd name="T2" fmla="*/ 72 w 82"/>
                <a:gd name="T3" fmla="*/ 72 h 82"/>
                <a:gd name="T4" fmla="*/ 36 w 82"/>
                <a:gd name="T5" fmla="*/ 72 h 82"/>
                <a:gd name="T6" fmla="*/ 0 w 82"/>
                <a:gd name="T7" fmla="*/ 35 h 82"/>
                <a:gd name="T8" fmla="*/ 35 w 82"/>
                <a:gd name="T9" fmla="*/ 0 h 82"/>
                <a:gd name="T10" fmla="*/ 72 w 82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2">
                  <a:moveTo>
                    <a:pt x="72" y="37"/>
                  </a:moveTo>
                  <a:cubicBezTo>
                    <a:pt x="82" y="46"/>
                    <a:pt x="82" y="62"/>
                    <a:pt x="72" y="72"/>
                  </a:cubicBezTo>
                  <a:cubicBezTo>
                    <a:pt x="62" y="82"/>
                    <a:pt x="46" y="82"/>
                    <a:pt x="36" y="7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72" y="37"/>
                  </a:lnTo>
                  <a:close/>
                </a:path>
              </a:pathLst>
            </a:custGeom>
            <a:solidFill>
              <a:srgbClr val="004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ŝḻîḓè">
              <a:extLst>
                <a:ext uri="{FF2B5EF4-FFF2-40B4-BE49-F238E27FC236}">
                  <a16:creationId xmlns:a16="http://schemas.microsoft.com/office/drawing/2014/main" id="{3CC5EB3A-0F7E-4BAA-BC0D-2F33E9970D3C}"/>
                </a:ext>
              </a:extLst>
            </p:cNvPr>
            <p:cNvSpPr/>
            <p:nvPr/>
          </p:nvSpPr>
          <p:spPr bwMode="auto">
            <a:xfrm>
              <a:off x="9353288" y="4226552"/>
              <a:ext cx="634147" cy="632932"/>
            </a:xfrm>
            <a:custGeom>
              <a:avLst/>
              <a:gdLst>
                <a:gd name="T0" fmla="*/ 55 w 55"/>
                <a:gd name="T1" fmla="*/ 20 h 55"/>
                <a:gd name="T2" fmla="*/ 20 w 55"/>
                <a:gd name="T3" fmla="*/ 55 h 55"/>
                <a:gd name="T4" fmla="*/ 0 w 55"/>
                <a:gd name="T5" fmla="*/ 36 h 55"/>
                <a:gd name="T6" fmla="*/ 20 w 55"/>
                <a:gd name="T7" fmla="*/ 20 h 55"/>
                <a:gd name="T8" fmla="*/ 35 w 55"/>
                <a:gd name="T9" fmla="*/ 0 h 55"/>
                <a:gd name="T10" fmla="*/ 55 w 55"/>
                <a:gd name="T11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5">
                  <a:moveTo>
                    <a:pt x="55" y="20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1"/>
                    <a:pt x="14" y="26"/>
                    <a:pt x="20" y="20"/>
                  </a:cubicBezTo>
                  <a:cubicBezTo>
                    <a:pt x="26" y="14"/>
                    <a:pt x="31" y="7"/>
                    <a:pt x="35" y="0"/>
                  </a:cubicBezTo>
                  <a:lnTo>
                    <a:pt x="55" y="20"/>
                  </a:lnTo>
                  <a:close/>
                </a:path>
              </a:pathLst>
            </a:custGeom>
            <a:solidFill>
              <a:srgbClr val="004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ṥḷíďé">
              <a:extLst>
                <a:ext uri="{FF2B5EF4-FFF2-40B4-BE49-F238E27FC236}">
                  <a16:creationId xmlns:a16="http://schemas.microsoft.com/office/drawing/2014/main" id="{B3135D64-6FEB-4AD5-8808-5C5E9FDBAF98}"/>
                </a:ext>
              </a:extLst>
            </p:cNvPr>
            <p:cNvSpPr/>
            <p:nvPr/>
          </p:nvSpPr>
          <p:spPr bwMode="auto">
            <a:xfrm>
              <a:off x="7509160" y="2384854"/>
              <a:ext cx="2512290" cy="2509860"/>
            </a:xfrm>
            <a:custGeom>
              <a:avLst/>
              <a:gdLst>
                <a:gd name="T0" fmla="*/ 180 w 218"/>
                <a:gd name="T1" fmla="*/ 39 h 218"/>
                <a:gd name="T2" fmla="*/ 39 w 218"/>
                <a:gd name="T3" fmla="*/ 39 h 218"/>
                <a:gd name="T4" fmla="*/ 39 w 218"/>
                <a:gd name="T5" fmla="*/ 180 h 218"/>
                <a:gd name="T6" fmla="*/ 160 w 218"/>
                <a:gd name="T7" fmla="*/ 196 h 218"/>
                <a:gd name="T8" fmla="*/ 180 w 218"/>
                <a:gd name="T9" fmla="*/ 180 h 218"/>
                <a:gd name="T10" fmla="*/ 195 w 218"/>
                <a:gd name="T11" fmla="*/ 160 h 218"/>
                <a:gd name="T12" fmla="*/ 180 w 218"/>
                <a:gd name="T13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80" y="39"/>
                  </a:moveTo>
                  <a:cubicBezTo>
                    <a:pt x="141" y="0"/>
                    <a:pt x="78" y="0"/>
                    <a:pt x="39" y="39"/>
                  </a:cubicBezTo>
                  <a:cubicBezTo>
                    <a:pt x="0" y="78"/>
                    <a:pt x="0" y="141"/>
                    <a:pt x="39" y="180"/>
                  </a:cubicBezTo>
                  <a:cubicBezTo>
                    <a:pt x="72" y="213"/>
                    <a:pt x="122" y="218"/>
                    <a:pt x="160" y="196"/>
                  </a:cubicBezTo>
                  <a:cubicBezTo>
                    <a:pt x="167" y="191"/>
                    <a:pt x="174" y="186"/>
                    <a:pt x="180" y="180"/>
                  </a:cubicBezTo>
                  <a:cubicBezTo>
                    <a:pt x="186" y="174"/>
                    <a:pt x="191" y="167"/>
                    <a:pt x="195" y="160"/>
                  </a:cubicBezTo>
                  <a:cubicBezTo>
                    <a:pt x="218" y="122"/>
                    <a:pt x="213" y="72"/>
                    <a:pt x="180" y="3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ŝľiḋe">
              <a:extLst>
                <a:ext uri="{FF2B5EF4-FFF2-40B4-BE49-F238E27FC236}">
                  <a16:creationId xmlns:a16="http://schemas.microsoft.com/office/drawing/2014/main" id="{9FABF23E-2670-4470-A7BC-B91B2FF8C02C}"/>
                </a:ext>
              </a:extLst>
            </p:cNvPr>
            <p:cNvSpPr/>
            <p:nvPr/>
          </p:nvSpPr>
          <p:spPr bwMode="auto">
            <a:xfrm>
              <a:off x="7981732" y="2856212"/>
              <a:ext cx="1579292" cy="1576863"/>
            </a:xfrm>
            <a:custGeom>
              <a:avLst/>
              <a:gdLst>
                <a:gd name="T0" fmla="*/ 112 w 137"/>
                <a:gd name="T1" fmla="*/ 24 h 137"/>
                <a:gd name="T2" fmla="*/ 112 w 137"/>
                <a:gd name="T3" fmla="*/ 113 h 137"/>
                <a:gd name="T4" fmla="*/ 24 w 137"/>
                <a:gd name="T5" fmla="*/ 113 h 137"/>
                <a:gd name="T6" fmla="*/ 24 w 137"/>
                <a:gd name="T7" fmla="*/ 24 h 137"/>
                <a:gd name="T8" fmla="*/ 112 w 137"/>
                <a:gd name="T9" fmla="*/ 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112" y="24"/>
                  </a:moveTo>
                  <a:cubicBezTo>
                    <a:pt x="137" y="49"/>
                    <a:pt x="137" y="88"/>
                    <a:pt x="112" y="113"/>
                  </a:cubicBezTo>
                  <a:cubicBezTo>
                    <a:pt x="88" y="137"/>
                    <a:pt x="49" y="137"/>
                    <a:pt x="24" y="113"/>
                  </a:cubicBezTo>
                  <a:cubicBezTo>
                    <a:pt x="0" y="88"/>
                    <a:pt x="0" y="49"/>
                    <a:pt x="24" y="24"/>
                  </a:cubicBezTo>
                  <a:cubicBezTo>
                    <a:pt x="49" y="0"/>
                    <a:pt x="88" y="0"/>
                    <a:pt x="11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ṥḻïḑé">
              <a:extLst>
                <a:ext uri="{FF2B5EF4-FFF2-40B4-BE49-F238E27FC236}">
                  <a16:creationId xmlns:a16="http://schemas.microsoft.com/office/drawing/2014/main" id="{29C470E5-19BA-4746-968D-75A7D8E2F5D3}"/>
                </a:ext>
              </a:extLst>
            </p:cNvPr>
            <p:cNvSpPr/>
            <p:nvPr/>
          </p:nvSpPr>
          <p:spPr bwMode="auto">
            <a:xfrm>
              <a:off x="9721384" y="4192537"/>
              <a:ext cx="312214" cy="298851"/>
            </a:xfrm>
            <a:custGeom>
              <a:avLst/>
              <a:gdLst>
                <a:gd name="T0" fmla="*/ 23 w 27"/>
                <a:gd name="T1" fmla="*/ 26 h 26"/>
                <a:gd name="T2" fmla="*/ 21 w 27"/>
                <a:gd name="T3" fmla="*/ 25 h 26"/>
                <a:gd name="T4" fmla="*/ 1 w 27"/>
                <a:gd name="T5" fmla="*/ 5 h 26"/>
                <a:gd name="T6" fmla="*/ 1 w 27"/>
                <a:gd name="T7" fmla="*/ 1 h 26"/>
                <a:gd name="T8" fmla="*/ 6 w 27"/>
                <a:gd name="T9" fmla="*/ 1 h 26"/>
                <a:gd name="T10" fmla="*/ 25 w 27"/>
                <a:gd name="T11" fmla="*/ 21 h 26"/>
                <a:gd name="T12" fmla="*/ 25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2" y="26"/>
                    <a:pt x="21" y="2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2"/>
                    <a:pt x="27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śľíḍê">
              <a:extLst>
                <a:ext uri="{FF2B5EF4-FFF2-40B4-BE49-F238E27FC236}">
                  <a16:creationId xmlns:a16="http://schemas.microsoft.com/office/drawing/2014/main" id="{88E9EFAE-A2EB-43BA-B51C-B977AA135C34}"/>
                </a:ext>
              </a:extLst>
            </p:cNvPr>
            <p:cNvSpPr/>
            <p:nvPr/>
          </p:nvSpPr>
          <p:spPr bwMode="auto">
            <a:xfrm>
              <a:off x="9318057" y="4594649"/>
              <a:ext cx="300066" cy="310999"/>
            </a:xfrm>
            <a:custGeom>
              <a:avLst/>
              <a:gdLst>
                <a:gd name="T0" fmla="*/ 23 w 26"/>
                <a:gd name="T1" fmla="*/ 27 h 27"/>
                <a:gd name="T2" fmla="*/ 21 w 26"/>
                <a:gd name="T3" fmla="*/ 26 h 27"/>
                <a:gd name="T4" fmla="*/ 1 w 26"/>
                <a:gd name="T5" fmla="*/ 6 h 27"/>
                <a:gd name="T6" fmla="*/ 1 w 26"/>
                <a:gd name="T7" fmla="*/ 1 h 27"/>
                <a:gd name="T8" fmla="*/ 5 w 26"/>
                <a:gd name="T9" fmla="*/ 1 h 27"/>
                <a:gd name="T10" fmla="*/ 25 w 26"/>
                <a:gd name="T11" fmla="*/ 21 h 27"/>
                <a:gd name="T12" fmla="*/ 25 w 26"/>
                <a:gd name="T13" fmla="*/ 26 h 27"/>
                <a:gd name="T14" fmla="*/ 23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3" y="27"/>
                  </a:moveTo>
                  <a:cubicBezTo>
                    <a:pt x="22" y="27"/>
                    <a:pt x="21" y="26"/>
                    <a:pt x="21" y="2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6"/>
                  </a:cubicBezTo>
                  <a:cubicBezTo>
                    <a:pt x="25" y="26"/>
                    <a:pt x="24" y="27"/>
                    <a:pt x="23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ṣľîḓé">
              <a:extLst>
                <a:ext uri="{FF2B5EF4-FFF2-40B4-BE49-F238E27FC236}">
                  <a16:creationId xmlns:a16="http://schemas.microsoft.com/office/drawing/2014/main" id="{DD33B527-C424-4E0E-9DF1-73642A052B94}"/>
                </a:ext>
              </a:extLst>
            </p:cNvPr>
            <p:cNvSpPr/>
            <p:nvPr/>
          </p:nvSpPr>
          <p:spPr bwMode="auto">
            <a:xfrm>
              <a:off x="9744466" y="4617731"/>
              <a:ext cx="1026540" cy="990095"/>
            </a:xfrm>
            <a:custGeom>
              <a:avLst/>
              <a:gdLst>
                <a:gd name="T0" fmla="*/ 58 w 89"/>
                <a:gd name="T1" fmla="*/ 86 h 86"/>
                <a:gd name="T2" fmla="*/ 38 w 89"/>
                <a:gd name="T3" fmla="*/ 78 h 86"/>
                <a:gd name="T4" fmla="*/ 1 w 89"/>
                <a:gd name="T5" fmla="*/ 41 h 86"/>
                <a:gd name="T6" fmla="*/ 1 w 89"/>
                <a:gd name="T7" fmla="*/ 37 h 86"/>
                <a:gd name="T8" fmla="*/ 6 w 89"/>
                <a:gd name="T9" fmla="*/ 37 h 86"/>
                <a:gd name="T10" fmla="*/ 43 w 89"/>
                <a:gd name="T11" fmla="*/ 74 h 86"/>
                <a:gd name="T12" fmla="*/ 58 w 89"/>
                <a:gd name="T13" fmla="*/ 80 h 86"/>
                <a:gd name="T14" fmla="*/ 74 w 89"/>
                <a:gd name="T15" fmla="*/ 74 h 86"/>
                <a:gd name="T16" fmla="*/ 74 w 89"/>
                <a:gd name="T17" fmla="*/ 43 h 86"/>
                <a:gd name="T18" fmla="*/ 37 w 89"/>
                <a:gd name="T19" fmla="*/ 6 h 86"/>
                <a:gd name="T20" fmla="*/ 37 w 89"/>
                <a:gd name="T21" fmla="*/ 2 h 86"/>
                <a:gd name="T22" fmla="*/ 41 w 89"/>
                <a:gd name="T23" fmla="*/ 2 h 86"/>
                <a:gd name="T24" fmla="*/ 78 w 89"/>
                <a:gd name="T25" fmla="*/ 38 h 86"/>
                <a:gd name="T26" fmla="*/ 78 w 89"/>
                <a:gd name="T27" fmla="*/ 78 h 86"/>
                <a:gd name="T28" fmla="*/ 58 w 89"/>
                <a:gd name="T2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58" y="86"/>
                  </a:moveTo>
                  <a:cubicBezTo>
                    <a:pt x="51" y="86"/>
                    <a:pt x="44" y="83"/>
                    <a:pt x="38" y="7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38"/>
                    <a:pt x="1" y="37"/>
                  </a:cubicBezTo>
                  <a:cubicBezTo>
                    <a:pt x="3" y="36"/>
                    <a:pt x="5" y="36"/>
                    <a:pt x="6" y="3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7" y="78"/>
                    <a:pt x="52" y="80"/>
                    <a:pt x="58" y="80"/>
                  </a:cubicBezTo>
                  <a:cubicBezTo>
                    <a:pt x="64" y="80"/>
                    <a:pt x="69" y="78"/>
                    <a:pt x="74" y="74"/>
                  </a:cubicBezTo>
                  <a:cubicBezTo>
                    <a:pt x="82" y="65"/>
                    <a:pt x="82" y="51"/>
                    <a:pt x="74" y="4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3"/>
                    <a:pt x="37" y="2"/>
                  </a:cubicBezTo>
                  <a:cubicBezTo>
                    <a:pt x="38" y="0"/>
                    <a:pt x="40" y="0"/>
                    <a:pt x="41" y="2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89" y="49"/>
                    <a:pt x="89" y="67"/>
                    <a:pt x="78" y="78"/>
                  </a:cubicBezTo>
                  <a:cubicBezTo>
                    <a:pt x="73" y="83"/>
                    <a:pt x="66" y="86"/>
                    <a:pt x="58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ṧļiḑê">
              <a:extLst>
                <a:ext uri="{FF2B5EF4-FFF2-40B4-BE49-F238E27FC236}">
                  <a16:creationId xmlns:a16="http://schemas.microsoft.com/office/drawing/2014/main" id="{D7935B5B-1D8A-477C-977B-F59806F81742}"/>
                </a:ext>
              </a:extLst>
            </p:cNvPr>
            <p:cNvSpPr/>
            <p:nvPr/>
          </p:nvSpPr>
          <p:spPr bwMode="auto">
            <a:xfrm>
              <a:off x="9456549" y="4329814"/>
              <a:ext cx="864966" cy="863752"/>
            </a:xfrm>
            <a:custGeom>
              <a:avLst/>
              <a:gdLst>
                <a:gd name="T0" fmla="*/ 15 w 75"/>
                <a:gd name="T1" fmla="*/ 75 h 75"/>
                <a:gd name="T2" fmla="*/ 4 w 75"/>
                <a:gd name="T3" fmla="*/ 71 h 75"/>
                <a:gd name="T4" fmla="*/ 0 w 75"/>
                <a:gd name="T5" fmla="*/ 60 h 75"/>
                <a:gd name="T6" fmla="*/ 4 w 75"/>
                <a:gd name="T7" fmla="*/ 49 h 75"/>
                <a:gd name="T8" fmla="*/ 48 w 75"/>
                <a:gd name="T9" fmla="*/ 4 h 75"/>
                <a:gd name="T10" fmla="*/ 59 w 75"/>
                <a:gd name="T11" fmla="*/ 0 h 75"/>
                <a:gd name="T12" fmla="*/ 70 w 75"/>
                <a:gd name="T13" fmla="*/ 4 h 75"/>
                <a:gd name="T14" fmla="*/ 75 w 75"/>
                <a:gd name="T15" fmla="*/ 16 h 75"/>
                <a:gd name="T16" fmla="*/ 70 w 75"/>
                <a:gd name="T17" fmla="*/ 27 h 75"/>
                <a:gd name="T18" fmla="*/ 26 w 75"/>
                <a:gd name="T19" fmla="*/ 71 h 75"/>
                <a:gd name="T20" fmla="*/ 15 w 75"/>
                <a:gd name="T21" fmla="*/ 75 h 75"/>
                <a:gd name="T22" fmla="*/ 59 w 75"/>
                <a:gd name="T23" fmla="*/ 6 h 75"/>
                <a:gd name="T24" fmla="*/ 53 w 75"/>
                <a:gd name="T25" fmla="*/ 9 h 75"/>
                <a:gd name="T26" fmla="*/ 9 w 75"/>
                <a:gd name="T27" fmla="*/ 53 h 75"/>
                <a:gd name="T28" fmla="*/ 6 w 75"/>
                <a:gd name="T29" fmla="*/ 60 h 75"/>
                <a:gd name="T30" fmla="*/ 9 w 75"/>
                <a:gd name="T31" fmla="*/ 66 h 75"/>
                <a:gd name="T32" fmla="*/ 15 w 75"/>
                <a:gd name="T33" fmla="*/ 69 h 75"/>
                <a:gd name="T34" fmla="*/ 22 w 75"/>
                <a:gd name="T35" fmla="*/ 66 h 75"/>
                <a:gd name="T36" fmla="*/ 66 w 75"/>
                <a:gd name="T37" fmla="*/ 22 h 75"/>
                <a:gd name="T38" fmla="*/ 69 w 75"/>
                <a:gd name="T39" fmla="*/ 16 h 75"/>
                <a:gd name="T40" fmla="*/ 66 w 75"/>
                <a:gd name="T41" fmla="*/ 9 h 75"/>
                <a:gd name="T42" fmla="*/ 59 w 75"/>
                <a:gd name="T43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75">
                  <a:moveTo>
                    <a:pt x="15" y="75"/>
                  </a:moveTo>
                  <a:cubicBezTo>
                    <a:pt x="11" y="75"/>
                    <a:pt x="7" y="74"/>
                    <a:pt x="4" y="71"/>
                  </a:cubicBezTo>
                  <a:cubicBezTo>
                    <a:pt x="1" y="68"/>
                    <a:pt x="0" y="64"/>
                    <a:pt x="0" y="60"/>
                  </a:cubicBezTo>
                  <a:cubicBezTo>
                    <a:pt x="0" y="55"/>
                    <a:pt x="1" y="52"/>
                    <a:pt x="4" y="49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2"/>
                    <a:pt x="55" y="0"/>
                    <a:pt x="59" y="0"/>
                  </a:cubicBezTo>
                  <a:cubicBezTo>
                    <a:pt x="64" y="0"/>
                    <a:pt x="68" y="2"/>
                    <a:pt x="70" y="4"/>
                  </a:cubicBezTo>
                  <a:cubicBezTo>
                    <a:pt x="73" y="7"/>
                    <a:pt x="75" y="11"/>
                    <a:pt x="75" y="16"/>
                  </a:cubicBezTo>
                  <a:cubicBezTo>
                    <a:pt x="75" y="20"/>
                    <a:pt x="73" y="24"/>
                    <a:pt x="70" y="27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3" y="74"/>
                    <a:pt x="19" y="75"/>
                    <a:pt x="15" y="75"/>
                  </a:cubicBezTo>
                  <a:close/>
                  <a:moveTo>
                    <a:pt x="59" y="6"/>
                  </a:moveTo>
                  <a:cubicBezTo>
                    <a:pt x="57" y="6"/>
                    <a:pt x="55" y="7"/>
                    <a:pt x="53" y="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5"/>
                    <a:pt x="6" y="57"/>
                    <a:pt x="6" y="60"/>
                  </a:cubicBezTo>
                  <a:cubicBezTo>
                    <a:pt x="6" y="62"/>
                    <a:pt x="7" y="64"/>
                    <a:pt x="9" y="66"/>
                  </a:cubicBezTo>
                  <a:cubicBezTo>
                    <a:pt x="10" y="68"/>
                    <a:pt x="13" y="69"/>
                    <a:pt x="15" y="69"/>
                  </a:cubicBezTo>
                  <a:cubicBezTo>
                    <a:pt x="18" y="69"/>
                    <a:pt x="20" y="68"/>
                    <a:pt x="22" y="6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8" y="20"/>
                    <a:pt x="69" y="18"/>
                    <a:pt x="69" y="16"/>
                  </a:cubicBezTo>
                  <a:cubicBezTo>
                    <a:pt x="69" y="13"/>
                    <a:pt x="68" y="11"/>
                    <a:pt x="66" y="9"/>
                  </a:cubicBezTo>
                  <a:cubicBezTo>
                    <a:pt x="64" y="7"/>
                    <a:pt x="62" y="6"/>
                    <a:pt x="5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$ḻidê">
              <a:extLst>
                <a:ext uri="{FF2B5EF4-FFF2-40B4-BE49-F238E27FC236}">
                  <a16:creationId xmlns:a16="http://schemas.microsoft.com/office/drawing/2014/main" id="{06069F16-A19E-4B6D-8D70-16CDCBA9313F}"/>
                </a:ext>
              </a:extLst>
            </p:cNvPr>
            <p:cNvSpPr/>
            <p:nvPr/>
          </p:nvSpPr>
          <p:spPr bwMode="auto">
            <a:xfrm>
              <a:off x="7578406" y="2465033"/>
              <a:ext cx="2489208" cy="2360435"/>
            </a:xfrm>
            <a:custGeom>
              <a:avLst/>
              <a:gdLst>
                <a:gd name="T0" fmla="*/ 103 w 216"/>
                <a:gd name="T1" fmla="*/ 205 h 205"/>
                <a:gd name="T2" fmla="*/ 30 w 216"/>
                <a:gd name="T3" fmla="*/ 175 h 205"/>
                <a:gd name="T4" fmla="*/ 0 w 216"/>
                <a:gd name="T5" fmla="*/ 102 h 205"/>
                <a:gd name="T6" fmla="*/ 30 w 216"/>
                <a:gd name="T7" fmla="*/ 30 h 205"/>
                <a:gd name="T8" fmla="*/ 103 w 216"/>
                <a:gd name="T9" fmla="*/ 0 h 205"/>
                <a:gd name="T10" fmla="*/ 176 w 216"/>
                <a:gd name="T11" fmla="*/ 30 h 205"/>
                <a:gd name="T12" fmla="*/ 192 w 216"/>
                <a:gd name="T13" fmla="*/ 155 h 205"/>
                <a:gd name="T14" fmla="*/ 176 w 216"/>
                <a:gd name="T15" fmla="*/ 175 h 205"/>
                <a:gd name="T16" fmla="*/ 156 w 216"/>
                <a:gd name="T17" fmla="*/ 191 h 205"/>
                <a:gd name="T18" fmla="*/ 103 w 216"/>
                <a:gd name="T19" fmla="*/ 205 h 205"/>
                <a:gd name="T20" fmla="*/ 103 w 216"/>
                <a:gd name="T21" fmla="*/ 6 h 205"/>
                <a:gd name="T22" fmla="*/ 35 w 216"/>
                <a:gd name="T23" fmla="*/ 34 h 205"/>
                <a:gd name="T24" fmla="*/ 7 w 216"/>
                <a:gd name="T25" fmla="*/ 102 h 205"/>
                <a:gd name="T26" fmla="*/ 35 w 216"/>
                <a:gd name="T27" fmla="*/ 171 h 205"/>
                <a:gd name="T28" fmla="*/ 103 w 216"/>
                <a:gd name="T29" fmla="*/ 199 h 205"/>
                <a:gd name="T30" fmla="*/ 152 w 216"/>
                <a:gd name="T31" fmla="*/ 186 h 205"/>
                <a:gd name="T32" fmla="*/ 172 w 216"/>
                <a:gd name="T33" fmla="*/ 171 h 205"/>
                <a:gd name="T34" fmla="*/ 187 w 216"/>
                <a:gd name="T35" fmla="*/ 152 h 205"/>
                <a:gd name="T36" fmla="*/ 172 w 216"/>
                <a:gd name="T37" fmla="*/ 34 h 205"/>
                <a:gd name="T38" fmla="*/ 103 w 216"/>
                <a:gd name="T39" fmla="*/ 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05">
                  <a:moveTo>
                    <a:pt x="103" y="205"/>
                  </a:moveTo>
                  <a:cubicBezTo>
                    <a:pt x="76" y="205"/>
                    <a:pt x="50" y="195"/>
                    <a:pt x="30" y="175"/>
                  </a:cubicBezTo>
                  <a:cubicBezTo>
                    <a:pt x="11" y="156"/>
                    <a:pt x="0" y="130"/>
                    <a:pt x="0" y="102"/>
                  </a:cubicBezTo>
                  <a:cubicBezTo>
                    <a:pt x="0" y="75"/>
                    <a:pt x="11" y="49"/>
                    <a:pt x="30" y="30"/>
                  </a:cubicBezTo>
                  <a:cubicBezTo>
                    <a:pt x="50" y="10"/>
                    <a:pt x="76" y="0"/>
                    <a:pt x="103" y="0"/>
                  </a:cubicBezTo>
                  <a:cubicBezTo>
                    <a:pt x="131" y="0"/>
                    <a:pt x="157" y="10"/>
                    <a:pt x="176" y="30"/>
                  </a:cubicBezTo>
                  <a:cubicBezTo>
                    <a:pt x="209" y="63"/>
                    <a:pt x="216" y="114"/>
                    <a:pt x="192" y="155"/>
                  </a:cubicBezTo>
                  <a:cubicBezTo>
                    <a:pt x="188" y="162"/>
                    <a:pt x="182" y="169"/>
                    <a:pt x="176" y="175"/>
                  </a:cubicBezTo>
                  <a:cubicBezTo>
                    <a:pt x="170" y="181"/>
                    <a:pt x="163" y="187"/>
                    <a:pt x="156" y="191"/>
                  </a:cubicBezTo>
                  <a:cubicBezTo>
                    <a:pt x="140" y="201"/>
                    <a:pt x="122" y="205"/>
                    <a:pt x="103" y="205"/>
                  </a:cubicBezTo>
                  <a:close/>
                  <a:moveTo>
                    <a:pt x="103" y="6"/>
                  </a:moveTo>
                  <a:cubicBezTo>
                    <a:pt x="77" y="6"/>
                    <a:pt x="53" y="16"/>
                    <a:pt x="35" y="34"/>
                  </a:cubicBezTo>
                  <a:cubicBezTo>
                    <a:pt x="17" y="52"/>
                    <a:pt x="7" y="77"/>
                    <a:pt x="7" y="102"/>
                  </a:cubicBezTo>
                  <a:cubicBezTo>
                    <a:pt x="7" y="128"/>
                    <a:pt x="17" y="153"/>
                    <a:pt x="35" y="171"/>
                  </a:cubicBezTo>
                  <a:cubicBezTo>
                    <a:pt x="53" y="189"/>
                    <a:pt x="77" y="199"/>
                    <a:pt x="103" y="199"/>
                  </a:cubicBezTo>
                  <a:cubicBezTo>
                    <a:pt x="121" y="199"/>
                    <a:pt x="138" y="195"/>
                    <a:pt x="152" y="186"/>
                  </a:cubicBezTo>
                  <a:cubicBezTo>
                    <a:pt x="159" y="182"/>
                    <a:pt x="166" y="177"/>
                    <a:pt x="172" y="171"/>
                  </a:cubicBezTo>
                  <a:cubicBezTo>
                    <a:pt x="177" y="165"/>
                    <a:pt x="183" y="159"/>
                    <a:pt x="187" y="152"/>
                  </a:cubicBezTo>
                  <a:cubicBezTo>
                    <a:pt x="209" y="114"/>
                    <a:pt x="203" y="65"/>
                    <a:pt x="172" y="34"/>
                  </a:cubicBezTo>
                  <a:cubicBezTo>
                    <a:pt x="153" y="16"/>
                    <a:pt x="129" y="6"/>
                    <a:pt x="10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ṡļïdé">
              <a:extLst>
                <a:ext uri="{FF2B5EF4-FFF2-40B4-BE49-F238E27FC236}">
                  <a16:creationId xmlns:a16="http://schemas.microsoft.com/office/drawing/2014/main" id="{4A3F398D-D169-45FC-A620-1ED838E4C578}"/>
                </a:ext>
              </a:extLst>
            </p:cNvPr>
            <p:cNvSpPr/>
            <p:nvPr/>
          </p:nvSpPr>
          <p:spPr bwMode="auto">
            <a:xfrm>
              <a:off x="7935569" y="2891443"/>
              <a:ext cx="1659472" cy="1507617"/>
            </a:xfrm>
            <a:custGeom>
              <a:avLst/>
              <a:gdLst>
                <a:gd name="T0" fmla="*/ 72 w 144"/>
                <a:gd name="T1" fmla="*/ 131 h 131"/>
                <a:gd name="T2" fmla="*/ 26 w 144"/>
                <a:gd name="T3" fmla="*/ 112 h 131"/>
                <a:gd name="T4" fmla="*/ 26 w 144"/>
                <a:gd name="T5" fmla="*/ 19 h 131"/>
                <a:gd name="T6" fmla="*/ 72 w 144"/>
                <a:gd name="T7" fmla="*/ 0 h 131"/>
                <a:gd name="T8" fmla="*/ 119 w 144"/>
                <a:gd name="T9" fmla="*/ 19 h 131"/>
                <a:gd name="T10" fmla="*/ 119 w 144"/>
                <a:gd name="T11" fmla="*/ 112 h 131"/>
                <a:gd name="T12" fmla="*/ 72 w 144"/>
                <a:gd name="T13" fmla="*/ 131 h 131"/>
                <a:gd name="T14" fmla="*/ 72 w 144"/>
                <a:gd name="T15" fmla="*/ 6 h 131"/>
                <a:gd name="T16" fmla="*/ 30 w 144"/>
                <a:gd name="T17" fmla="*/ 24 h 131"/>
                <a:gd name="T18" fmla="*/ 30 w 144"/>
                <a:gd name="T19" fmla="*/ 107 h 131"/>
                <a:gd name="T20" fmla="*/ 72 w 144"/>
                <a:gd name="T21" fmla="*/ 125 h 131"/>
                <a:gd name="T22" fmla="*/ 114 w 144"/>
                <a:gd name="T23" fmla="*/ 107 h 131"/>
                <a:gd name="T24" fmla="*/ 114 w 144"/>
                <a:gd name="T25" fmla="*/ 24 h 131"/>
                <a:gd name="T26" fmla="*/ 72 w 144"/>
                <a:gd name="T27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31">
                  <a:moveTo>
                    <a:pt x="72" y="131"/>
                  </a:moveTo>
                  <a:cubicBezTo>
                    <a:pt x="55" y="131"/>
                    <a:pt x="38" y="124"/>
                    <a:pt x="26" y="112"/>
                  </a:cubicBezTo>
                  <a:cubicBezTo>
                    <a:pt x="0" y="86"/>
                    <a:pt x="0" y="45"/>
                    <a:pt x="26" y="19"/>
                  </a:cubicBezTo>
                  <a:cubicBezTo>
                    <a:pt x="38" y="7"/>
                    <a:pt x="55" y="0"/>
                    <a:pt x="72" y="0"/>
                  </a:cubicBezTo>
                  <a:cubicBezTo>
                    <a:pt x="90" y="0"/>
                    <a:pt x="106" y="7"/>
                    <a:pt x="119" y="19"/>
                  </a:cubicBezTo>
                  <a:cubicBezTo>
                    <a:pt x="144" y="45"/>
                    <a:pt x="144" y="86"/>
                    <a:pt x="119" y="112"/>
                  </a:cubicBezTo>
                  <a:cubicBezTo>
                    <a:pt x="106" y="124"/>
                    <a:pt x="90" y="131"/>
                    <a:pt x="72" y="131"/>
                  </a:cubicBezTo>
                  <a:close/>
                  <a:moveTo>
                    <a:pt x="72" y="6"/>
                  </a:moveTo>
                  <a:cubicBezTo>
                    <a:pt x="56" y="6"/>
                    <a:pt x="42" y="12"/>
                    <a:pt x="30" y="24"/>
                  </a:cubicBezTo>
                  <a:cubicBezTo>
                    <a:pt x="7" y="47"/>
                    <a:pt x="7" y="84"/>
                    <a:pt x="30" y="107"/>
                  </a:cubicBezTo>
                  <a:cubicBezTo>
                    <a:pt x="42" y="119"/>
                    <a:pt x="56" y="125"/>
                    <a:pt x="72" y="125"/>
                  </a:cubicBezTo>
                  <a:cubicBezTo>
                    <a:pt x="88" y="125"/>
                    <a:pt x="103" y="119"/>
                    <a:pt x="114" y="107"/>
                  </a:cubicBezTo>
                  <a:cubicBezTo>
                    <a:pt x="137" y="84"/>
                    <a:pt x="137" y="47"/>
                    <a:pt x="114" y="24"/>
                  </a:cubicBezTo>
                  <a:cubicBezTo>
                    <a:pt x="103" y="12"/>
                    <a:pt x="88" y="6"/>
                    <a:pt x="7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ŝļîḓê">
              <a:extLst>
                <a:ext uri="{FF2B5EF4-FFF2-40B4-BE49-F238E27FC236}">
                  <a16:creationId xmlns:a16="http://schemas.microsoft.com/office/drawing/2014/main" id="{36E3CBF6-96D4-4CFF-84A6-C894B2D7EB1E}"/>
                </a:ext>
              </a:extLst>
            </p:cNvPr>
            <p:cNvSpPr/>
            <p:nvPr/>
          </p:nvSpPr>
          <p:spPr bwMode="auto">
            <a:xfrm>
              <a:off x="8431223" y="3190294"/>
              <a:ext cx="668162" cy="207738"/>
            </a:xfrm>
            <a:custGeom>
              <a:avLst/>
              <a:gdLst>
                <a:gd name="T0" fmla="*/ 55 w 58"/>
                <a:gd name="T1" fmla="*/ 17 h 18"/>
                <a:gd name="T2" fmla="*/ 52 w 58"/>
                <a:gd name="T3" fmla="*/ 16 h 18"/>
                <a:gd name="T4" fmla="*/ 29 w 58"/>
                <a:gd name="T5" fmla="*/ 7 h 18"/>
                <a:gd name="T6" fmla="*/ 6 w 58"/>
                <a:gd name="T7" fmla="*/ 16 h 18"/>
                <a:gd name="T8" fmla="*/ 2 w 58"/>
                <a:gd name="T9" fmla="*/ 16 h 18"/>
                <a:gd name="T10" fmla="*/ 2 w 58"/>
                <a:gd name="T11" fmla="*/ 12 h 18"/>
                <a:gd name="T12" fmla="*/ 29 w 58"/>
                <a:gd name="T13" fmla="*/ 0 h 18"/>
                <a:gd name="T14" fmla="*/ 57 w 58"/>
                <a:gd name="T15" fmla="*/ 12 h 18"/>
                <a:gd name="T16" fmla="*/ 57 w 58"/>
                <a:gd name="T17" fmla="*/ 16 h 18"/>
                <a:gd name="T18" fmla="*/ 55 w 58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8">
                  <a:moveTo>
                    <a:pt x="55" y="17"/>
                  </a:moveTo>
                  <a:cubicBezTo>
                    <a:pt x="54" y="17"/>
                    <a:pt x="53" y="17"/>
                    <a:pt x="52" y="16"/>
                  </a:cubicBezTo>
                  <a:cubicBezTo>
                    <a:pt x="46" y="10"/>
                    <a:pt x="38" y="7"/>
                    <a:pt x="29" y="7"/>
                  </a:cubicBezTo>
                  <a:cubicBezTo>
                    <a:pt x="21" y="7"/>
                    <a:pt x="12" y="10"/>
                    <a:pt x="6" y="16"/>
                  </a:cubicBezTo>
                  <a:cubicBezTo>
                    <a:pt x="5" y="18"/>
                    <a:pt x="3" y="18"/>
                    <a:pt x="2" y="16"/>
                  </a:cubicBezTo>
                  <a:cubicBezTo>
                    <a:pt x="0" y="15"/>
                    <a:pt x="0" y="13"/>
                    <a:pt x="2" y="12"/>
                  </a:cubicBezTo>
                  <a:cubicBezTo>
                    <a:pt x="9" y="4"/>
                    <a:pt x="19" y="0"/>
                    <a:pt x="29" y="0"/>
                  </a:cubicBezTo>
                  <a:cubicBezTo>
                    <a:pt x="40" y="0"/>
                    <a:pt x="50" y="4"/>
                    <a:pt x="57" y="12"/>
                  </a:cubicBezTo>
                  <a:cubicBezTo>
                    <a:pt x="58" y="13"/>
                    <a:pt x="58" y="15"/>
                    <a:pt x="57" y="16"/>
                  </a:cubicBezTo>
                  <a:cubicBezTo>
                    <a:pt x="56" y="17"/>
                    <a:pt x="56" y="17"/>
                    <a:pt x="55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FF0F0C8A-B83F-4EBD-9C62-AC8CE090A157}"/>
              </a:ext>
            </a:extLst>
          </p:cNvPr>
          <p:cNvGrpSpPr/>
          <p:nvPr/>
        </p:nvGrpSpPr>
        <p:grpSpPr>
          <a:xfrm>
            <a:off x="7923420" y="5147401"/>
            <a:ext cx="369311" cy="357163"/>
            <a:chOff x="7923420" y="5147401"/>
            <a:chExt cx="369311" cy="357163"/>
          </a:xfrm>
        </p:grpSpPr>
        <p:sp>
          <p:nvSpPr>
            <p:cNvPr id="51" name="íşḷïḋé">
              <a:extLst>
                <a:ext uri="{FF2B5EF4-FFF2-40B4-BE49-F238E27FC236}">
                  <a16:creationId xmlns:a16="http://schemas.microsoft.com/office/drawing/2014/main" id="{E9A06F88-C247-4196-B8AD-C87D088ECEC6}"/>
                </a:ext>
              </a:extLst>
            </p:cNvPr>
            <p:cNvSpPr/>
            <p:nvPr/>
          </p:nvSpPr>
          <p:spPr bwMode="auto">
            <a:xfrm>
              <a:off x="7969584" y="5181417"/>
              <a:ext cx="276984" cy="287918"/>
            </a:xfrm>
            <a:prstGeom prst="ellipse">
              <a:avLst/>
            </a:prstGeom>
            <a:solidFill>
              <a:srgbClr val="A0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śḻíďè">
              <a:extLst>
                <a:ext uri="{FF2B5EF4-FFF2-40B4-BE49-F238E27FC236}">
                  <a16:creationId xmlns:a16="http://schemas.microsoft.com/office/drawing/2014/main" id="{2E060FA7-4F68-4E8E-9F64-E0DA147542C6}"/>
                </a:ext>
              </a:extLst>
            </p:cNvPr>
            <p:cNvSpPr/>
            <p:nvPr/>
          </p:nvSpPr>
          <p:spPr bwMode="auto">
            <a:xfrm>
              <a:off x="7923420" y="5147401"/>
              <a:ext cx="369311" cy="35716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6 h 31"/>
                <a:gd name="T12" fmla="*/ 7 w 32"/>
                <a:gd name="T13" fmla="*/ 15 h 31"/>
                <a:gd name="T14" fmla="*/ 16 w 32"/>
                <a:gd name="T15" fmla="*/ 25 h 31"/>
                <a:gd name="T16" fmla="*/ 25 w 32"/>
                <a:gd name="T17" fmla="*/ 15 h 31"/>
                <a:gd name="T18" fmla="*/ 16 w 32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6"/>
                  </a:moveTo>
                  <a:cubicBezTo>
                    <a:pt x="11" y="6"/>
                    <a:pt x="7" y="10"/>
                    <a:pt x="7" y="15"/>
                  </a:cubicBezTo>
                  <a:cubicBezTo>
                    <a:pt x="7" y="21"/>
                    <a:pt x="11" y="25"/>
                    <a:pt x="16" y="25"/>
                  </a:cubicBezTo>
                  <a:cubicBezTo>
                    <a:pt x="21" y="25"/>
                    <a:pt x="25" y="21"/>
                    <a:pt x="25" y="15"/>
                  </a:cubicBezTo>
                  <a:cubicBezTo>
                    <a:pt x="25" y="10"/>
                    <a:pt x="21" y="6"/>
                    <a:pt x="1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2E7D710-05FF-4EF5-9966-B7206AAF2417}"/>
              </a:ext>
            </a:extLst>
          </p:cNvPr>
          <p:cNvGrpSpPr/>
          <p:nvPr/>
        </p:nvGrpSpPr>
        <p:grpSpPr>
          <a:xfrm>
            <a:off x="9941270" y="2488116"/>
            <a:ext cx="357163" cy="357163"/>
            <a:chOff x="9941270" y="2488116"/>
            <a:chExt cx="357163" cy="357163"/>
          </a:xfrm>
        </p:grpSpPr>
        <p:sp>
          <p:nvSpPr>
            <p:cNvPr id="52" name="išḻîďé">
              <a:extLst>
                <a:ext uri="{FF2B5EF4-FFF2-40B4-BE49-F238E27FC236}">
                  <a16:creationId xmlns:a16="http://schemas.microsoft.com/office/drawing/2014/main" id="{C62AF7F0-D777-447D-A6E3-3A11EE04D930}"/>
                </a:ext>
              </a:extLst>
            </p:cNvPr>
            <p:cNvSpPr/>
            <p:nvPr/>
          </p:nvSpPr>
          <p:spPr bwMode="auto">
            <a:xfrm>
              <a:off x="9975286" y="2523346"/>
              <a:ext cx="287918" cy="286702"/>
            </a:xfrm>
            <a:prstGeom prst="ellipse">
              <a:avLst/>
            </a:prstGeom>
            <a:solidFill>
              <a:srgbClr val="FF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śļîḋè">
              <a:extLst>
                <a:ext uri="{FF2B5EF4-FFF2-40B4-BE49-F238E27FC236}">
                  <a16:creationId xmlns:a16="http://schemas.microsoft.com/office/drawing/2014/main" id="{EA582493-7D02-4EA3-8C9A-02463983A4F0}"/>
                </a:ext>
              </a:extLst>
            </p:cNvPr>
            <p:cNvSpPr/>
            <p:nvPr/>
          </p:nvSpPr>
          <p:spPr bwMode="auto">
            <a:xfrm>
              <a:off x="9941270" y="2488116"/>
              <a:ext cx="357163" cy="35716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6 h 31"/>
                <a:gd name="T12" fmla="*/ 6 w 31"/>
                <a:gd name="T13" fmla="*/ 16 h 31"/>
                <a:gd name="T14" fmla="*/ 16 w 31"/>
                <a:gd name="T15" fmla="*/ 25 h 31"/>
                <a:gd name="T16" fmla="*/ 25 w 31"/>
                <a:gd name="T17" fmla="*/ 16 h 31"/>
                <a:gd name="T18" fmla="*/ 16 w 31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6"/>
                  </a:moveTo>
                  <a:cubicBezTo>
                    <a:pt x="11" y="6"/>
                    <a:pt x="6" y="10"/>
                    <a:pt x="6" y="16"/>
                  </a:cubicBezTo>
                  <a:cubicBezTo>
                    <a:pt x="6" y="21"/>
                    <a:pt x="11" y="25"/>
                    <a:pt x="16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0"/>
                    <a:pt x="21" y="6"/>
                    <a:pt x="1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CC19D7F-D167-428C-9D3C-9EAE8859EAE4}"/>
              </a:ext>
            </a:extLst>
          </p:cNvPr>
          <p:cNvGrpSpPr/>
          <p:nvPr/>
        </p:nvGrpSpPr>
        <p:grpSpPr>
          <a:xfrm>
            <a:off x="10298433" y="3282621"/>
            <a:ext cx="506589" cy="494440"/>
            <a:chOff x="10298433" y="3282621"/>
            <a:chExt cx="506589" cy="494440"/>
          </a:xfrm>
        </p:grpSpPr>
        <p:sp>
          <p:nvSpPr>
            <p:cNvPr id="53" name="ïṧļïďê">
              <a:extLst>
                <a:ext uri="{FF2B5EF4-FFF2-40B4-BE49-F238E27FC236}">
                  <a16:creationId xmlns:a16="http://schemas.microsoft.com/office/drawing/2014/main" id="{F0A6CB48-9E92-4A8C-A546-3F4062C47B51}"/>
                </a:ext>
              </a:extLst>
            </p:cNvPr>
            <p:cNvSpPr/>
            <p:nvPr/>
          </p:nvSpPr>
          <p:spPr bwMode="auto">
            <a:xfrm>
              <a:off x="10332449" y="3316637"/>
              <a:ext cx="438558" cy="426409"/>
            </a:xfrm>
            <a:prstGeom prst="ellipse">
              <a:avLst/>
            </a:prstGeom>
            <a:solidFill>
              <a:srgbClr val="FFE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şḻiḓè">
              <a:extLst>
                <a:ext uri="{FF2B5EF4-FFF2-40B4-BE49-F238E27FC236}">
                  <a16:creationId xmlns:a16="http://schemas.microsoft.com/office/drawing/2014/main" id="{0961AA23-FCAB-405A-AF13-70130FEB71E9}"/>
                </a:ext>
              </a:extLst>
            </p:cNvPr>
            <p:cNvSpPr/>
            <p:nvPr/>
          </p:nvSpPr>
          <p:spPr bwMode="auto">
            <a:xfrm>
              <a:off x="10298433" y="3282621"/>
              <a:ext cx="506589" cy="494440"/>
            </a:xfrm>
            <a:custGeom>
              <a:avLst/>
              <a:gdLst>
                <a:gd name="T0" fmla="*/ 22 w 44"/>
                <a:gd name="T1" fmla="*/ 43 h 43"/>
                <a:gd name="T2" fmla="*/ 0 w 44"/>
                <a:gd name="T3" fmla="*/ 21 h 43"/>
                <a:gd name="T4" fmla="*/ 22 w 44"/>
                <a:gd name="T5" fmla="*/ 0 h 43"/>
                <a:gd name="T6" fmla="*/ 44 w 44"/>
                <a:gd name="T7" fmla="*/ 21 h 43"/>
                <a:gd name="T8" fmla="*/ 22 w 44"/>
                <a:gd name="T9" fmla="*/ 43 h 43"/>
                <a:gd name="T10" fmla="*/ 22 w 44"/>
                <a:gd name="T11" fmla="*/ 6 h 43"/>
                <a:gd name="T12" fmla="*/ 7 w 44"/>
                <a:gd name="T13" fmla="*/ 21 h 43"/>
                <a:gd name="T14" fmla="*/ 22 w 44"/>
                <a:gd name="T15" fmla="*/ 37 h 43"/>
                <a:gd name="T16" fmla="*/ 38 w 44"/>
                <a:gd name="T17" fmla="*/ 21 h 43"/>
                <a:gd name="T18" fmla="*/ 22 w 44"/>
                <a:gd name="T1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22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1"/>
                  </a:cubicBezTo>
                  <a:cubicBezTo>
                    <a:pt x="44" y="33"/>
                    <a:pt x="34" y="43"/>
                    <a:pt x="22" y="43"/>
                  </a:cubicBezTo>
                  <a:close/>
                  <a:moveTo>
                    <a:pt x="22" y="6"/>
                  </a:moveTo>
                  <a:cubicBezTo>
                    <a:pt x="14" y="6"/>
                    <a:pt x="7" y="13"/>
                    <a:pt x="7" y="21"/>
                  </a:cubicBezTo>
                  <a:cubicBezTo>
                    <a:pt x="7" y="30"/>
                    <a:pt x="14" y="37"/>
                    <a:pt x="22" y="37"/>
                  </a:cubicBezTo>
                  <a:cubicBezTo>
                    <a:pt x="31" y="37"/>
                    <a:pt x="38" y="30"/>
                    <a:pt x="38" y="21"/>
                  </a:cubicBezTo>
                  <a:cubicBezTo>
                    <a:pt x="38" y="13"/>
                    <a:pt x="31" y="6"/>
                    <a:pt x="2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弧形 5">
            <a:extLst>
              <a:ext uri="{FF2B5EF4-FFF2-40B4-BE49-F238E27FC236}">
                <a16:creationId xmlns:a16="http://schemas.microsoft.com/office/drawing/2014/main" id="{E0D3F372-2D3C-4134-995C-131FE2D2DBD4}"/>
              </a:ext>
            </a:extLst>
          </p:cNvPr>
          <p:cNvSpPr/>
          <p:nvPr/>
        </p:nvSpPr>
        <p:spPr>
          <a:xfrm>
            <a:off x="6408655" y="1664434"/>
            <a:ext cx="4000844" cy="4000844"/>
          </a:xfrm>
          <a:prstGeom prst="arc">
            <a:avLst>
              <a:gd name="adj1" fmla="val 7000796"/>
              <a:gd name="adj2" fmla="val 14872241"/>
            </a:avLst>
          </a:prstGeom>
          <a:ln w="381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91B4463-71B3-46D3-9E6D-4B4F312B414B}"/>
              </a:ext>
            </a:extLst>
          </p:cNvPr>
          <p:cNvGrpSpPr/>
          <p:nvPr/>
        </p:nvGrpSpPr>
        <p:grpSpPr>
          <a:xfrm>
            <a:off x="5855145" y="2062208"/>
            <a:ext cx="1093700" cy="408860"/>
            <a:chOff x="5492873" y="2000189"/>
            <a:chExt cx="1260352" cy="408860"/>
          </a:xfrm>
        </p:grpSpPr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A9844E2C-D321-45BB-B8A3-A25D3B1A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478271" y="2014791"/>
              <a:ext cx="408860" cy="379656"/>
            </a:xfrm>
            <a:prstGeom prst="rect">
              <a:avLst/>
            </a:prstGeom>
          </p:spPr>
        </p:pic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883C78DB-7CAA-469B-940B-298C8C1075B0}"/>
                </a:ext>
              </a:extLst>
            </p:cNvPr>
            <p:cNvCxnSpPr>
              <a:cxnSpLocks/>
            </p:cNvCxnSpPr>
            <p:nvPr/>
          </p:nvCxnSpPr>
          <p:spPr>
            <a:xfrm>
              <a:off x="5682701" y="2204619"/>
              <a:ext cx="107052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0674ADC8-F2CB-4B9D-A68B-6B7F8E07231A}"/>
              </a:ext>
            </a:extLst>
          </p:cNvPr>
          <p:cNvGrpSpPr/>
          <p:nvPr/>
        </p:nvGrpSpPr>
        <p:grpSpPr>
          <a:xfrm>
            <a:off x="5855145" y="4834249"/>
            <a:ext cx="1093700" cy="408860"/>
            <a:chOff x="5492873" y="2000189"/>
            <a:chExt cx="1260352" cy="408860"/>
          </a:xfrm>
        </p:grpSpPr>
        <p:pic>
          <p:nvPicPr>
            <p:cNvPr id="91" name="图形 90">
              <a:extLst>
                <a:ext uri="{FF2B5EF4-FFF2-40B4-BE49-F238E27FC236}">
                  <a16:creationId xmlns:a16="http://schemas.microsoft.com/office/drawing/2014/main" id="{651E3778-0EF1-4399-9241-4C5DB045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478271" y="2014791"/>
              <a:ext cx="408860" cy="379656"/>
            </a:xfrm>
            <a:prstGeom prst="rect">
              <a:avLst/>
            </a:prstGeom>
          </p:spPr>
        </p:pic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B70EC452-4DF9-4177-BDAF-5CFE21BF234B}"/>
                </a:ext>
              </a:extLst>
            </p:cNvPr>
            <p:cNvCxnSpPr>
              <a:cxnSpLocks/>
            </p:cNvCxnSpPr>
            <p:nvPr/>
          </p:nvCxnSpPr>
          <p:spPr>
            <a:xfrm>
              <a:off x="5682701" y="2204619"/>
              <a:ext cx="107052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C1DD6A3B-62F2-41AC-AE33-336D45885073}"/>
              </a:ext>
            </a:extLst>
          </p:cNvPr>
          <p:cNvGrpSpPr/>
          <p:nvPr/>
        </p:nvGrpSpPr>
        <p:grpSpPr>
          <a:xfrm>
            <a:off x="5288025" y="3465709"/>
            <a:ext cx="1093700" cy="408860"/>
            <a:chOff x="5492873" y="2000189"/>
            <a:chExt cx="1260352" cy="408860"/>
          </a:xfrm>
        </p:grpSpPr>
        <p:pic>
          <p:nvPicPr>
            <p:cNvPr id="94" name="图形 93">
              <a:extLst>
                <a:ext uri="{FF2B5EF4-FFF2-40B4-BE49-F238E27FC236}">
                  <a16:creationId xmlns:a16="http://schemas.microsoft.com/office/drawing/2014/main" id="{11D4FBFD-1654-4E92-8442-0C11203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478271" y="2014791"/>
              <a:ext cx="408860" cy="379656"/>
            </a:xfrm>
            <a:prstGeom prst="rect">
              <a:avLst/>
            </a:prstGeom>
          </p:spPr>
        </p:pic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12B33302-D92F-49B9-9C18-77A0680A15FA}"/>
                </a:ext>
              </a:extLst>
            </p:cNvPr>
            <p:cNvCxnSpPr>
              <a:cxnSpLocks/>
            </p:cNvCxnSpPr>
            <p:nvPr/>
          </p:nvCxnSpPr>
          <p:spPr>
            <a:xfrm>
              <a:off x="5682701" y="2204619"/>
              <a:ext cx="107052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3933583" y="3114183"/>
            <a:ext cx="5185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8000"/>
                </a:solidFill>
                <a:cs typeface="Arial" panose="020B0604020202020204" pitchFamily="34" charset="0"/>
              </a:rPr>
              <a:t> – </a:t>
            </a: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4299986" y="2687727"/>
            <a:ext cx="8200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cs typeface="Arial" panose="020B0604020202020204" pitchFamily="34" charset="0"/>
              </a:rPr>
              <a:t>4,7</a:t>
            </a:r>
          </a:p>
          <a:p>
            <a:pPr eaLnBrk="1" hangingPunct="1"/>
            <a:r>
              <a:rPr lang="en-US" altLang="en-US" sz="3200" b="1">
                <a:cs typeface="Arial" panose="020B0604020202020204" pitchFamily="34" charset="0"/>
              </a:rPr>
              <a:t>2,4</a:t>
            </a:r>
          </a:p>
          <a:p>
            <a:pPr eaLnBrk="1" hangingPunct="1"/>
            <a:endParaRPr lang="en-US" altLang="en-US" sz="3200" b="1">
              <a:cs typeface="Arial" panose="020B0604020202020204" pitchFamily="34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4270133" y="3723783"/>
            <a:ext cx="716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>
            <a:off x="1750612" y="3798396"/>
            <a:ext cx="8061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>
            <a:off x="1674413" y="3736484"/>
            <a:ext cx="8957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 2,1</a:t>
            </a:r>
          </a:p>
        </p:txBody>
      </p:sp>
      <p:sp>
        <p:nvSpPr>
          <p:cNvPr id="76" name="Text Box 45"/>
          <p:cNvSpPr txBox="1">
            <a:spLocks noChangeArrowheads="1"/>
          </p:cNvSpPr>
          <p:nvPr/>
        </p:nvSpPr>
        <p:spPr bwMode="auto">
          <a:xfrm>
            <a:off x="4192859" y="3768120"/>
            <a:ext cx="940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  <a:cs typeface="Arial" panose="020B0604020202020204" pitchFamily="34" charset="0"/>
              </a:rPr>
              <a:t> 2,3</a:t>
            </a:r>
          </a:p>
        </p:txBody>
      </p:sp>
      <p:sp>
        <p:nvSpPr>
          <p:cNvPr id="77" name="Text Box 46"/>
          <p:cNvSpPr txBox="1">
            <a:spLocks noChangeArrowheads="1"/>
          </p:cNvSpPr>
          <p:nvPr/>
        </p:nvSpPr>
        <p:spPr bwMode="auto">
          <a:xfrm>
            <a:off x="975913" y="1894984"/>
            <a:ext cx="254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cs typeface="Arial" panose="020B0604020202020204" pitchFamily="34" charset="0"/>
              </a:rPr>
              <a:t>a) 9,6 – 7,5</a:t>
            </a:r>
            <a:r>
              <a:rPr lang="en-US" altLang="en-US" sz="32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1312462" y="3203084"/>
            <a:ext cx="5185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8000"/>
                </a:solidFill>
                <a:cs typeface="Arial" panose="020B0604020202020204" pitchFamily="34" charset="0"/>
              </a:rPr>
              <a:t> – </a:t>
            </a:r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1736372" y="2755554"/>
            <a:ext cx="7389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Arial" panose="020B0604020202020204" pitchFamily="34" charset="0"/>
              </a:rPr>
              <a:t>9,6</a:t>
            </a:r>
          </a:p>
          <a:p>
            <a:pPr eaLnBrk="1" hangingPunct="1"/>
            <a:r>
              <a:rPr lang="en-US" altLang="en-US" sz="3200" b="1" dirty="0">
                <a:cs typeface="Arial" panose="020B0604020202020204" pitchFamily="34" charset="0"/>
              </a:rPr>
              <a:t>7,5</a:t>
            </a:r>
          </a:p>
        </p:txBody>
      </p:sp>
      <p:sp>
        <p:nvSpPr>
          <p:cNvPr id="80" name="Text Box 49"/>
          <p:cNvSpPr txBox="1">
            <a:spLocks noChangeArrowheads="1"/>
          </p:cNvSpPr>
          <p:nvPr/>
        </p:nvSpPr>
        <p:spPr bwMode="auto">
          <a:xfrm>
            <a:off x="3387484" y="1894983"/>
            <a:ext cx="2694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cs typeface="Arial" panose="020B0604020202020204" pitchFamily="34" charset="0"/>
              </a:rPr>
              <a:t>b) 4,7 – 2,4</a:t>
            </a:r>
            <a:r>
              <a:rPr lang="en-US" altLang="en-US" sz="320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81" name="Text Box 50"/>
          <p:cNvSpPr txBox="1">
            <a:spLocks noChangeArrowheads="1"/>
          </p:cNvSpPr>
          <p:nvPr/>
        </p:nvSpPr>
        <p:spPr bwMode="auto">
          <a:xfrm>
            <a:off x="4635131" y="383071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943409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9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9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1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" grpId="0" animBg="1"/>
          <p:bldP spid="48" grpId="0"/>
          <p:bldP spid="49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9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9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1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" grpId="0" animBg="1"/>
          <p:bldP spid="48" grpId="0"/>
          <p:bldP spid="49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形 51">
            <a:extLst>
              <a:ext uri="{FF2B5EF4-FFF2-40B4-BE49-F238E27FC236}">
                <a16:creationId xmlns:a16="http://schemas.microsoft.com/office/drawing/2014/main" id="{8D33FEF6-9F37-4458-AA3E-4C458A17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2B0BF704-574C-4B05-806E-D359C2544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B58B04-61DF-4368-9E5B-1A9430F901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38B7507-BC27-4394-A9B9-4F3FCB597C1B}"/>
              </a:ext>
            </a:extLst>
          </p:cNvPr>
          <p:cNvGrpSpPr/>
          <p:nvPr/>
        </p:nvGrpSpPr>
        <p:grpSpPr>
          <a:xfrm>
            <a:off x="4926015" y="4766828"/>
            <a:ext cx="2339970" cy="482600"/>
            <a:chOff x="4926015" y="4766828"/>
            <a:chExt cx="2339970" cy="4826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128341-D5BE-4727-98FA-EEEF15553AE5}"/>
                </a:ext>
              </a:extLst>
            </p:cNvPr>
            <p:cNvSpPr/>
            <p:nvPr/>
          </p:nvSpPr>
          <p:spPr>
            <a:xfrm>
              <a:off x="4926015" y="4766828"/>
              <a:ext cx="1169985" cy="482600"/>
            </a:xfrm>
            <a:prstGeom prst="rect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00416B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B775F2C-CA06-4532-900A-BFA261DBEEB0}"/>
                </a:ext>
              </a:extLst>
            </p:cNvPr>
            <p:cNvSpPr/>
            <p:nvPr/>
          </p:nvSpPr>
          <p:spPr>
            <a:xfrm>
              <a:off x="6096000" y="4766828"/>
              <a:ext cx="1169985" cy="482600"/>
            </a:xfrm>
            <a:prstGeom prst="rect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00416B"/>
                </a:solidFill>
                <a:latin typeface="方正雅士黑 简" panose="02000500000000000000" pitchFamily="2" charset="-122"/>
                <a:ea typeface="方正雅士黑 简" panose="02000500000000000000" pitchFamily="2" charset="-122"/>
              </a:endParaRPr>
            </a:p>
          </p:txBody>
        </p:sp>
      </p:grpSp>
      <p:pic>
        <p:nvPicPr>
          <p:cNvPr id="37" name="图形 36">
            <a:extLst>
              <a:ext uri="{FF2B5EF4-FFF2-40B4-BE49-F238E27FC236}">
                <a16:creationId xmlns:a16="http://schemas.microsoft.com/office/drawing/2014/main" id="{1922C27C-412F-48EA-86A1-63AB411C8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5200" t="18077" r="27996" b="22696"/>
          <a:stretch>
            <a:fillRect/>
          </a:stretch>
        </p:blipFill>
        <p:spPr>
          <a:xfrm>
            <a:off x="5077152" y="1770899"/>
            <a:ext cx="1025136" cy="1297252"/>
          </a:xfrm>
          <a:custGeom>
            <a:avLst/>
            <a:gdLst/>
            <a:ahLst/>
            <a:cxnLst/>
            <a:rect l="l" t="t" r="r" b="b"/>
            <a:pathLst>
              <a:path w="1476514" h="1868444">
                <a:moveTo>
                  <a:pt x="750582" y="0"/>
                </a:moveTo>
                <a:cubicBezTo>
                  <a:pt x="872187" y="0"/>
                  <a:pt x="972018" y="14995"/>
                  <a:pt x="1050075" y="44986"/>
                </a:cubicBezTo>
                <a:cubicBezTo>
                  <a:pt x="1128132" y="74976"/>
                  <a:pt x="1191811" y="114005"/>
                  <a:pt x="1241110" y="162072"/>
                </a:cubicBezTo>
                <a:cubicBezTo>
                  <a:pt x="1290409" y="210138"/>
                  <a:pt x="1329233" y="260670"/>
                  <a:pt x="1357580" y="313667"/>
                </a:cubicBezTo>
                <a:cubicBezTo>
                  <a:pt x="1385927" y="366664"/>
                  <a:pt x="1408728" y="428493"/>
                  <a:pt x="1425982" y="499156"/>
                </a:cubicBezTo>
                <a:cubicBezTo>
                  <a:pt x="1459670" y="633907"/>
                  <a:pt x="1476514" y="774410"/>
                  <a:pt x="1476514" y="920665"/>
                </a:cubicBezTo>
                <a:cubicBezTo>
                  <a:pt x="1476514" y="1248505"/>
                  <a:pt x="1421053" y="1488429"/>
                  <a:pt x="1310129" y="1640435"/>
                </a:cubicBezTo>
                <a:cubicBezTo>
                  <a:pt x="1199206" y="1792441"/>
                  <a:pt x="1008171" y="1868444"/>
                  <a:pt x="737025" y="1868444"/>
                </a:cubicBezTo>
                <a:cubicBezTo>
                  <a:pt x="585018" y="1868444"/>
                  <a:pt x="462181" y="1844205"/>
                  <a:pt x="368512" y="1795728"/>
                </a:cubicBezTo>
                <a:cubicBezTo>
                  <a:pt x="274844" y="1747250"/>
                  <a:pt x="198019" y="1676177"/>
                  <a:pt x="138038" y="1582508"/>
                </a:cubicBezTo>
                <a:cubicBezTo>
                  <a:pt x="94490" y="1515954"/>
                  <a:pt x="60597" y="1424956"/>
                  <a:pt x="36358" y="1309513"/>
                </a:cubicBezTo>
                <a:cubicBezTo>
                  <a:pt x="12119" y="1194071"/>
                  <a:pt x="0" y="1066509"/>
                  <a:pt x="0" y="926827"/>
                </a:cubicBezTo>
                <a:cubicBezTo>
                  <a:pt x="0" y="583375"/>
                  <a:pt x="61829" y="343041"/>
                  <a:pt x="185488" y="205825"/>
                </a:cubicBezTo>
                <a:cubicBezTo>
                  <a:pt x="309148" y="68608"/>
                  <a:pt x="497512" y="0"/>
                  <a:pt x="750582" y="0"/>
                </a:cubicBezTo>
                <a:close/>
                <a:moveTo>
                  <a:pt x="733327" y="334003"/>
                </a:moveTo>
                <a:cubicBezTo>
                  <a:pt x="650340" y="334003"/>
                  <a:pt x="590359" y="376113"/>
                  <a:pt x="553385" y="460332"/>
                </a:cubicBezTo>
                <a:cubicBezTo>
                  <a:pt x="516410" y="544552"/>
                  <a:pt x="497923" y="700461"/>
                  <a:pt x="497923" y="928060"/>
                </a:cubicBezTo>
                <a:cubicBezTo>
                  <a:pt x="497923" y="1158123"/>
                  <a:pt x="518259" y="1315265"/>
                  <a:pt x="558931" y="1399485"/>
                </a:cubicBezTo>
                <a:cubicBezTo>
                  <a:pt x="599603" y="1483704"/>
                  <a:pt x="658556" y="1525814"/>
                  <a:pt x="735792" y="1525814"/>
                </a:cubicBezTo>
                <a:cubicBezTo>
                  <a:pt x="786735" y="1525814"/>
                  <a:pt x="830899" y="1507943"/>
                  <a:pt x="868284" y="1472201"/>
                </a:cubicBezTo>
                <a:cubicBezTo>
                  <a:pt x="905669" y="1436459"/>
                  <a:pt x="933195" y="1379970"/>
                  <a:pt x="950860" y="1302735"/>
                </a:cubicBezTo>
                <a:cubicBezTo>
                  <a:pt x="968526" y="1225499"/>
                  <a:pt x="977359" y="1105126"/>
                  <a:pt x="977359" y="941617"/>
                </a:cubicBezTo>
                <a:cubicBezTo>
                  <a:pt x="977359" y="701694"/>
                  <a:pt x="957023" y="540444"/>
                  <a:pt x="916351" y="457868"/>
                </a:cubicBezTo>
                <a:cubicBezTo>
                  <a:pt x="875679" y="375291"/>
                  <a:pt x="814671" y="334003"/>
                  <a:pt x="733327" y="334003"/>
                </a:cubicBezTo>
                <a:close/>
              </a:path>
            </a:pathLst>
          </a:custGeom>
        </p:spPr>
      </p:pic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36E03A-FE62-4C2C-A59C-E8FD958F8D13}"/>
              </a:ext>
            </a:extLst>
          </p:cNvPr>
          <p:cNvCxnSpPr>
            <a:cxnSpLocks/>
          </p:cNvCxnSpPr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5F08B9C-16B6-4569-B702-38B1AF5AF488}"/>
              </a:ext>
            </a:extLst>
          </p:cNvPr>
          <p:cNvCxnSpPr>
            <a:cxnSpLocks/>
          </p:cNvCxnSpPr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>
            <a:extLst>
              <a:ext uri="{FF2B5EF4-FFF2-40B4-BE49-F238E27FC236}">
                <a16:creationId xmlns:a16="http://schemas.microsoft.com/office/drawing/2014/main" id="{13D02E48-3DEE-4265-A5E9-DA6886F9C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>
            <a:extLst>
              <a:ext uri="{FF2B5EF4-FFF2-40B4-BE49-F238E27FC236}">
                <a16:creationId xmlns:a16="http://schemas.microsoft.com/office/drawing/2014/main" id="{D8F8FC5F-39E0-413A-A0E1-834248523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9633C08-5B20-4E2F-8F2E-815875B31679}"/>
              </a:ext>
            </a:extLst>
          </p:cNvPr>
          <p:cNvCxnSpPr>
            <a:cxnSpLocks/>
          </p:cNvCxnSpPr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E7261DA9-E5D1-475F-A769-B1177D9364B2}"/>
              </a:ext>
            </a:extLst>
          </p:cNvPr>
          <p:cNvCxnSpPr>
            <a:cxnSpLocks/>
          </p:cNvCxnSpPr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AD69468-B53A-4849-A0EA-E60DD2D66E1D}"/>
              </a:ext>
            </a:extLst>
          </p:cNvPr>
          <p:cNvGrpSpPr/>
          <p:nvPr/>
        </p:nvGrpSpPr>
        <p:grpSpPr>
          <a:xfrm>
            <a:off x="4310626" y="1648268"/>
            <a:ext cx="758330" cy="1509396"/>
            <a:chOff x="4355021" y="1468708"/>
            <a:chExt cx="758330" cy="1509396"/>
          </a:xfrm>
        </p:grpSpPr>
        <p:sp>
          <p:nvSpPr>
            <p:cNvPr id="58" name="星形: 五角 57">
              <a:extLst>
                <a:ext uri="{FF2B5EF4-FFF2-40B4-BE49-F238E27FC236}">
                  <a16:creationId xmlns:a16="http://schemas.microsoft.com/office/drawing/2014/main" id="{954F6521-7C96-4022-A877-6F6F92D8C137}"/>
                </a:ext>
              </a:extLst>
            </p:cNvPr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星形: 五角 59">
              <a:extLst>
                <a:ext uri="{FF2B5EF4-FFF2-40B4-BE49-F238E27FC236}">
                  <a16:creationId xmlns:a16="http://schemas.microsoft.com/office/drawing/2014/main" id="{68CACEF3-4258-4B14-9C2B-D2CB02B9AC7E}"/>
                </a:ext>
              </a:extLst>
            </p:cNvPr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星形: 五角 60">
              <a:extLst>
                <a:ext uri="{FF2B5EF4-FFF2-40B4-BE49-F238E27FC236}">
                  <a16:creationId xmlns:a16="http://schemas.microsoft.com/office/drawing/2014/main" id="{94563166-AC75-47DA-83AB-8F7760639102}"/>
                </a:ext>
              </a:extLst>
            </p:cNvPr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星形: 五角 61">
              <a:extLst>
                <a:ext uri="{FF2B5EF4-FFF2-40B4-BE49-F238E27FC236}">
                  <a16:creationId xmlns:a16="http://schemas.microsoft.com/office/drawing/2014/main" id="{08C48CBA-C2D1-46B1-9CC5-8F9D9CD271DD}"/>
                </a:ext>
              </a:extLst>
            </p:cNvPr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33A3385-D462-478D-A653-6745B30FBDE3}"/>
              </a:ext>
            </a:extLst>
          </p:cNvPr>
          <p:cNvGrpSpPr/>
          <p:nvPr/>
        </p:nvGrpSpPr>
        <p:grpSpPr>
          <a:xfrm flipH="1">
            <a:off x="7123046" y="1648268"/>
            <a:ext cx="758330" cy="1509396"/>
            <a:chOff x="4355021" y="1468708"/>
            <a:chExt cx="758330" cy="1509396"/>
          </a:xfrm>
        </p:grpSpPr>
        <p:sp>
          <p:nvSpPr>
            <p:cNvPr id="76" name="星形: 五角 75">
              <a:extLst>
                <a:ext uri="{FF2B5EF4-FFF2-40B4-BE49-F238E27FC236}">
                  <a16:creationId xmlns:a16="http://schemas.microsoft.com/office/drawing/2014/main" id="{2D1F972A-604C-4581-9AE8-0CD88F41C244}"/>
                </a:ext>
              </a:extLst>
            </p:cNvPr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星形: 五角 76">
              <a:extLst>
                <a:ext uri="{FF2B5EF4-FFF2-40B4-BE49-F238E27FC236}">
                  <a16:creationId xmlns:a16="http://schemas.microsoft.com/office/drawing/2014/main" id="{1E62B4AF-C5E3-4C40-9B39-B6B2CC30AB7D}"/>
                </a:ext>
              </a:extLst>
            </p:cNvPr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星形: 五角 77">
              <a:extLst>
                <a:ext uri="{FF2B5EF4-FFF2-40B4-BE49-F238E27FC236}">
                  <a16:creationId xmlns:a16="http://schemas.microsoft.com/office/drawing/2014/main" id="{96ACDF28-8D51-4EAA-BCA8-C9B791D850D7}"/>
                </a:ext>
              </a:extLst>
            </p:cNvPr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星形: 五角 78">
              <a:extLst>
                <a:ext uri="{FF2B5EF4-FFF2-40B4-BE49-F238E27FC236}">
                  <a16:creationId xmlns:a16="http://schemas.microsoft.com/office/drawing/2014/main" id="{3B7B9B4F-2F72-4E18-8E56-918C8D8A059E}"/>
                </a:ext>
              </a:extLst>
            </p:cNvPr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形 27">
            <a:extLst>
              <a:ext uri="{FF2B5EF4-FFF2-40B4-BE49-F238E27FC236}">
                <a16:creationId xmlns:a16="http://schemas.microsoft.com/office/drawing/2014/main" id="{2653A3EF-832D-4DB9-8A8E-3EE01A7989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68211" y="1586039"/>
            <a:ext cx="1204043" cy="164806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10626" y="3679809"/>
            <a:ext cx="3438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UVN Banh Mi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UVN Banh Mi" pitchFamily="2" charset="0"/>
              </a:rPr>
              <a:t>LUYỆN</a:t>
            </a:r>
            <a:r>
              <a:rPr lang="en-US" sz="4800" dirty="0">
                <a:latin typeface="UVN Banh Mi" pitchFamily="2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UVN Banh Mi" pitchFamily="2" charset="0"/>
              </a:rPr>
              <a:t>TẬP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374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247AD7-0C66-4C04-B7CF-8148DF48EE7A}"/>
              </a:ext>
            </a:extLst>
          </p:cNvPr>
          <p:cNvGrpSpPr/>
          <p:nvPr/>
        </p:nvGrpSpPr>
        <p:grpSpPr>
          <a:xfrm>
            <a:off x="1430337" y="1878904"/>
            <a:ext cx="1840334" cy="1840332"/>
            <a:chOff x="1430337" y="1878904"/>
            <a:chExt cx="1840334" cy="184033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510E730-02C9-4C91-82F4-63B195E5427F}"/>
                </a:ext>
              </a:extLst>
            </p:cNvPr>
            <p:cNvSpPr/>
            <p:nvPr/>
          </p:nvSpPr>
          <p:spPr>
            <a:xfrm>
              <a:off x="1430337" y="1878904"/>
              <a:ext cx="1840334" cy="1840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F54535F7-1564-41E2-A053-1EC4CD8BE296}"/>
                </a:ext>
              </a:extLst>
            </p:cNvPr>
            <p:cNvSpPr/>
            <p:nvPr/>
          </p:nvSpPr>
          <p:spPr>
            <a:xfrm>
              <a:off x="1740503" y="2189071"/>
              <a:ext cx="1219999" cy="12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空心弧 3">
            <a:extLst>
              <a:ext uri="{FF2B5EF4-FFF2-40B4-BE49-F238E27FC236}">
                <a16:creationId xmlns:a16="http://schemas.microsoft.com/office/drawing/2014/main" id="{48B695FA-0DEF-4FCD-9AF4-C5DD4E50B03F}"/>
              </a:ext>
            </a:extLst>
          </p:cNvPr>
          <p:cNvSpPr/>
          <p:nvPr/>
        </p:nvSpPr>
        <p:spPr>
          <a:xfrm>
            <a:off x="1430337" y="1878907"/>
            <a:ext cx="1840331" cy="1840329"/>
          </a:xfrm>
          <a:prstGeom prst="blockArc">
            <a:avLst>
              <a:gd name="adj1" fmla="val 1270133"/>
              <a:gd name="adj2" fmla="val 14800061"/>
              <a:gd name="adj3" fmla="val 16674"/>
            </a:avLst>
          </a:prstGeom>
          <a:pattFill prst="wdUpDiag">
            <a:fgClr>
              <a:srgbClr val="60A8AF"/>
            </a:fgClr>
            <a:bgClr>
              <a:srgbClr val="A0CBD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FC2373B-206C-42FC-8C5E-F9FE1BE72A39}"/>
              </a:ext>
            </a:extLst>
          </p:cNvPr>
          <p:cNvGrpSpPr/>
          <p:nvPr/>
        </p:nvGrpSpPr>
        <p:grpSpPr>
          <a:xfrm>
            <a:off x="3937139" y="1878904"/>
            <a:ext cx="1840334" cy="1840332"/>
            <a:chOff x="3937139" y="1878904"/>
            <a:chExt cx="1840334" cy="1840332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871C3C7-D0CB-43A9-8A04-3950497EDDFD}"/>
                </a:ext>
              </a:extLst>
            </p:cNvPr>
            <p:cNvSpPr/>
            <p:nvPr/>
          </p:nvSpPr>
          <p:spPr>
            <a:xfrm>
              <a:off x="3937139" y="1878904"/>
              <a:ext cx="1840334" cy="1840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26C"/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244B1B6-C34A-46E5-8C4D-4D8A48AB39FB}"/>
                </a:ext>
              </a:extLst>
            </p:cNvPr>
            <p:cNvSpPr/>
            <p:nvPr/>
          </p:nvSpPr>
          <p:spPr>
            <a:xfrm>
              <a:off x="4247305" y="2189071"/>
              <a:ext cx="1219999" cy="12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26C"/>
                </a:solidFill>
              </a:endParaRPr>
            </a:p>
          </p:txBody>
        </p:sp>
      </p:grpSp>
      <p:sp>
        <p:nvSpPr>
          <p:cNvPr id="30" name="空心弧 29">
            <a:extLst>
              <a:ext uri="{FF2B5EF4-FFF2-40B4-BE49-F238E27FC236}">
                <a16:creationId xmlns:a16="http://schemas.microsoft.com/office/drawing/2014/main" id="{86C89949-B6B6-4BFB-BF74-55BDDB95804B}"/>
              </a:ext>
            </a:extLst>
          </p:cNvPr>
          <p:cNvSpPr/>
          <p:nvPr/>
        </p:nvSpPr>
        <p:spPr>
          <a:xfrm>
            <a:off x="3937139" y="1878907"/>
            <a:ext cx="1840331" cy="1840329"/>
          </a:xfrm>
          <a:prstGeom prst="blockArc">
            <a:avLst>
              <a:gd name="adj1" fmla="val 1270133"/>
              <a:gd name="adj2" fmla="val 14800061"/>
              <a:gd name="adj3" fmla="val 16674"/>
            </a:avLst>
          </a:prstGeom>
          <a:pattFill prst="wdUpDiag">
            <a:fgClr>
              <a:srgbClr val="FFB9BE"/>
            </a:fgClr>
            <a:bgClr>
              <a:srgbClr val="FF626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F626C"/>
              </a:solidFill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B854EEC-7600-4037-ACBB-F37C981D4D77}"/>
              </a:ext>
            </a:extLst>
          </p:cNvPr>
          <p:cNvGrpSpPr/>
          <p:nvPr/>
        </p:nvGrpSpPr>
        <p:grpSpPr>
          <a:xfrm>
            <a:off x="6443941" y="1878904"/>
            <a:ext cx="1840334" cy="1840332"/>
            <a:chOff x="6443941" y="1878904"/>
            <a:chExt cx="1840334" cy="1840332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437DD10A-B48C-4EE6-8836-D34032868680}"/>
                </a:ext>
              </a:extLst>
            </p:cNvPr>
            <p:cNvSpPr/>
            <p:nvPr/>
          </p:nvSpPr>
          <p:spPr>
            <a:xfrm>
              <a:off x="6443941" y="1878904"/>
              <a:ext cx="1840334" cy="1840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DE20B34-DCE8-4A26-A816-F2B8FA5F7CEA}"/>
                </a:ext>
              </a:extLst>
            </p:cNvPr>
            <p:cNvSpPr/>
            <p:nvPr/>
          </p:nvSpPr>
          <p:spPr>
            <a:xfrm>
              <a:off x="6754107" y="2189071"/>
              <a:ext cx="1219999" cy="12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37" name="空心弧 36">
            <a:extLst>
              <a:ext uri="{FF2B5EF4-FFF2-40B4-BE49-F238E27FC236}">
                <a16:creationId xmlns:a16="http://schemas.microsoft.com/office/drawing/2014/main" id="{B72246A7-D876-4A8D-AB91-EB58D3647230}"/>
              </a:ext>
            </a:extLst>
          </p:cNvPr>
          <p:cNvSpPr/>
          <p:nvPr/>
        </p:nvSpPr>
        <p:spPr>
          <a:xfrm>
            <a:off x="6443941" y="1878907"/>
            <a:ext cx="1840331" cy="1840329"/>
          </a:xfrm>
          <a:prstGeom prst="blockArc">
            <a:avLst>
              <a:gd name="adj1" fmla="val 1270133"/>
              <a:gd name="adj2" fmla="val 14800061"/>
              <a:gd name="adj3" fmla="val 16674"/>
            </a:avLst>
          </a:prstGeom>
          <a:pattFill prst="wdUpDiag">
            <a:fgClr>
              <a:srgbClr val="FFE9B3"/>
            </a:fgClr>
            <a:bgClr>
              <a:srgbClr val="FFC73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98DCCE7-4D43-4BA7-8E08-A956156B1177}"/>
              </a:ext>
            </a:extLst>
          </p:cNvPr>
          <p:cNvGrpSpPr/>
          <p:nvPr/>
        </p:nvGrpSpPr>
        <p:grpSpPr>
          <a:xfrm>
            <a:off x="8950743" y="1878904"/>
            <a:ext cx="1840334" cy="1840332"/>
            <a:chOff x="8950743" y="1878904"/>
            <a:chExt cx="1840334" cy="1840332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568CD55-126E-4EE2-BDC4-49DCFB50B983}"/>
                </a:ext>
              </a:extLst>
            </p:cNvPr>
            <p:cNvSpPr/>
            <p:nvPr/>
          </p:nvSpPr>
          <p:spPr>
            <a:xfrm>
              <a:off x="8950743" y="1878904"/>
              <a:ext cx="1840334" cy="1840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456B"/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3BDE4DC-CD1E-4AA4-AD66-CB6BC2AB507E}"/>
                </a:ext>
              </a:extLst>
            </p:cNvPr>
            <p:cNvSpPr/>
            <p:nvPr/>
          </p:nvSpPr>
          <p:spPr>
            <a:xfrm>
              <a:off x="9260909" y="2189071"/>
              <a:ext cx="1219999" cy="12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456B"/>
                </a:solidFill>
              </a:endParaRPr>
            </a:p>
          </p:txBody>
        </p:sp>
      </p:grpSp>
      <p:sp>
        <p:nvSpPr>
          <p:cNvPr id="44" name="空心弧 43">
            <a:extLst>
              <a:ext uri="{FF2B5EF4-FFF2-40B4-BE49-F238E27FC236}">
                <a16:creationId xmlns:a16="http://schemas.microsoft.com/office/drawing/2014/main" id="{4A39C38C-756D-4D13-BBD2-2D49DEFBA88B}"/>
              </a:ext>
            </a:extLst>
          </p:cNvPr>
          <p:cNvSpPr/>
          <p:nvPr/>
        </p:nvSpPr>
        <p:spPr>
          <a:xfrm>
            <a:off x="8950743" y="1878907"/>
            <a:ext cx="1840331" cy="1840329"/>
          </a:xfrm>
          <a:prstGeom prst="blockArc">
            <a:avLst>
              <a:gd name="adj1" fmla="val 1270133"/>
              <a:gd name="adj2" fmla="val 14800061"/>
              <a:gd name="adj3" fmla="val 16674"/>
            </a:avLst>
          </a:prstGeom>
          <a:pattFill prst="wdUpDiag">
            <a:fgClr>
              <a:srgbClr val="B3E4FF"/>
            </a:fgClr>
            <a:bgClr>
              <a:srgbClr val="00456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456B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114284" y="4561181"/>
            <a:ext cx="233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c. 75,5 – 30,26 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190484" y="5094581"/>
            <a:ext cx="2160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d. 60 – 12,45 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313684" y="4484981"/>
            <a:ext cx="258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a. 68,72 – 29,91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13684" y="5094581"/>
            <a:ext cx="2516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b. 52,37 – 8,64  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400550" y="337723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3" name="图形 10">
            <a:extLst>
              <a:ext uri="{FF2B5EF4-FFF2-40B4-BE49-F238E27FC236}">
                <a16:creationId xmlns:a16="http://schemas.microsoft.com/office/drawing/2014/main" id="{DC2978AE-F650-4F98-B221-17A2FCD5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2576" y="5633038"/>
            <a:ext cx="871735" cy="11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7" grpId="0" animBg="1"/>
      <p:bldP spid="44" grpId="0" animBg="1"/>
      <p:bldP spid="24" grpId="0"/>
      <p:bldP spid="25" grpId="0"/>
      <p:bldP spid="26" grpId="0"/>
      <p:bldP spid="2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íṩľiḋê">
            <a:extLst>
              <a:ext uri="{FF2B5EF4-FFF2-40B4-BE49-F238E27FC236}">
                <a16:creationId xmlns:a16="http://schemas.microsoft.com/office/drawing/2014/main" id="{63954D65-860B-4E23-AC8E-B0E933ABE641}"/>
              </a:ext>
            </a:extLst>
          </p:cNvPr>
          <p:cNvSpPr/>
          <p:nvPr/>
        </p:nvSpPr>
        <p:spPr bwMode="auto">
          <a:xfrm>
            <a:off x="3364717" y="2408836"/>
            <a:ext cx="2525713" cy="2522538"/>
          </a:xfrm>
          <a:custGeom>
            <a:avLst/>
            <a:gdLst>
              <a:gd name="T0" fmla="*/ 740 w 1480"/>
              <a:gd name="T1" fmla="*/ 1472 h 1480"/>
              <a:gd name="T2" fmla="*/ 789 w 1480"/>
              <a:gd name="T3" fmla="*/ 1478 h 1480"/>
              <a:gd name="T4" fmla="*/ 789 w 1480"/>
              <a:gd name="T5" fmla="*/ 1478 h 1480"/>
              <a:gd name="T6" fmla="*/ 645 w 1480"/>
              <a:gd name="T7" fmla="*/ 1466 h 1480"/>
              <a:gd name="T8" fmla="*/ 930 w 1480"/>
              <a:gd name="T9" fmla="*/ 1447 h 1480"/>
              <a:gd name="T10" fmla="*/ 503 w 1480"/>
              <a:gd name="T11" fmla="*/ 1441 h 1480"/>
              <a:gd name="T12" fmla="*/ 979 w 1480"/>
              <a:gd name="T13" fmla="*/ 1441 h 1480"/>
              <a:gd name="T14" fmla="*/ 979 w 1480"/>
              <a:gd name="T15" fmla="*/ 1441 h 1480"/>
              <a:gd name="T16" fmla="*/ 461 w 1480"/>
              <a:gd name="T17" fmla="*/ 1417 h 1480"/>
              <a:gd name="T18" fmla="*/ 1107 w 1480"/>
              <a:gd name="T19" fmla="*/ 1374 h 1480"/>
              <a:gd name="T20" fmla="*/ 330 w 1480"/>
              <a:gd name="T21" fmla="*/ 1356 h 1480"/>
              <a:gd name="T22" fmla="*/ 1152 w 1480"/>
              <a:gd name="T23" fmla="*/ 1355 h 1480"/>
              <a:gd name="T24" fmla="*/ 1152 w 1480"/>
              <a:gd name="T25" fmla="*/ 1355 h 1480"/>
              <a:gd name="T26" fmla="*/ 295 w 1480"/>
              <a:gd name="T27" fmla="*/ 1321 h 1480"/>
              <a:gd name="T28" fmla="*/ 1258 w 1480"/>
              <a:gd name="T29" fmla="*/ 1258 h 1480"/>
              <a:gd name="T30" fmla="*/ 184 w 1480"/>
              <a:gd name="T31" fmla="*/ 1228 h 1480"/>
              <a:gd name="T32" fmla="*/ 1297 w 1480"/>
              <a:gd name="T33" fmla="*/ 1228 h 1480"/>
              <a:gd name="T34" fmla="*/ 1297 w 1480"/>
              <a:gd name="T35" fmla="*/ 1228 h 1480"/>
              <a:gd name="T36" fmla="*/ 160 w 1480"/>
              <a:gd name="T37" fmla="*/ 1186 h 1480"/>
              <a:gd name="T38" fmla="*/ 1374 w 1480"/>
              <a:gd name="T39" fmla="*/ 1106 h 1480"/>
              <a:gd name="T40" fmla="*/ 77 w 1480"/>
              <a:gd name="T41" fmla="*/ 1068 h 1480"/>
              <a:gd name="T42" fmla="*/ 1404 w 1480"/>
              <a:gd name="T43" fmla="*/ 1067 h 1480"/>
              <a:gd name="T44" fmla="*/ 1404 w 1480"/>
              <a:gd name="T45" fmla="*/ 1067 h 1480"/>
              <a:gd name="T46" fmla="*/ 64 w 1480"/>
              <a:gd name="T47" fmla="*/ 1021 h 1480"/>
              <a:gd name="T48" fmla="*/ 1448 w 1480"/>
              <a:gd name="T49" fmla="*/ 929 h 1480"/>
              <a:gd name="T50" fmla="*/ 15 w 1480"/>
              <a:gd name="T51" fmla="*/ 885 h 1480"/>
              <a:gd name="T52" fmla="*/ 1466 w 1480"/>
              <a:gd name="T53" fmla="*/ 884 h 1480"/>
              <a:gd name="T54" fmla="*/ 1466 w 1480"/>
              <a:gd name="T55" fmla="*/ 884 h 1480"/>
              <a:gd name="T56" fmla="*/ 15 w 1480"/>
              <a:gd name="T57" fmla="*/ 836 h 1480"/>
              <a:gd name="T58" fmla="*/ 1472 w 1480"/>
              <a:gd name="T59" fmla="*/ 740 h 1480"/>
              <a:gd name="T60" fmla="*/ 1479 w 1480"/>
              <a:gd name="T61" fmla="*/ 788 h 1480"/>
              <a:gd name="T62" fmla="*/ 2 w 1480"/>
              <a:gd name="T63" fmla="*/ 693 h 1480"/>
              <a:gd name="T64" fmla="*/ 1471 w 1480"/>
              <a:gd name="T65" fmla="*/ 690 h 1480"/>
              <a:gd name="T66" fmla="*/ 1471 w 1480"/>
              <a:gd name="T67" fmla="*/ 690 h 1480"/>
              <a:gd name="T68" fmla="*/ 22 w 1480"/>
              <a:gd name="T69" fmla="*/ 598 h 1480"/>
              <a:gd name="T70" fmla="*/ 1455 w 1480"/>
              <a:gd name="T71" fmla="*/ 547 h 1480"/>
              <a:gd name="T72" fmla="*/ 25 w 1480"/>
              <a:gd name="T73" fmla="*/ 549 h 1480"/>
              <a:gd name="T74" fmla="*/ 1433 w 1480"/>
              <a:gd name="T75" fmla="*/ 503 h 1480"/>
              <a:gd name="T76" fmla="*/ 1433 w 1480"/>
              <a:gd name="T77" fmla="*/ 503 h 1480"/>
              <a:gd name="T78" fmla="*/ 83 w 1480"/>
              <a:gd name="T79" fmla="*/ 417 h 1480"/>
              <a:gd name="T80" fmla="*/ 1381 w 1480"/>
              <a:gd name="T81" fmla="*/ 369 h 1480"/>
              <a:gd name="T82" fmla="*/ 99 w 1480"/>
              <a:gd name="T83" fmla="*/ 371 h 1480"/>
              <a:gd name="T84" fmla="*/ 1348 w 1480"/>
              <a:gd name="T85" fmla="*/ 332 h 1480"/>
              <a:gd name="T86" fmla="*/ 1348 w 1480"/>
              <a:gd name="T87" fmla="*/ 332 h 1480"/>
              <a:gd name="T88" fmla="*/ 189 w 1480"/>
              <a:gd name="T89" fmla="*/ 258 h 1480"/>
              <a:gd name="T90" fmla="*/ 1263 w 1480"/>
              <a:gd name="T91" fmla="*/ 216 h 1480"/>
              <a:gd name="T92" fmla="*/ 216 w 1480"/>
              <a:gd name="T93" fmla="*/ 217 h 1480"/>
              <a:gd name="T94" fmla="*/ 1222 w 1480"/>
              <a:gd name="T95" fmla="*/ 189 h 1480"/>
              <a:gd name="T96" fmla="*/ 1222 w 1480"/>
              <a:gd name="T97" fmla="*/ 189 h 1480"/>
              <a:gd name="T98" fmla="*/ 333 w 1480"/>
              <a:gd name="T99" fmla="*/ 132 h 1480"/>
              <a:gd name="T100" fmla="*/ 1109 w 1480"/>
              <a:gd name="T101" fmla="*/ 98 h 1480"/>
              <a:gd name="T102" fmla="*/ 369 w 1480"/>
              <a:gd name="T103" fmla="*/ 100 h 1480"/>
              <a:gd name="T104" fmla="*/ 1063 w 1480"/>
              <a:gd name="T105" fmla="*/ 83 h 1480"/>
              <a:gd name="T106" fmla="*/ 1063 w 1480"/>
              <a:gd name="T107" fmla="*/ 83 h 1480"/>
              <a:gd name="T108" fmla="*/ 504 w 1480"/>
              <a:gd name="T109" fmla="*/ 47 h 1480"/>
              <a:gd name="T110" fmla="*/ 930 w 1480"/>
              <a:gd name="T111" fmla="*/ 25 h 1480"/>
              <a:gd name="T112" fmla="*/ 548 w 1480"/>
              <a:gd name="T113" fmla="*/ 25 h 1480"/>
              <a:gd name="T114" fmla="*/ 882 w 1480"/>
              <a:gd name="T115" fmla="*/ 22 h 1480"/>
              <a:gd name="T116" fmla="*/ 882 w 1480"/>
              <a:gd name="T117" fmla="*/ 22 h 1480"/>
              <a:gd name="T118" fmla="*/ 691 w 1480"/>
              <a:gd name="T119" fmla="*/ 10 h 1480"/>
              <a:gd name="T120" fmla="*/ 739 w 1480"/>
              <a:gd name="T121" fmla="*/ 8 h 1480"/>
              <a:gd name="T122" fmla="*/ 787 w 1480"/>
              <a:gd name="T123" fmla="*/ 9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80" h="1480">
                <a:moveTo>
                  <a:pt x="740" y="1480"/>
                </a:moveTo>
                <a:cubicBezTo>
                  <a:pt x="724" y="1480"/>
                  <a:pt x="708" y="1479"/>
                  <a:pt x="692" y="1478"/>
                </a:cubicBezTo>
                <a:cubicBezTo>
                  <a:pt x="693" y="1470"/>
                  <a:pt x="693" y="1470"/>
                  <a:pt x="693" y="1470"/>
                </a:cubicBezTo>
                <a:cubicBezTo>
                  <a:pt x="709" y="1471"/>
                  <a:pt x="725" y="1472"/>
                  <a:pt x="740" y="1472"/>
                </a:cubicBezTo>
                <a:cubicBezTo>
                  <a:pt x="741" y="1472"/>
                  <a:pt x="741" y="1472"/>
                  <a:pt x="741" y="1472"/>
                </a:cubicBezTo>
                <a:cubicBezTo>
                  <a:pt x="741" y="1480"/>
                  <a:pt x="741" y="1480"/>
                  <a:pt x="741" y="1480"/>
                </a:cubicBezTo>
                <a:cubicBezTo>
                  <a:pt x="740" y="1480"/>
                  <a:pt x="740" y="1480"/>
                  <a:pt x="740" y="1480"/>
                </a:cubicBezTo>
                <a:close/>
                <a:moveTo>
                  <a:pt x="789" y="1478"/>
                </a:moveTo>
                <a:cubicBezTo>
                  <a:pt x="789" y="1470"/>
                  <a:pt x="789" y="1470"/>
                  <a:pt x="789" y="1470"/>
                </a:cubicBezTo>
                <a:cubicBezTo>
                  <a:pt x="805" y="1469"/>
                  <a:pt x="821" y="1468"/>
                  <a:pt x="836" y="1466"/>
                </a:cubicBezTo>
                <a:cubicBezTo>
                  <a:pt x="837" y="1474"/>
                  <a:pt x="837" y="1474"/>
                  <a:pt x="837" y="1474"/>
                </a:cubicBezTo>
                <a:cubicBezTo>
                  <a:pt x="822" y="1476"/>
                  <a:pt x="805" y="1477"/>
                  <a:pt x="789" y="1478"/>
                </a:cubicBezTo>
                <a:close/>
                <a:moveTo>
                  <a:pt x="644" y="1474"/>
                </a:moveTo>
                <a:cubicBezTo>
                  <a:pt x="628" y="1472"/>
                  <a:pt x="612" y="1469"/>
                  <a:pt x="597" y="1466"/>
                </a:cubicBezTo>
                <a:cubicBezTo>
                  <a:pt x="598" y="1458"/>
                  <a:pt x="598" y="1458"/>
                  <a:pt x="598" y="1458"/>
                </a:cubicBezTo>
                <a:cubicBezTo>
                  <a:pt x="614" y="1461"/>
                  <a:pt x="630" y="1464"/>
                  <a:pt x="645" y="1466"/>
                </a:cubicBezTo>
                <a:lnTo>
                  <a:pt x="644" y="1474"/>
                </a:lnTo>
                <a:close/>
                <a:moveTo>
                  <a:pt x="885" y="1466"/>
                </a:moveTo>
                <a:cubicBezTo>
                  <a:pt x="884" y="1458"/>
                  <a:pt x="884" y="1458"/>
                  <a:pt x="884" y="1458"/>
                </a:cubicBezTo>
                <a:cubicBezTo>
                  <a:pt x="899" y="1455"/>
                  <a:pt x="915" y="1451"/>
                  <a:pt x="930" y="1447"/>
                </a:cubicBezTo>
                <a:cubicBezTo>
                  <a:pt x="932" y="1455"/>
                  <a:pt x="932" y="1455"/>
                  <a:pt x="932" y="1455"/>
                </a:cubicBezTo>
                <a:cubicBezTo>
                  <a:pt x="917" y="1459"/>
                  <a:pt x="901" y="1463"/>
                  <a:pt x="885" y="1466"/>
                </a:cubicBezTo>
                <a:close/>
                <a:moveTo>
                  <a:pt x="549" y="1455"/>
                </a:moveTo>
                <a:cubicBezTo>
                  <a:pt x="534" y="1451"/>
                  <a:pt x="518" y="1446"/>
                  <a:pt x="503" y="1441"/>
                </a:cubicBezTo>
                <a:cubicBezTo>
                  <a:pt x="506" y="1434"/>
                  <a:pt x="506" y="1434"/>
                  <a:pt x="506" y="1434"/>
                </a:cubicBezTo>
                <a:cubicBezTo>
                  <a:pt x="521" y="1439"/>
                  <a:pt x="536" y="1443"/>
                  <a:pt x="551" y="1447"/>
                </a:cubicBezTo>
                <a:lnTo>
                  <a:pt x="549" y="1455"/>
                </a:lnTo>
                <a:close/>
                <a:moveTo>
                  <a:pt x="979" y="1441"/>
                </a:moveTo>
                <a:cubicBezTo>
                  <a:pt x="976" y="1433"/>
                  <a:pt x="976" y="1433"/>
                  <a:pt x="976" y="1433"/>
                </a:cubicBezTo>
                <a:cubicBezTo>
                  <a:pt x="991" y="1428"/>
                  <a:pt x="1006" y="1422"/>
                  <a:pt x="1021" y="1416"/>
                </a:cubicBezTo>
                <a:cubicBezTo>
                  <a:pt x="1024" y="1424"/>
                  <a:pt x="1024" y="1424"/>
                  <a:pt x="1024" y="1424"/>
                </a:cubicBezTo>
                <a:cubicBezTo>
                  <a:pt x="1009" y="1430"/>
                  <a:pt x="994" y="1436"/>
                  <a:pt x="979" y="1441"/>
                </a:cubicBezTo>
                <a:close/>
                <a:moveTo>
                  <a:pt x="458" y="1424"/>
                </a:moveTo>
                <a:cubicBezTo>
                  <a:pt x="443" y="1418"/>
                  <a:pt x="428" y="1411"/>
                  <a:pt x="413" y="1404"/>
                </a:cubicBezTo>
                <a:cubicBezTo>
                  <a:pt x="417" y="1397"/>
                  <a:pt x="417" y="1397"/>
                  <a:pt x="417" y="1397"/>
                </a:cubicBezTo>
                <a:cubicBezTo>
                  <a:pt x="431" y="1404"/>
                  <a:pt x="446" y="1411"/>
                  <a:pt x="461" y="1417"/>
                </a:cubicBezTo>
                <a:lnTo>
                  <a:pt x="458" y="1424"/>
                </a:lnTo>
                <a:close/>
                <a:moveTo>
                  <a:pt x="1068" y="1404"/>
                </a:moveTo>
                <a:cubicBezTo>
                  <a:pt x="1064" y="1397"/>
                  <a:pt x="1064" y="1397"/>
                  <a:pt x="1064" y="1397"/>
                </a:cubicBezTo>
                <a:cubicBezTo>
                  <a:pt x="1079" y="1390"/>
                  <a:pt x="1093" y="1382"/>
                  <a:pt x="1107" y="1374"/>
                </a:cubicBezTo>
                <a:cubicBezTo>
                  <a:pt x="1111" y="1381"/>
                  <a:pt x="1111" y="1381"/>
                  <a:pt x="1111" y="1381"/>
                </a:cubicBezTo>
                <a:cubicBezTo>
                  <a:pt x="1097" y="1389"/>
                  <a:pt x="1082" y="1397"/>
                  <a:pt x="1068" y="1404"/>
                </a:cubicBezTo>
                <a:close/>
                <a:moveTo>
                  <a:pt x="371" y="1381"/>
                </a:moveTo>
                <a:cubicBezTo>
                  <a:pt x="357" y="1373"/>
                  <a:pt x="343" y="1365"/>
                  <a:pt x="330" y="1356"/>
                </a:cubicBezTo>
                <a:cubicBezTo>
                  <a:pt x="334" y="1349"/>
                  <a:pt x="334" y="1349"/>
                  <a:pt x="334" y="1349"/>
                </a:cubicBezTo>
                <a:cubicBezTo>
                  <a:pt x="347" y="1358"/>
                  <a:pt x="361" y="1366"/>
                  <a:pt x="375" y="1374"/>
                </a:cubicBezTo>
                <a:lnTo>
                  <a:pt x="371" y="1381"/>
                </a:lnTo>
                <a:close/>
                <a:moveTo>
                  <a:pt x="1152" y="1355"/>
                </a:moveTo>
                <a:cubicBezTo>
                  <a:pt x="1147" y="1349"/>
                  <a:pt x="1147" y="1349"/>
                  <a:pt x="1147" y="1349"/>
                </a:cubicBezTo>
                <a:cubicBezTo>
                  <a:pt x="1160" y="1340"/>
                  <a:pt x="1173" y="1330"/>
                  <a:pt x="1186" y="1321"/>
                </a:cubicBezTo>
                <a:cubicBezTo>
                  <a:pt x="1191" y="1327"/>
                  <a:pt x="1191" y="1327"/>
                  <a:pt x="1191" y="1327"/>
                </a:cubicBezTo>
                <a:cubicBezTo>
                  <a:pt x="1178" y="1337"/>
                  <a:pt x="1165" y="1346"/>
                  <a:pt x="1152" y="1355"/>
                </a:cubicBezTo>
                <a:close/>
                <a:moveTo>
                  <a:pt x="290" y="1327"/>
                </a:moveTo>
                <a:cubicBezTo>
                  <a:pt x="278" y="1318"/>
                  <a:pt x="265" y="1307"/>
                  <a:pt x="253" y="1297"/>
                </a:cubicBezTo>
                <a:cubicBezTo>
                  <a:pt x="258" y="1291"/>
                  <a:pt x="258" y="1291"/>
                  <a:pt x="258" y="1291"/>
                </a:cubicBezTo>
                <a:cubicBezTo>
                  <a:pt x="270" y="1301"/>
                  <a:pt x="283" y="1311"/>
                  <a:pt x="295" y="1321"/>
                </a:cubicBezTo>
                <a:lnTo>
                  <a:pt x="290" y="1327"/>
                </a:lnTo>
                <a:close/>
                <a:moveTo>
                  <a:pt x="1228" y="1296"/>
                </a:moveTo>
                <a:cubicBezTo>
                  <a:pt x="1223" y="1290"/>
                  <a:pt x="1223" y="1290"/>
                  <a:pt x="1223" y="1290"/>
                </a:cubicBezTo>
                <a:cubicBezTo>
                  <a:pt x="1235" y="1280"/>
                  <a:pt x="1247" y="1269"/>
                  <a:pt x="1258" y="1258"/>
                </a:cubicBezTo>
                <a:cubicBezTo>
                  <a:pt x="1264" y="1263"/>
                  <a:pt x="1264" y="1263"/>
                  <a:pt x="1264" y="1263"/>
                </a:cubicBezTo>
                <a:cubicBezTo>
                  <a:pt x="1252" y="1275"/>
                  <a:pt x="1240" y="1286"/>
                  <a:pt x="1228" y="1296"/>
                </a:cubicBezTo>
                <a:close/>
                <a:moveTo>
                  <a:pt x="217" y="1264"/>
                </a:moveTo>
                <a:cubicBezTo>
                  <a:pt x="206" y="1252"/>
                  <a:pt x="195" y="1240"/>
                  <a:pt x="184" y="1228"/>
                </a:cubicBezTo>
                <a:cubicBezTo>
                  <a:pt x="190" y="1223"/>
                  <a:pt x="190" y="1223"/>
                  <a:pt x="190" y="1223"/>
                </a:cubicBezTo>
                <a:cubicBezTo>
                  <a:pt x="201" y="1235"/>
                  <a:pt x="212" y="1247"/>
                  <a:pt x="223" y="1258"/>
                </a:cubicBezTo>
                <a:lnTo>
                  <a:pt x="217" y="1264"/>
                </a:lnTo>
                <a:close/>
                <a:moveTo>
                  <a:pt x="1297" y="1228"/>
                </a:moveTo>
                <a:cubicBezTo>
                  <a:pt x="1291" y="1223"/>
                  <a:pt x="1291" y="1223"/>
                  <a:pt x="1291" y="1223"/>
                </a:cubicBezTo>
                <a:cubicBezTo>
                  <a:pt x="1301" y="1211"/>
                  <a:pt x="1311" y="1198"/>
                  <a:pt x="1321" y="1186"/>
                </a:cubicBezTo>
                <a:cubicBezTo>
                  <a:pt x="1327" y="1190"/>
                  <a:pt x="1327" y="1190"/>
                  <a:pt x="1327" y="1190"/>
                </a:cubicBezTo>
                <a:cubicBezTo>
                  <a:pt x="1318" y="1203"/>
                  <a:pt x="1307" y="1216"/>
                  <a:pt x="1297" y="1228"/>
                </a:cubicBezTo>
                <a:close/>
                <a:moveTo>
                  <a:pt x="154" y="1191"/>
                </a:moveTo>
                <a:cubicBezTo>
                  <a:pt x="144" y="1178"/>
                  <a:pt x="134" y="1165"/>
                  <a:pt x="125" y="1152"/>
                </a:cubicBezTo>
                <a:cubicBezTo>
                  <a:pt x="132" y="1147"/>
                  <a:pt x="132" y="1147"/>
                  <a:pt x="132" y="1147"/>
                </a:cubicBezTo>
                <a:cubicBezTo>
                  <a:pt x="141" y="1160"/>
                  <a:pt x="150" y="1173"/>
                  <a:pt x="160" y="1186"/>
                </a:cubicBezTo>
                <a:lnTo>
                  <a:pt x="154" y="1191"/>
                </a:lnTo>
                <a:close/>
                <a:moveTo>
                  <a:pt x="1356" y="1151"/>
                </a:moveTo>
                <a:cubicBezTo>
                  <a:pt x="1349" y="1147"/>
                  <a:pt x="1349" y="1147"/>
                  <a:pt x="1349" y="1147"/>
                </a:cubicBezTo>
                <a:cubicBezTo>
                  <a:pt x="1358" y="1133"/>
                  <a:pt x="1366" y="1120"/>
                  <a:pt x="1374" y="1106"/>
                </a:cubicBezTo>
                <a:cubicBezTo>
                  <a:pt x="1381" y="1110"/>
                  <a:pt x="1381" y="1110"/>
                  <a:pt x="1381" y="1110"/>
                </a:cubicBezTo>
                <a:cubicBezTo>
                  <a:pt x="1373" y="1124"/>
                  <a:pt x="1365" y="1138"/>
                  <a:pt x="1356" y="1151"/>
                </a:cubicBezTo>
                <a:close/>
                <a:moveTo>
                  <a:pt x="100" y="1111"/>
                </a:moveTo>
                <a:cubicBezTo>
                  <a:pt x="92" y="1097"/>
                  <a:pt x="84" y="1082"/>
                  <a:pt x="77" y="1068"/>
                </a:cubicBezTo>
                <a:cubicBezTo>
                  <a:pt x="84" y="1064"/>
                  <a:pt x="84" y="1064"/>
                  <a:pt x="84" y="1064"/>
                </a:cubicBezTo>
                <a:cubicBezTo>
                  <a:pt x="91" y="1079"/>
                  <a:pt x="99" y="1093"/>
                  <a:pt x="107" y="1107"/>
                </a:cubicBezTo>
                <a:lnTo>
                  <a:pt x="100" y="1111"/>
                </a:lnTo>
                <a:close/>
                <a:moveTo>
                  <a:pt x="1404" y="1067"/>
                </a:moveTo>
                <a:cubicBezTo>
                  <a:pt x="1397" y="1064"/>
                  <a:pt x="1397" y="1064"/>
                  <a:pt x="1397" y="1064"/>
                </a:cubicBezTo>
                <a:cubicBezTo>
                  <a:pt x="1404" y="1050"/>
                  <a:pt x="1411" y="1035"/>
                  <a:pt x="1417" y="1020"/>
                </a:cubicBezTo>
                <a:cubicBezTo>
                  <a:pt x="1424" y="1023"/>
                  <a:pt x="1424" y="1023"/>
                  <a:pt x="1424" y="1023"/>
                </a:cubicBezTo>
                <a:cubicBezTo>
                  <a:pt x="1418" y="1038"/>
                  <a:pt x="1411" y="1053"/>
                  <a:pt x="1404" y="1067"/>
                </a:cubicBezTo>
                <a:close/>
                <a:moveTo>
                  <a:pt x="57" y="1024"/>
                </a:moveTo>
                <a:cubicBezTo>
                  <a:pt x="51" y="1009"/>
                  <a:pt x="45" y="994"/>
                  <a:pt x="40" y="979"/>
                </a:cubicBezTo>
                <a:cubicBezTo>
                  <a:pt x="47" y="976"/>
                  <a:pt x="47" y="976"/>
                  <a:pt x="47" y="976"/>
                </a:cubicBezTo>
                <a:cubicBezTo>
                  <a:pt x="52" y="991"/>
                  <a:pt x="58" y="1006"/>
                  <a:pt x="64" y="1021"/>
                </a:cubicBezTo>
                <a:lnTo>
                  <a:pt x="57" y="1024"/>
                </a:lnTo>
                <a:close/>
                <a:moveTo>
                  <a:pt x="1441" y="978"/>
                </a:moveTo>
                <a:cubicBezTo>
                  <a:pt x="1434" y="975"/>
                  <a:pt x="1434" y="975"/>
                  <a:pt x="1434" y="975"/>
                </a:cubicBezTo>
                <a:cubicBezTo>
                  <a:pt x="1439" y="960"/>
                  <a:pt x="1444" y="945"/>
                  <a:pt x="1448" y="929"/>
                </a:cubicBezTo>
                <a:cubicBezTo>
                  <a:pt x="1455" y="931"/>
                  <a:pt x="1455" y="931"/>
                  <a:pt x="1455" y="931"/>
                </a:cubicBezTo>
                <a:cubicBezTo>
                  <a:pt x="1451" y="947"/>
                  <a:pt x="1447" y="963"/>
                  <a:pt x="1441" y="978"/>
                </a:cubicBezTo>
                <a:close/>
                <a:moveTo>
                  <a:pt x="26" y="932"/>
                </a:moveTo>
                <a:cubicBezTo>
                  <a:pt x="21" y="917"/>
                  <a:pt x="18" y="901"/>
                  <a:pt x="15" y="885"/>
                </a:cubicBezTo>
                <a:cubicBezTo>
                  <a:pt x="22" y="884"/>
                  <a:pt x="22" y="884"/>
                  <a:pt x="22" y="884"/>
                </a:cubicBezTo>
                <a:cubicBezTo>
                  <a:pt x="26" y="899"/>
                  <a:pt x="29" y="915"/>
                  <a:pt x="33" y="930"/>
                </a:cubicBezTo>
                <a:lnTo>
                  <a:pt x="26" y="932"/>
                </a:lnTo>
                <a:close/>
                <a:moveTo>
                  <a:pt x="1466" y="884"/>
                </a:moveTo>
                <a:cubicBezTo>
                  <a:pt x="1458" y="883"/>
                  <a:pt x="1458" y="883"/>
                  <a:pt x="1458" y="883"/>
                </a:cubicBezTo>
                <a:cubicBezTo>
                  <a:pt x="1462" y="867"/>
                  <a:pt x="1464" y="851"/>
                  <a:pt x="1466" y="835"/>
                </a:cubicBezTo>
                <a:cubicBezTo>
                  <a:pt x="1474" y="837"/>
                  <a:pt x="1474" y="837"/>
                  <a:pt x="1474" y="837"/>
                </a:cubicBezTo>
                <a:cubicBezTo>
                  <a:pt x="1472" y="852"/>
                  <a:pt x="1469" y="869"/>
                  <a:pt x="1466" y="884"/>
                </a:cubicBezTo>
                <a:close/>
                <a:moveTo>
                  <a:pt x="7" y="837"/>
                </a:moveTo>
                <a:cubicBezTo>
                  <a:pt x="5" y="822"/>
                  <a:pt x="3" y="805"/>
                  <a:pt x="2" y="789"/>
                </a:cubicBezTo>
                <a:cubicBezTo>
                  <a:pt x="10" y="789"/>
                  <a:pt x="10" y="789"/>
                  <a:pt x="10" y="789"/>
                </a:cubicBezTo>
                <a:cubicBezTo>
                  <a:pt x="11" y="805"/>
                  <a:pt x="13" y="821"/>
                  <a:pt x="15" y="836"/>
                </a:cubicBezTo>
                <a:lnTo>
                  <a:pt x="7" y="837"/>
                </a:lnTo>
                <a:close/>
                <a:moveTo>
                  <a:pt x="1479" y="788"/>
                </a:moveTo>
                <a:cubicBezTo>
                  <a:pt x="1471" y="788"/>
                  <a:pt x="1471" y="788"/>
                  <a:pt x="1471" y="788"/>
                </a:cubicBezTo>
                <a:cubicBezTo>
                  <a:pt x="1472" y="772"/>
                  <a:pt x="1472" y="756"/>
                  <a:pt x="1472" y="740"/>
                </a:cubicBezTo>
                <a:cubicBezTo>
                  <a:pt x="1472" y="738"/>
                  <a:pt x="1472" y="738"/>
                  <a:pt x="1472" y="738"/>
                </a:cubicBezTo>
                <a:cubicBezTo>
                  <a:pt x="1480" y="738"/>
                  <a:pt x="1480" y="738"/>
                  <a:pt x="1480" y="738"/>
                </a:cubicBezTo>
                <a:cubicBezTo>
                  <a:pt x="1480" y="740"/>
                  <a:pt x="1480" y="740"/>
                  <a:pt x="1480" y="740"/>
                </a:cubicBezTo>
                <a:cubicBezTo>
                  <a:pt x="1480" y="756"/>
                  <a:pt x="1480" y="772"/>
                  <a:pt x="1479" y="788"/>
                </a:cubicBezTo>
                <a:close/>
                <a:moveTo>
                  <a:pt x="8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40"/>
                  <a:pt x="0" y="740"/>
                  <a:pt x="0" y="740"/>
                </a:cubicBezTo>
                <a:cubicBezTo>
                  <a:pt x="0" y="724"/>
                  <a:pt x="1" y="708"/>
                  <a:pt x="2" y="693"/>
                </a:cubicBezTo>
                <a:cubicBezTo>
                  <a:pt x="10" y="693"/>
                  <a:pt x="10" y="693"/>
                  <a:pt x="10" y="693"/>
                </a:cubicBezTo>
                <a:cubicBezTo>
                  <a:pt x="9" y="709"/>
                  <a:pt x="8" y="724"/>
                  <a:pt x="8" y="740"/>
                </a:cubicBezTo>
                <a:lnTo>
                  <a:pt x="8" y="741"/>
                </a:lnTo>
                <a:close/>
                <a:moveTo>
                  <a:pt x="1471" y="690"/>
                </a:moveTo>
                <a:cubicBezTo>
                  <a:pt x="1470" y="674"/>
                  <a:pt x="1468" y="658"/>
                  <a:pt x="1466" y="643"/>
                </a:cubicBezTo>
                <a:cubicBezTo>
                  <a:pt x="1474" y="642"/>
                  <a:pt x="1474" y="642"/>
                  <a:pt x="1474" y="642"/>
                </a:cubicBezTo>
                <a:cubicBezTo>
                  <a:pt x="1476" y="657"/>
                  <a:pt x="1478" y="674"/>
                  <a:pt x="1479" y="690"/>
                </a:cubicBezTo>
                <a:lnTo>
                  <a:pt x="1471" y="690"/>
                </a:lnTo>
                <a:close/>
                <a:moveTo>
                  <a:pt x="14" y="645"/>
                </a:moveTo>
                <a:cubicBezTo>
                  <a:pt x="7" y="644"/>
                  <a:pt x="7" y="644"/>
                  <a:pt x="7" y="644"/>
                </a:cubicBezTo>
                <a:cubicBezTo>
                  <a:pt x="9" y="628"/>
                  <a:pt x="11" y="612"/>
                  <a:pt x="14" y="597"/>
                </a:cubicBezTo>
                <a:cubicBezTo>
                  <a:pt x="22" y="598"/>
                  <a:pt x="22" y="598"/>
                  <a:pt x="22" y="598"/>
                </a:cubicBezTo>
                <a:cubicBezTo>
                  <a:pt x="19" y="614"/>
                  <a:pt x="16" y="630"/>
                  <a:pt x="14" y="645"/>
                </a:cubicBezTo>
                <a:close/>
                <a:moveTo>
                  <a:pt x="1458" y="595"/>
                </a:moveTo>
                <a:cubicBezTo>
                  <a:pt x="1455" y="580"/>
                  <a:pt x="1451" y="564"/>
                  <a:pt x="1447" y="549"/>
                </a:cubicBezTo>
                <a:cubicBezTo>
                  <a:pt x="1455" y="547"/>
                  <a:pt x="1455" y="547"/>
                  <a:pt x="1455" y="547"/>
                </a:cubicBezTo>
                <a:cubicBezTo>
                  <a:pt x="1459" y="562"/>
                  <a:pt x="1463" y="578"/>
                  <a:pt x="1466" y="594"/>
                </a:cubicBezTo>
                <a:lnTo>
                  <a:pt x="1458" y="595"/>
                </a:lnTo>
                <a:close/>
                <a:moveTo>
                  <a:pt x="33" y="551"/>
                </a:moveTo>
                <a:cubicBezTo>
                  <a:pt x="25" y="549"/>
                  <a:pt x="25" y="549"/>
                  <a:pt x="25" y="549"/>
                </a:cubicBezTo>
                <a:cubicBezTo>
                  <a:pt x="29" y="534"/>
                  <a:pt x="34" y="518"/>
                  <a:pt x="39" y="503"/>
                </a:cubicBezTo>
                <a:cubicBezTo>
                  <a:pt x="47" y="506"/>
                  <a:pt x="47" y="506"/>
                  <a:pt x="47" y="506"/>
                </a:cubicBezTo>
                <a:cubicBezTo>
                  <a:pt x="42" y="521"/>
                  <a:pt x="37" y="536"/>
                  <a:pt x="33" y="551"/>
                </a:cubicBezTo>
                <a:close/>
                <a:moveTo>
                  <a:pt x="1433" y="503"/>
                </a:moveTo>
                <a:cubicBezTo>
                  <a:pt x="1428" y="488"/>
                  <a:pt x="1422" y="473"/>
                  <a:pt x="1416" y="458"/>
                </a:cubicBezTo>
                <a:cubicBezTo>
                  <a:pt x="1424" y="455"/>
                  <a:pt x="1424" y="455"/>
                  <a:pt x="1424" y="455"/>
                </a:cubicBezTo>
                <a:cubicBezTo>
                  <a:pt x="1430" y="470"/>
                  <a:pt x="1436" y="485"/>
                  <a:pt x="1441" y="500"/>
                </a:cubicBezTo>
                <a:lnTo>
                  <a:pt x="1433" y="503"/>
                </a:lnTo>
                <a:close/>
                <a:moveTo>
                  <a:pt x="64" y="461"/>
                </a:moveTo>
                <a:cubicBezTo>
                  <a:pt x="56" y="458"/>
                  <a:pt x="56" y="458"/>
                  <a:pt x="56" y="458"/>
                </a:cubicBezTo>
                <a:cubicBezTo>
                  <a:pt x="62" y="443"/>
                  <a:pt x="69" y="428"/>
                  <a:pt x="76" y="414"/>
                </a:cubicBezTo>
                <a:cubicBezTo>
                  <a:pt x="83" y="417"/>
                  <a:pt x="83" y="417"/>
                  <a:pt x="83" y="417"/>
                </a:cubicBezTo>
                <a:cubicBezTo>
                  <a:pt x="76" y="431"/>
                  <a:pt x="70" y="446"/>
                  <a:pt x="64" y="461"/>
                </a:cubicBezTo>
                <a:close/>
                <a:moveTo>
                  <a:pt x="1396" y="415"/>
                </a:moveTo>
                <a:cubicBezTo>
                  <a:pt x="1389" y="401"/>
                  <a:pt x="1382" y="386"/>
                  <a:pt x="1374" y="373"/>
                </a:cubicBezTo>
                <a:cubicBezTo>
                  <a:pt x="1381" y="369"/>
                  <a:pt x="1381" y="369"/>
                  <a:pt x="1381" y="369"/>
                </a:cubicBezTo>
                <a:cubicBezTo>
                  <a:pt x="1389" y="383"/>
                  <a:pt x="1396" y="397"/>
                  <a:pt x="1404" y="411"/>
                </a:cubicBezTo>
                <a:lnTo>
                  <a:pt x="1396" y="415"/>
                </a:lnTo>
                <a:close/>
                <a:moveTo>
                  <a:pt x="106" y="375"/>
                </a:moveTo>
                <a:cubicBezTo>
                  <a:pt x="99" y="371"/>
                  <a:pt x="99" y="371"/>
                  <a:pt x="99" y="371"/>
                </a:cubicBezTo>
                <a:cubicBezTo>
                  <a:pt x="107" y="357"/>
                  <a:pt x="116" y="343"/>
                  <a:pt x="125" y="330"/>
                </a:cubicBezTo>
                <a:cubicBezTo>
                  <a:pt x="131" y="334"/>
                  <a:pt x="131" y="334"/>
                  <a:pt x="131" y="334"/>
                </a:cubicBezTo>
                <a:cubicBezTo>
                  <a:pt x="122" y="347"/>
                  <a:pt x="114" y="361"/>
                  <a:pt x="106" y="375"/>
                </a:cubicBezTo>
                <a:close/>
                <a:moveTo>
                  <a:pt x="1348" y="332"/>
                </a:moveTo>
                <a:cubicBezTo>
                  <a:pt x="1339" y="319"/>
                  <a:pt x="1330" y="306"/>
                  <a:pt x="1320" y="293"/>
                </a:cubicBezTo>
                <a:cubicBezTo>
                  <a:pt x="1327" y="288"/>
                  <a:pt x="1327" y="288"/>
                  <a:pt x="1327" y="288"/>
                </a:cubicBezTo>
                <a:cubicBezTo>
                  <a:pt x="1336" y="301"/>
                  <a:pt x="1346" y="314"/>
                  <a:pt x="1355" y="328"/>
                </a:cubicBezTo>
                <a:lnTo>
                  <a:pt x="1348" y="332"/>
                </a:lnTo>
                <a:close/>
                <a:moveTo>
                  <a:pt x="159" y="295"/>
                </a:moveTo>
                <a:cubicBezTo>
                  <a:pt x="153" y="290"/>
                  <a:pt x="153" y="290"/>
                  <a:pt x="153" y="290"/>
                </a:cubicBezTo>
                <a:cubicBezTo>
                  <a:pt x="162" y="277"/>
                  <a:pt x="173" y="265"/>
                  <a:pt x="183" y="253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79" y="270"/>
                  <a:pt x="169" y="282"/>
                  <a:pt x="159" y="295"/>
                </a:cubicBezTo>
                <a:close/>
                <a:moveTo>
                  <a:pt x="1290" y="256"/>
                </a:moveTo>
                <a:cubicBezTo>
                  <a:pt x="1279" y="244"/>
                  <a:pt x="1268" y="233"/>
                  <a:pt x="1257" y="221"/>
                </a:cubicBezTo>
                <a:cubicBezTo>
                  <a:pt x="1263" y="216"/>
                  <a:pt x="1263" y="216"/>
                  <a:pt x="1263" y="216"/>
                </a:cubicBezTo>
                <a:cubicBezTo>
                  <a:pt x="1274" y="227"/>
                  <a:pt x="1285" y="239"/>
                  <a:pt x="1296" y="251"/>
                </a:cubicBezTo>
                <a:lnTo>
                  <a:pt x="1290" y="256"/>
                </a:lnTo>
                <a:close/>
                <a:moveTo>
                  <a:pt x="222" y="223"/>
                </a:moveTo>
                <a:cubicBezTo>
                  <a:pt x="216" y="217"/>
                  <a:pt x="216" y="217"/>
                  <a:pt x="216" y="217"/>
                </a:cubicBezTo>
                <a:cubicBezTo>
                  <a:pt x="228" y="206"/>
                  <a:pt x="240" y="195"/>
                  <a:pt x="252" y="184"/>
                </a:cubicBezTo>
                <a:cubicBezTo>
                  <a:pt x="257" y="190"/>
                  <a:pt x="257" y="190"/>
                  <a:pt x="257" y="190"/>
                </a:cubicBezTo>
                <a:cubicBezTo>
                  <a:pt x="245" y="201"/>
                  <a:pt x="233" y="212"/>
                  <a:pt x="222" y="223"/>
                </a:cubicBezTo>
                <a:close/>
                <a:moveTo>
                  <a:pt x="1222" y="189"/>
                </a:moveTo>
                <a:cubicBezTo>
                  <a:pt x="1210" y="178"/>
                  <a:pt x="1198" y="168"/>
                  <a:pt x="1185" y="158"/>
                </a:cubicBezTo>
                <a:cubicBezTo>
                  <a:pt x="1190" y="152"/>
                  <a:pt x="1190" y="152"/>
                  <a:pt x="1190" y="152"/>
                </a:cubicBezTo>
                <a:cubicBezTo>
                  <a:pt x="1203" y="162"/>
                  <a:pt x="1215" y="172"/>
                  <a:pt x="1227" y="183"/>
                </a:cubicBezTo>
                <a:lnTo>
                  <a:pt x="1222" y="189"/>
                </a:lnTo>
                <a:close/>
                <a:moveTo>
                  <a:pt x="294" y="160"/>
                </a:moveTo>
                <a:cubicBezTo>
                  <a:pt x="289" y="153"/>
                  <a:pt x="289" y="153"/>
                  <a:pt x="289" y="153"/>
                </a:cubicBezTo>
                <a:cubicBezTo>
                  <a:pt x="302" y="144"/>
                  <a:pt x="315" y="134"/>
                  <a:pt x="328" y="125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20" y="141"/>
                  <a:pt x="307" y="150"/>
                  <a:pt x="294" y="160"/>
                </a:cubicBezTo>
                <a:close/>
                <a:moveTo>
                  <a:pt x="1146" y="130"/>
                </a:moveTo>
                <a:cubicBezTo>
                  <a:pt x="1133" y="122"/>
                  <a:pt x="1119" y="113"/>
                  <a:pt x="1105" y="105"/>
                </a:cubicBezTo>
                <a:cubicBezTo>
                  <a:pt x="1109" y="98"/>
                  <a:pt x="1109" y="98"/>
                  <a:pt x="1109" y="98"/>
                </a:cubicBezTo>
                <a:cubicBezTo>
                  <a:pt x="1123" y="106"/>
                  <a:pt x="1137" y="115"/>
                  <a:pt x="1150" y="124"/>
                </a:cubicBezTo>
                <a:lnTo>
                  <a:pt x="1146" y="130"/>
                </a:lnTo>
                <a:close/>
                <a:moveTo>
                  <a:pt x="373" y="106"/>
                </a:moveTo>
                <a:cubicBezTo>
                  <a:pt x="369" y="100"/>
                  <a:pt x="369" y="100"/>
                  <a:pt x="369" y="100"/>
                </a:cubicBezTo>
                <a:cubicBezTo>
                  <a:pt x="383" y="91"/>
                  <a:pt x="398" y="84"/>
                  <a:pt x="412" y="77"/>
                </a:cubicBezTo>
                <a:cubicBezTo>
                  <a:pt x="416" y="84"/>
                  <a:pt x="416" y="84"/>
                  <a:pt x="416" y="84"/>
                </a:cubicBezTo>
                <a:cubicBezTo>
                  <a:pt x="401" y="91"/>
                  <a:pt x="387" y="98"/>
                  <a:pt x="373" y="106"/>
                </a:cubicBezTo>
                <a:close/>
                <a:moveTo>
                  <a:pt x="1063" y="83"/>
                </a:moveTo>
                <a:cubicBezTo>
                  <a:pt x="1049" y="76"/>
                  <a:pt x="1034" y="69"/>
                  <a:pt x="1019" y="63"/>
                </a:cubicBezTo>
                <a:cubicBezTo>
                  <a:pt x="1022" y="56"/>
                  <a:pt x="1022" y="56"/>
                  <a:pt x="1022" y="56"/>
                </a:cubicBezTo>
                <a:cubicBezTo>
                  <a:pt x="1037" y="62"/>
                  <a:pt x="1052" y="68"/>
                  <a:pt x="1066" y="75"/>
                </a:cubicBezTo>
                <a:lnTo>
                  <a:pt x="1063" y="83"/>
                </a:lnTo>
                <a:close/>
                <a:moveTo>
                  <a:pt x="459" y="64"/>
                </a:moveTo>
                <a:cubicBezTo>
                  <a:pt x="456" y="57"/>
                  <a:pt x="456" y="57"/>
                  <a:pt x="456" y="57"/>
                </a:cubicBezTo>
                <a:cubicBezTo>
                  <a:pt x="471" y="50"/>
                  <a:pt x="486" y="45"/>
                  <a:pt x="501" y="39"/>
                </a:cubicBezTo>
                <a:cubicBezTo>
                  <a:pt x="504" y="47"/>
                  <a:pt x="504" y="47"/>
                  <a:pt x="504" y="47"/>
                </a:cubicBezTo>
                <a:cubicBezTo>
                  <a:pt x="489" y="52"/>
                  <a:pt x="474" y="58"/>
                  <a:pt x="459" y="64"/>
                </a:cubicBezTo>
                <a:close/>
                <a:moveTo>
                  <a:pt x="974" y="46"/>
                </a:moveTo>
                <a:cubicBezTo>
                  <a:pt x="959" y="41"/>
                  <a:pt x="944" y="36"/>
                  <a:pt x="928" y="32"/>
                </a:cubicBezTo>
                <a:cubicBezTo>
                  <a:pt x="930" y="25"/>
                  <a:pt x="930" y="25"/>
                  <a:pt x="930" y="25"/>
                </a:cubicBezTo>
                <a:cubicBezTo>
                  <a:pt x="946" y="29"/>
                  <a:pt x="962" y="33"/>
                  <a:pt x="977" y="39"/>
                </a:cubicBezTo>
                <a:lnTo>
                  <a:pt x="974" y="46"/>
                </a:lnTo>
                <a:close/>
                <a:moveTo>
                  <a:pt x="550" y="33"/>
                </a:moveTo>
                <a:cubicBezTo>
                  <a:pt x="548" y="25"/>
                  <a:pt x="548" y="25"/>
                  <a:pt x="548" y="25"/>
                </a:cubicBezTo>
                <a:cubicBezTo>
                  <a:pt x="563" y="21"/>
                  <a:pt x="579" y="17"/>
                  <a:pt x="595" y="14"/>
                </a:cubicBezTo>
                <a:cubicBezTo>
                  <a:pt x="596" y="22"/>
                  <a:pt x="596" y="22"/>
                  <a:pt x="596" y="22"/>
                </a:cubicBezTo>
                <a:cubicBezTo>
                  <a:pt x="581" y="25"/>
                  <a:pt x="565" y="29"/>
                  <a:pt x="550" y="33"/>
                </a:cubicBezTo>
                <a:close/>
                <a:moveTo>
                  <a:pt x="882" y="22"/>
                </a:moveTo>
                <a:cubicBezTo>
                  <a:pt x="866" y="19"/>
                  <a:pt x="850" y="16"/>
                  <a:pt x="835" y="14"/>
                </a:cubicBezTo>
                <a:cubicBezTo>
                  <a:pt x="836" y="6"/>
                  <a:pt x="836" y="6"/>
                  <a:pt x="836" y="6"/>
                </a:cubicBezTo>
                <a:cubicBezTo>
                  <a:pt x="851" y="8"/>
                  <a:pt x="868" y="11"/>
                  <a:pt x="883" y="14"/>
                </a:cubicBezTo>
                <a:lnTo>
                  <a:pt x="882" y="22"/>
                </a:lnTo>
                <a:close/>
                <a:moveTo>
                  <a:pt x="643" y="14"/>
                </a:moveTo>
                <a:cubicBezTo>
                  <a:pt x="642" y="6"/>
                  <a:pt x="642" y="6"/>
                  <a:pt x="642" y="6"/>
                </a:cubicBezTo>
                <a:cubicBezTo>
                  <a:pt x="658" y="4"/>
                  <a:pt x="674" y="3"/>
                  <a:pt x="691" y="2"/>
                </a:cubicBezTo>
                <a:cubicBezTo>
                  <a:pt x="691" y="10"/>
                  <a:pt x="691" y="10"/>
                  <a:pt x="691" y="10"/>
                </a:cubicBezTo>
                <a:cubicBezTo>
                  <a:pt x="675" y="11"/>
                  <a:pt x="659" y="12"/>
                  <a:pt x="643" y="14"/>
                </a:cubicBezTo>
                <a:close/>
                <a:moveTo>
                  <a:pt x="787" y="9"/>
                </a:moveTo>
                <a:cubicBezTo>
                  <a:pt x="771" y="8"/>
                  <a:pt x="756" y="8"/>
                  <a:pt x="740" y="8"/>
                </a:cubicBezTo>
                <a:cubicBezTo>
                  <a:pt x="739" y="8"/>
                  <a:pt x="739" y="8"/>
                  <a:pt x="739" y="8"/>
                </a:cubicBezTo>
                <a:cubicBezTo>
                  <a:pt x="739" y="0"/>
                  <a:pt x="739" y="0"/>
                  <a:pt x="739" y="0"/>
                </a:cubicBezTo>
                <a:cubicBezTo>
                  <a:pt x="740" y="0"/>
                  <a:pt x="740" y="0"/>
                  <a:pt x="740" y="0"/>
                </a:cubicBezTo>
                <a:cubicBezTo>
                  <a:pt x="756" y="0"/>
                  <a:pt x="772" y="0"/>
                  <a:pt x="787" y="1"/>
                </a:cubicBezTo>
                <a:lnTo>
                  <a:pt x="787" y="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ṣ1íďé">
            <a:extLst>
              <a:ext uri="{FF2B5EF4-FFF2-40B4-BE49-F238E27FC236}">
                <a16:creationId xmlns:a16="http://schemas.microsoft.com/office/drawing/2014/main" id="{06BB752A-373C-4F3E-A776-A193C4E60B31}"/>
              </a:ext>
            </a:extLst>
          </p:cNvPr>
          <p:cNvSpPr/>
          <p:nvPr/>
        </p:nvSpPr>
        <p:spPr bwMode="auto">
          <a:xfrm>
            <a:off x="5384017" y="1243611"/>
            <a:ext cx="2527300" cy="2522538"/>
          </a:xfrm>
          <a:custGeom>
            <a:avLst/>
            <a:gdLst>
              <a:gd name="T0" fmla="*/ 740 w 1480"/>
              <a:gd name="T1" fmla="*/ 1472 h 1480"/>
              <a:gd name="T2" fmla="*/ 789 w 1480"/>
              <a:gd name="T3" fmla="*/ 1478 h 1480"/>
              <a:gd name="T4" fmla="*/ 789 w 1480"/>
              <a:gd name="T5" fmla="*/ 1478 h 1480"/>
              <a:gd name="T6" fmla="*/ 645 w 1480"/>
              <a:gd name="T7" fmla="*/ 1466 h 1480"/>
              <a:gd name="T8" fmla="*/ 930 w 1480"/>
              <a:gd name="T9" fmla="*/ 1447 h 1480"/>
              <a:gd name="T10" fmla="*/ 503 w 1480"/>
              <a:gd name="T11" fmla="*/ 1441 h 1480"/>
              <a:gd name="T12" fmla="*/ 979 w 1480"/>
              <a:gd name="T13" fmla="*/ 1441 h 1480"/>
              <a:gd name="T14" fmla="*/ 979 w 1480"/>
              <a:gd name="T15" fmla="*/ 1441 h 1480"/>
              <a:gd name="T16" fmla="*/ 461 w 1480"/>
              <a:gd name="T17" fmla="*/ 1417 h 1480"/>
              <a:gd name="T18" fmla="*/ 1107 w 1480"/>
              <a:gd name="T19" fmla="*/ 1374 h 1480"/>
              <a:gd name="T20" fmla="*/ 330 w 1480"/>
              <a:gd name="T21" fmla="*/ 1356 h 1480"/>
              <a:gd name="T22" fmla="*/ 1152 w 1480"/>
              <a:gd name="T23" fmla="*/ 1355 h 1480"/>
              <a:gd name="T24" fmla="*/ 1152 w 1480"/>
              <a:gd name="T25" fmla="*/ 1355 h 1480"/>
              <a:gd name="T26" fmla="*/ 295 w 1480"/>
              <a:gd name="T27" fmla="*/ 1321 h 1480"/>
              <a:gd name="T28" fmla="*/ 1258 w 1480"/>
              <a:gd name="T29" fmla="*/ 1258 h 1480"/>
              <a:gd name="T30" fmla="*/ 184 w 1480"/>
              <a:gd name="T31" fmla="*/ 1228 h 1480"/>
              <a:gd name="T32" fmla="*/ 1297 w 1480"/>
              <a:gd name="T33" fmla="*/ 1228 h 1480"/>
              <a:gd name="T34" fmla="*/ 1297 w 1480"/>
              <a:gd name="T35" fmla="*/ 1228 h 1480"/>
              <a:gd name="T36" fmla="*/ 160 w 1480"/>
              <a:gd name="T37" fmla="*/ 1186 h 1480"/>
              <a:gd name="T38" fmla="*/ 1374 w 1480"/>
              <a:gd name="T39" fmla="*/ 1106 h 1480"/>
              <a:gd name="T40" fmla="*/ 77 w 1480"/>
              <a:gd name="T41" fmla="*/ 1068 h 1480"/>
              <a:gd name="T42" fmla="*/ 1404 w 1480"/>
              <a:gd name="T43" fmla="*/ 1067 h 1480"/>
              <a:gd name="T44" fmla="*/ 1404 w 1480"/>
              <a:gd name="T45" fmla="*/ 1067 h 1480"/>
              <a:gd name="T46" fmla="*/ 64 w 1480"/>
              <a:gd name="T47" fmla="*/ 1021 h 1480"/>
              <a:gd name="T48" fmla="*/ 1448 w 1480"/>
              <a:gd name="T49" fmla="*/ 929 h 1480"/>
              <a:gd name="T50" fmla="*/ 15 w 1480"/>
              <a:gd name="T51" fmla="*/ 885 h 1480"/>
              <a:gd name="T52" fmla="*/ 1466 w 1480"/>
              <a:gd name="T53" fmla="*/ 884 h 1480"/>
              <a:gd name="T54" fmla="*/ 1466 w 1480"/>
              <a:gd name="T55" fmla="*/ 884 h 1480"/>
              <a:gd name="T56" fmla="*/ 15 w 1480"/>
              <a:gd name="T57" fmla="*/ 836 h 1480"/>
              <a:gd name="T58" fmla="*/ 1472 w 1480"/>
              <a:gd name="T59" fmla="*/ 740 h 1480"/>
              <a:gd name="T60" fmla="*/ 1479 w 1480"/>
              <a:gd name="T61" fmla="*/ 788 h 1480"/>
              <a:gd name="T62" fmla="*/ 2 w 1480"/>
              <a:gd name="T63" fmla="*/ 693 h 1480"/>
              <a:gd name="T64" fmla="*/ 1471 w 1480"/>
              <a:gd name="T65" fmla="*/ 690 h 1480"/>
              <a:gd name="T66" fmla="*/ 1471 w 1480"/>
              <a:gd name="T67" fmla="*/ 690 h 1480"/>
              <a:gd name="T68" fmla="*/ 22 w 1480"/>
              <a:gd name="T69" fmla="*/ 598 h 1480"/>
              <a:gd name="T70" fmla="*/ 1455 w 1480"/>
              <a:gd name="T71" fmla="*/ 547 h 1480"/>
              <a:gd name="T72" fmla="*/ 25 w 1480"/>
              <a:gd name="T73" fmla="*/ 549 h 1480"/>
              <a:gd name="T74" fmla="*/ 1433 w 1480"/>
              <a:gd name="T75" fmla="*/ 503 h 1480"/>
              <a:gd name="T76" fmla="*/ 1433 w 1480"/>
              <a:gd name="T77" fmla="*/ 503 h 1480"/>
              <a:gd name="T78" fmla="*/ 83 w 1480"/>
              <a:gd name="T79" fmla="*/ 417 h 1480"/>
              <a:gd name="T80" fmla="*/ 1381 w 1480"/>
              <a:gd name="T81" fmla="*/ 369 h 1480"/>
              <a:gd name="T82" fmla="*/ 99 w 1480"/>
              <a:gd name="T83" fmla="*/ 371 h 1480"/>
              <a:gd name="T84" fmla="*/ 1348 w 1480"/>
              <a:gd name="T85" fmla="*/ 332 h 1480"/>
              <a:gd name="T86" fmla="*/ 1348 w 1480"/>
              <a:gd name="T87" fmla="*/ 332 h 1480"/>
              <a:gd name="T88" fmla="*/ 189 w 1480"/>
              <a:gd name="T89" fmla="*/ 258 h 1480"/>
              <a:gd name="T90" fmla="*/ 1263 w 1480"/>
              <a:gd name="T91" fmla="*/ 216 h 1480"/>
              <a:gd name="T92" fmla="*/ 216 w 1480"/>
              <a:gd name="T93" fmla="*/ 217 h 1480"/>
              <a:gd name="T94" fmla="*/ 1222 w 1480"/>
              <a:gd name="T95" fmla="*/ 189 h 1480"/>
              <a:gd name="T96" fmla="*/ 1222 w 1480"/>
              <a:gd name="T97" fmla="*/ 189 h 1480"/>
              <a:gd name="T98" fmla="*/ 333 w 1480"/>
              <a:gd name="T99" fmla="*/ 132 h 1480"/>
              <a:gd name="T100" fmla="*/ 1109 w 1480"/>
              <a:gd name="T101" fmla="*/ 98 h 1480"/>
              <a:gd name="T102" fmla="*/ 369 w 1480"/>
              <a:gd name="T103" fmla="*/ 100 h 1480"/>
              <a:gd name="T104" fmla="*/ 1063 w 1480"/>
              <a:gd name="T105" fmla="*/ 83 h 1480"/>
              <a:gd name="T106" fmla="*/ 1063 w 1480"/>
              <a:gd name="T107" fmla="*/ 83 h 1480"/>
              <a:gd name="T108" fmla="*/ 504 w 1480"/>
              <a:gd name="T109" fmla="*/ 47 h 1480"/>
              <a:gd name="T110" fmla="*/ 930 w 1480"/>
              <a:gd name="T111" fmla="*/ 25 h 1480"/>
              <a:gd name="T112" fmla="*/ 548 w 1480"/>
              <a:gd name="T113" fmla="*/ 25 h 1480"/>
              <a:gd name="T114" fmla="*/ 882 w 1480"/>
              <a:gd name="T115" fmla="*/ 22 h 1480"/>
              <a:gd name="T116" fmla="*/ 882 w 1480"/>
              <a:gd name="T117" fmla="*/ 22 h 1480"/>
              <a:gd name="T118" fmla="*/ 691 w 1480"/>
              <a:gd name="T119" fmla="*/ 10 h 1480"/>
              <a:gd name="T120" fmla="*/ 739 w 1480"/>
              <a:gd name="T121" fmla="*/ 8 h 1480"/>
              <a:gd name="T122" fmla="*/ 787 w 1480"/>
              <a:gd name="T123" fmla="*/ 9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80" h="1480">
                <a:moveTo>
                  <a:pt x="740" y="1480"/>
                </a:moveTo>
                <a:cubicBezTo>
                  <a:pt x="724" y="1480"/>
                  <a:pt x="708" y="1479"/>
                  <a:pt x="692" y="1478"/>
                </a:cubicBezTo>
                <a:cubicBezTo>
                  <a:pt x="693" y="1470"/>
                  <a:pt x="693" y="1470"/>
                  <a:pt x="693" y="1470"/>
                </a:cubicBezTo>
                <a:cubicBezTo>
                  <a:pt x="709" y="1471"/>
                  <a:pt x="725" y="1472"/>
                  <a:pt x="740" y="1472"/>
                </a:cubicBezTo>
                <a:cubicBezTo>
                  <a:pt x="741" y="1472"/>
                  <a:pt x="741" y="1472"/>
                  <a:pt x="741" y="1472"/>
                </a:cubicBezTo>
                <a:cubicBezTo>
                  <a:pt x="741" y="1480"/>
                  <a:pt x="741" y="1480"/>
                  <a:pt x="741" y="1480"/>
                </a:cubicBezTo>
                <a:cubicBezTo>
                  <a:pt x="740" y="1480"/>
                  <a:pt x="740" y="1480"/>
                  <a:pt x="740" y="1480"/>
                </a:cubicBezTo>
                <a:close/>
                <a:moveTo>
                  <a:pt x="789" y="1478"/>
                </a:moveTo>
                <a:cubicBezTo>
                  <a:pt x="789" y="1470"/>
                  <a:pt x="789" y="1470"/>
                  <a:pt x="789" y="1470"/>
                </a:cubicBezTo>
                <a:cubicBezTo>
                  <a:pt x="805" y="1469"/>
                  <a:pt x="821" y="1468"/>
                  <a:pt x="836" y="1466"/>
                </a:cubicBezTo>
                <a:cubicBezTo>
                  <a:pt x="837" y="1474"/>
                  <a:pt x="837" y="1474"/>
                  <a:pt x="837" y="1474"/>
                </a:cubicBezTo>
                <a:cubicBezTo>
                  <a:pt x="822" y="1476"/>
                  <a:pt x="805" y="1477"/>
                  <a:pt x="789" y="1478"/>
                </a:cubicBezTo>
                <a:close/>
                <a:moveTo>
                  <a:pt x="644" y="1474"/>
                </a:moveTo>
                <a:cubicBezTo>
                  <a:pt x="628" y="1472"/>
                  <a:pt x="612" y="1469"/>
                  <a:pt x="597" y="1466"/>
                </a:cubicBezTo>
                <a:cubicBezTo>
                  <a:pt x="598" y="1458"/>
                  <a:pt x="598" y="1458"/>
                  <a:pt x="598" y="1458"/>
                </a:cubicBezTo>
                <a:cubicBezTo>
                  <a:pt x="614" y="1461"/>
                  <a:pt x="630" y="1464"/>
                  <a:pt x="645" y="1466"/>
                </a:cubicBezTo>
                <a:lnTo>
                  <a:pt x="644" y="1474"/>
                </a:lnTo>
                <a:close/>
                <a:moveTo>
                  <a:pt x="885" y="1466"/>
                </a:moveTo>
                <a:cubicBezTo>
                  <a:pt x="884" y="1458"/>
                  <a:pt x="884" y="1458"/>
                  <a:pt x="884" y="1458"/>
                </a:cubicBezTo>
                <a:cubicBezTo>
                  <a:pt x="899" y="1455"/>
                  <a:pt x="915" y="1451"/>
                  <a:pt x="930" y="1447"/>
                </a:cubicBezTo>
                <a:cubicBezTo>
                  <a:pt x="932" y="1455"/>
                  <a:pt x="932" y="1455"/>
                  <a:pt x="932" y="1455"/>
                </a:cubicBezTo>
                <a:cubicBezTo>
                  <a:pt x="917" y="1459"/>
                  <a:pt x="901" y="1463"/>
                  <a:pt x="885" y="1466"/>
                </a:cubicBezTo>
                <a:close/>
                <a:moveTo>
                  <a:pt x="549" y="1455"/>
                </a:moveTo>
                <a:cubicBezTo>
                  <a:pt x="534" y="1451"/>
                  <a:pt x="518" y="1446"/>
                  <a:pt x="503" y="1441"/>
                </a:cubicBezTo>
                <a:cubicBezTo>
                  <a:pt x="506" y="1434"/>
                  <a:pt x="506" y="1434"/>
                  <a:pt x="506" y="1434"/>
                </a:cubicBezTo>
                <a:cubicBezTo>
                  <a:pt x="521" y="1439"/>
                  <a:pt x="536" y="1443"/>
                  <a:pt x="551" y="1447"/>
                </a:cubicBezTo>
                <a:lnTo>
                  <a:pt x="549" y="1455"/>
                </a:lnTo>
                <a:close/>
                <a:moveTo>
                  <a:pt x="979" y="1441"/>
                </a:moveTo>
                <a:cubicBezTo>
                  <a:pt x="976" y="1433"/>
                  <a:pt x="976" y="1433"/>
                  <a:pt x="976" y="1433"/>
                </a:cubicBezTo>
                <a:cubicBezTo>
                  <a:pt x="991" y="1428"/>
                  <a:pt x="1006" y="1422"/>
                  <a:pt x="1021" y="1416"/>
                </a:cubicBezTo>
                <a:cubicBezTo>
                  <a:pt x="1024" y="1424"/>
                  <a:pt x="1024" y="1424"/>
                  <a:pt x="1024" y="1424"/>
                </a:cubicBezTo>
                <a:cubicBezTo>
                  <a:pt x="1009" y="1430"/>
                  <a:pt x="994" y="1436"/>
                  <a:pt x="979" y="1441"/>
                </a:cubicBezTo>
                <a:close/>
                <a:moveTo>
                  <a:pt x="458" y="1424"/>
                </a:moveTo>
                <a:cubicBezTo>
                  <a:pt x="443" y="1418"/>
                  <a:pt x="428" y="1411"/>
                  <a:pt x="413" y="1404"/>
                </a:cubicBezTo>
                <a:cubicBezTo>
                  <a:pt x="417" y="1397"/>
                  <a:pt x="417" y="1397"/>
                  <a:pt x="417" y="1397"/>
                </a:cubicBezTo>
                <a:cubicBezTo>
                  <a:pt x="431" y="1404"/>
                  <a:pt x="446" y="1411"/>
                  <a:pt x="461" y="1417"/>
                </a:cubicBezTo>
                <a:lnTo>
                  <a:pt x="458" y="1424"/>
                </a:lnTo>
                <a:close/>
                <a:moveTo>
                  <a:pt x="1068" y="1404"/>
                </a:moveTo>
                <a:cubicBezTo>
                  <a:pt x="1064" y="1397"/>
                  <a:pt x="1064" y="1397"/>
                  <a:pt x="1064" y="1397"/>
                </a:cubicBezTo>
                <a:cubicBezTo>
                  <a:pt x="1079" y="1390"/>
                  <a:pt x="1093" y="1382"/>
                  <a:pt x="1107" y="1374"/>
                </a:cubicBezTo>
                <a:cubicBezTo>
                  <a:pt x="1111" y="1381"/>
                  <a:pt x="1111" y="1381"/>
                  <a:pt x="1111" y="1381"/>
                </a:cubicBezTo>
                <a:cubicBezTo>
                  <a:pt x="1097" y="1389"/>
                  <a:pt x="1082" y="1397"/>
                  <a:pt x="1068" y="1404"/>
                </a:cubicBezTo>
                <a:close/>
                <a:moveTo>
                  <a:pt x="371" y="1381"/>
                </a:moveTo>
                <a:cubicBezTo>
                  <a:pt x="357" y="1373"/>
                  <a:pt x="343" y="1365"/>
                  <a:pt x="330" y="1356"/>
                </a:cubicBezTo>
                <a:cubicBezTo>
                  <a:pt x="334" y="1349"/>
                  <a:pt x="334" y="1349"/>
                  <a:pt x="334" y="1349"/>
                </a:cubicBezTo>
                <a:cubicBezTo>
                  <a:pt x="347" y="1358"/>
                  <a:pt x="361" y="1366"/>
                  <a:pt x="375" y="1374"/>
                </a:cubicBezTo>
                <a:lnTo>
                  <a:pt x="371" y="1381"/>
                </a:lnTo>
                <a:close/>
                <a:moveTo>
                  <a:pt x="1152" y="1355"/>
                </a:moveTo>
                <a:cubicBezTo>
                  <a:pt x="1147" y="1349"/>
                  <a:pt x="1147" y="1349"/>
                  <a:pt x="1147" y="1349"/>
                </a:cubicBezTo>
                <a:cubicBezTo>
                  <a:pt x="1160" y="1340"/>
                  <a:pt x="1173" y="1330"/>
                  <a:pt x="1186" y="1321"/>
                </a:cubicBezTo>
                <a:cubicBezTo>
                  <a:pt x="1191" y="1327"/>
                  <a:pt x="1191" y="1327"/>
                  <a:pt x="1191" y="1327"/>
                </a:cubicBezTo>
                <a:cubicBezTo>
                  <a:pt x="1178" y="1337"/>
                  <a:pt x="1165" y="1346"/>
                  <a:pt x="1152" y="1355"/>
                </a:cubicBezTo>
                <a:close/>
                <a:moveTo>
                  <a:pt x="290" y="1327"/>
                </a:moveTo>
                <a:cubicBezTo>
                  <a:pt x="278" y="1318"/>
                  <a:pt x="265" y="1307"/>
                  <a:pt x="253" y="1297"/>
                </a:cubicBezTo>
                <a:cubicBezTo>
                  <a:pt x="258" y="1291"/>
                  <a:pt x="258" y="1291"/>
                  <a:pt x="258" y="1291"/>
                </a:cubicBezTo>
                <a:cubicBezTo>
                  <a:pt x="270" y="1301"/>
                  <a:pt x="283" y="1311"/>
                  <a:pt x="295" y="1321"/>
                </a:cubicBezTo>
                <a:lnTo>
                  <a:pt x="290" y="1327"/>
                </a:lnTo>
                <a:close/>
                <a:moveTo>
                  <a:pt x="1228" y="1296"/>
                </a:moveTo>
                <a:cubicBezTo>
                  <a:pt x="1223" y="1290"/>
                  <a:pt x="1223" y="1290"/>
                  <a:pt x="1223" y="1290"/>
                </a:cubicBezTo>
                <a:cubicBezTo>
                  <a:pt x="1235" y="1280"/>
                  <a:pt x="1247" y="1269"/>
                  <a:pt x="1258" y="1258"/>
                </a:cubicBezTo>
                <a:cubicBezTo>
                  <a:pt x="1264" y="1263"/>
                  <a:pt x="1264" y="1263"/>
                  <a:pt x="1264" y="1263"/>
                </a:cubicBezTo>
                <a:cubicBezTo>
                  <a:pt x="1252" y="1275"/>
                  <a:pt x="1240" y="1286"/>
                  <a:pt x="1228" y="1296"/>
                </a:cubicBezTo>
                <a:close/>
                <a:moveTo>
                  <a:pt x="217" y="1264"/>
                </a:moveTo>
                <a:cubicBezTo>
                  <a:pt x="206" y="1252"/>
                  <a:pt x="195" y="1240"/>
                  <a:pt x="184" y="1228"/>
                </a:cubicBezTo>
                <a:cubicBezTo>
                  <a:pt x="190" y="1223"/>
                  <a:pt x="190" y="1223"/>
                  <a:pt x="190" y="1223"/>
                </a:cubicBezTo>
                <a:cubicBezTo>
                  <a:pt x="201" y="1235"/>
                  <a:pt x="212" y="1247"/>
                  <a:pt x="223" y="1258"/>
                </a:cubicBezTo>
                <a:lnTo>
                  <a:pt x="217" y="1264"/>
                </a:lnTo>
                <a:close/>
                <a:moveTo>
                  <a:pt x="1297" y="1228"/>
                </a:moveTo>
                <a:cubicBezTo>
                  <a:pt x="1291" y="1223"/>
                  <a:pt x="1291" y="1223"/>
                  <a:pt x="1291" y="1223"/>
                </a:cubicBezTo>
                <a:cubicBezTo>
                  <a:pt x="1301" y="1211"/>
                  <a:pt x="1311" y="1198"/>
                  <a:pt x="1321" y="1186"/>
                </a:cubicBezTo>
                <a:cubicBezTo>
                  <a:pt x="1327" y="1190"/>
                  <a:pt x="1327" y="1190"/>
                  <a:pt x="1327" y="1190"/>
                </a:cubicBezTo>
                <a:cubicBezTo>
                  <a:pt x="1318" y="1203"/>
                  <a:pt x="1307" y="1216"/>
                  <a:pt x="1297" y="1228"/>
                </a:cubicBezTo>
                <a:close/>
                <a:moveTo>
                  <a:pt x="154" y="1191"/>
                </a:moveTo>
                <a:cubicBezTo>
                  <a:pt x="144" y="1178"/>
                  <a:pt x="134" y="1165"/>
                  <a:pt x="125" y="1152"/>
                </a:cubicBezTo>
                <a:cubicBezTo>
                  <a:pt x="132" y="1147"/>
                  <a:pt x="132" y="1147"/>
                  <a:pt x="132" y="1147"/>
                </a:cubicBezTo>
                <a:cubicBezTo>
                  <a:pt x="141" y="1160"/>
                  <a:pt x="150" y="1173"/>
                  <a:pt x="160" y="1186"/>
                </a:cubicBezTo>
                <a:lnTo>
                  <a:pt x="154" y="1191"/>
                </a:lnTo>
                <a:close/>
                <a:moveTo>
                  <a:pt x="1356" y="1151"/>
                </a:moveTo>
                <a:cubicBezTo>
                  <a:pt x="1349" y="1147"/>
                  <a:pt x="1349" y="1147"/>
                  <a:pt x="1349" y="1147"/>
                </a:cubicBezTo>
                <a:cubicBezTo>
                  <a:pt x="1358" y="1133"/>
                  <a:pt x="1366" y="1120"/>
                  <a:pt x="1374" y="1106"/>
                </a:cubicBezTo>
                <a:cubicBezTo>
                  <a:pt x="1381" y="1110"/>
                  <a:pt x="1381" y="1110"/>
                  <a:pt x="1381" y="1110"/>
                </a:cubicBezTo>
                <a:cubicBezTo>
                  <a:pt x="1373" y="1124"/>
                  <a:pt x="1365" y="1138"/>
                  <a:pt x="1356" y="1151"/>
                </a:cubicBezTo>
                <a:close/>
                <a:moveTo>
                  <a:pt x="100" y="1111"/>
                </a:moveTo>
                <a:cubicBezTo>
                  <a:pt x="92" y="1097"/>
                  <a:pt x="84" y="1082"/>
                  <a:pt x="77" y="1068"/>
                </a:cubicBezTo>
                <a:cubicBezTo>
                  <a:pt x="84" y="1064"/>
                  <a:pt x="84" y="1064"/>
                  <a:pt x="84" y="1064"/>
                </a:cubicBezTo>
                <a:cubicBezTo>
                  <a:pt x="91" y="1079"/>
                  <a:pt x="99" y="1093"/>
                  <a:pt x="107" y="1107"/>
                </a:cubicBezTo>
                <a:lnTo>
                  <a:pt x="100" y="1111"/>
                </a:lnTo>
                <a:close/>
                <a:moveTo>
                  <a:pt x="1404" y="1067"/>
                </a:moveTo>
                <a:cubicBezTo>
                  <a:pt x="1397" y="1064"/>
                  <a:pt x="1397" y="1064"/>
                  <a:pt x="1397" y="1064"/>
                </a:cubicBezTo>
                <a:cubicBezTo>
                  <a:pt x="1404" y="1050"/>
                  <a:pt x="1411" y="1035"/>
                  <a:pt x="1417" y="1020"/>
                </a:cubicBezTo>
                <a:cubicBezTo>
                  <a:pt x="1424" y="1023"/>
                  <a:pt x="1424" y="1023"/>
                  <a:pt x="1424" y="1023"/>
                </a:cubicBezTo>
                <a:cubicBezTo>
                  <a:pt x="1418" y="1038"/>
                  <a:pt x="1411" y="1053"/>
                  <a:pt x="1404" y="1067"/>
                </a:cubicBezTo>
                <a:close/>
                <a:moveTo>
                  <a:pt x="57" y="1024"/>
                </a:moveTo>
                <a:cubicBezTo>
                  <a:pt x="51" y="1009"/>
                  <a:pt x="45" y="994"/>
                  <a:pt x="40" y="979"/>
                </a:cubicBezTo>
                <a:cubicBezTo>
                  <a:pt x="47" y="976"/>
                  <a:pt x="47" y="976"/>
                  <a:pt x="47" y="976"/>
                </a:cubicBezTo>
                <a:cubicBezTo>
                  <a:pt x="52" y="991"/>
                  <a:pt x="58" y="1006"/>
                  <a:pt x="64" y="1021"/>
                </a:cubicBezTo>
                <a:lnTo>
                  <a:pt x="57" y="1024"/>
                </a:lnTo>
                <a:close/>
                <a:moveTo>
                  <a:pt x="1441" y="978"/>
                </a:moveTo>
                <a:cubicBezTo>
                  <a:pt x="1434" y="975"/>
                  <a:pt x="1434" y="975"/>
                  <a:pt x="1434" y="975"/>
                </a:cubicBezTo>
                <a:cubicBezTo>
                  <a:pt x="1439" y="960"/>
                  <a:pt x="1444" y="945"/>
                  <a:pt x="1448" y="929"/>
                </a:cubicBezTo>
                <a:cubicBezTo>
                  <a:pt x="1455" y="931"/>
                  <a:pt x="1455" y="931"/>
                  <a:pt x="1455" y="931"/>
                </a:cubicBezTo>
                <a:cubicBezTo>
                  <a:pt x="1451" y="947"/>
                  <a:pt x="1447" y="963"/>
                  <a:pt x="1441" y="978"/>
                </a:cubicBezTo>
                <a:close/>
                <a:moveTo>
                  <a:pt x="26" y="932"/>
                </a:moveTo>
                <a:cubicBezTo>
                  <a:pt x="21" y="917"/>
                  <a:pt x="18" y="901"/>
                  <a:pt x="15" y="885"/>
                </a:cubicBezTo>
                <a:cubicBezTo>
                  <a:pt x="22" y="884"/>
                  <a:pt x="22" y="884"/>
                  <a:pt x="22" y="884"/>
                </a:cubicBezTo>
                <a:cubicBezTo>
                  <a:pt x="26" y="899"/>
                  <a:pt x="29" y="915"/>
                  <a:pt x="33" y="930"/>
                </a:cubicBezTo>
                <a:lnTo>
                  <a:pt x="26" y="932"/>
                </a:lnTo>
                <a:close/>
                <a:moveTo>
                  <a:pt x="1466" y="884"/>
                </a:moveTo>
                <a:cubicBezTo>
                  <a:pt x="1458" y="883"/>
                  <a:pt x="1458" y="883"/>
                  <a:pt x="1458" y="883"/>
                </a:cubicBezTo>
                <a:cubicBezTo>
                  <a:pt x="1462" y="867"/>
                  <a:pt x="1464" y="851"/>
                  <a:pt x="1466" y="835"/>
                </a:cubicBezTo>
                <a:cubicBezTo>
                  <a:pt x="1474" y="837"/>
                  <a:pt x="1474" y="837"/>
                  <a:pt x="1474" y="837"/>
                </a:cubicBezTo>
                <a:cubicBezTo>
                  <a:pt x="1472" y="852"/>
                  <a:pt x="1469" y="869"/>
                  <a:pt x="1466" y="884"/>
                </a:cubicBezTo>
                <a:close/>
                <a:moveTo>
                  <a:pt x="7" y="837"/>
                </a:moveTo>
                <a:cubicBezTo>
                  <a:pt x="5" y="822"/>
                  <a:pt x="3" y="805"/>
                  <a:pt x="2" y="789"/>
                </a:cubicBezTo>
                <a:cubicBezTo>
                  <a:pt x="10" y="789"/>
                  <a:pt x="10" y="789"/>
                  <a:pt x="10" y="789"/>
                </a:cubicBezTo>
                <a:cubicBezTo>
                  <a:pt x="11" y="805"/>
                  <a:pt x="13" y="821"/>
                  <a:pt x="15" y="836"/>
                </a:cubicBezTo>
                <a:lnTo>
                  <a:pt x="7" y="837"/>
                </a:lnTo>
                <a:close/>
                <a:moveTo>
                  <a:pt x="1479" y="788"/>
                </a:moveTo>
                <a:cubicBezTo>
                  <a:pt x="1471" y="788"/>
                  <a:pt x="1471" y="788"/>
                  <a:pt x="1471" y="788"/>
                </a:cubicBezTo>
                <a:cubicBezTo>
                  <a:pt x="1472" y="772"/>
                  <a:pt x="1472" y="756"/>
                  <a:pt x="1472" y="740"/>
                </a:cubicBezTo>
                <a:cubicBezTo>
                  <a:pt x="1472" y="738"/>
                  <a:pt x="1472" y="738"/>
                  <a:pt x="1472" y="738"/>
                </a:cubicBezTo>
                <a:cubicBezTo>
                  <a:pt x="1480" y="738"/>
                  <a:pt x="1480" y="738"/>
                  <a:pt x="1480" y="738"/>
                </a:cubicBezTo>
                <a:cubicBezTo>
                  <a:pt x="1480" y="740"/>
                  <a:pt x="1480" y="740"/>
                  <a:pt x="1480" y="740"/>
                </a:cubicBezTo>
                <a:cubicBezTo>
                  <a:pt x="1480" y="756"/>
                  <a:pt x="1480" y="772"/>
                  <a:pt x="1479" y="788"/>
                </a:cubicBezTo>
                <a:close/>
                <a:moveTo>
                  <a:pt x="8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40"/>
                  <a:pt x="0" y="740"/>
                  <a:pt x="0" y="740"/>
                </a:cubicBezTo>
                <a:cubicBezTo>
                  <a:pt x="0" y="724"/>
                  <a:pt x="1" y="708"/>
                  <a:pt x="2" y="693"/>
                </a:cubicBezTo>
                <a:cubicBezTo>
                  <a:pt x="10" y="693"/>
                  <a:pt x="10" y="693"/>
                  <a:pt x="10" y="693"/>
                </a:cubicBezTo>
                <a:cubicBezTo>
                  <a:pt x="9" y="709"/>
                  <a:pt x="8" y="724"/>
                  <a:pt x="8" y="740"/>
                </a:cubicBezTo>
                <a:lnTo>
                  <a:pt x="8" y="741"/>
                </a:lnTo>
                <a:close/>
                <a:moveTo>
                  <a:pt x="1471" y="690"/>
                </a:moveTo>
                <a:cubicBezTo>
                  <a:pt x="1470" y="674"/>
                  <a:pt x="1468" y="658"/>
                  <a:pt x="1466" y="643"/>
                </a:cubicBezTo>
                <a:cubicBezTo>
                  <a:pt x="1474" y="642"/>
                  <a:pt x="1474" y="642"/>
                  <a:pt x="1474" y="642"/>
                </a:cubicBezTo>
                <a:cubicBezTo>
                  <a:pt x="1476" y="657"/>
                  <a:pt x="1478" y="674"/>
                  <a:pt x="1479" y="690"/>
                </a:cubicBezTo>
                <a:lnTo>
                  <a:pt x="1471" y="690"/>
                </a:lnTo>
                <a:close/>
                <a:moveTo>
                  <a:pt x="14" y="645"/>
                </a:moveTo>
                <a:cubicBezTo>
                  <a:pt x="7" y="644"/>
                  <a:pt x="7" y="644"/>
                  <a:pt x="7" y="644"/>
                </a:cubicBezTo>
                <a:cubicBezTo>
                  <a:pt x="9" y="628"/>
                  <a:pt x="11" y="612"/>
                  <a:pt x="14" y="597"/>
                </a:cubicBezTo>
                <a:cubicBezTo>
                  <a:pt x="22" y="598"/>
                  <a:pt x="22" y="598"/>
                  <a:pt x="22" y="598"/>
                </a:cubicBezTo>
                <a:cubicBezTo>
                  <a:pt x="19" y="614"/>
                  <a:pt x="16" y="630"/>
                  <a:pt x="14" y="645"/>
                </a:cubicBezTo>
                <a:close/>
                <a:moveTo>
                  <a:pt x="1458" y="595"/>
                </a:moveTo>
                <a:cubicBezTo>
                  <a:pt x="1455" y="580"/>
                  <a:pt x="1451" y="564"/>
                  <a:pt x="1447" y="549"/>
                </a:cubicBezTo>
                <a:cubicBezTo>
                  <a:pt x="1455" y="547"/>
                  <a:pt x="1455" y="547"/>
                  <a:pt x="1455" y="547"/>
                </a:cubicBezTo>
                <a:cubicBezTo>
                  <a:pt x="1459" y="562"/>
                  <a:pt x="1463" y="578"/>
                  <a:pt x="1466" y="594"/>
                </a:cubicBezTo>
                <a:lnTo>
                  <a:pt x="1458" y="595"/>
                </a:lnTo>
                <a:close/>
                <a:moveTo>
                  <a:pt x="33" y="551"/>
                </a:moveTo>
                <a:cubicBezTo>
                  <a:pt x="25" y="549"/>
                  <a:pt x="25" y="549"/>
                  <a:pt x="25" y="549"/>
                </a:cubicBezTo>
                <a:cubicBezTo>
                  <a:pt x="29" y="534"/>
                  <a:pt x="34" y="518"/>
                  <a:pt x="39" y="503"/>
                </a:cubicBezTo>
                <a:cubicBezTo>
                  <a:pt x="47" y="506"/>
                  <a:pt x="47" y="506"/>
                  <a:pt x="47" y="506"/>
                </a:cubicBezTo>
                <a:cubicBezTo>
                  <a:pt x="42" y="521"/>
                  <a:pt x="37" y="536"/>
                  <a:pt x="33" y="551"/>
                </a:cubicBezTo>
                <a:close/>
                <a:moveTo>
                  <a:pt x="1433" y="503"/>
                </a:moveTo>
                <a:cubicBezTo>
                  <a:pt x="1428" y="488"/>
                  <a:pt x="1422" y="473"/>
                  <a:pt x="1416" y="458"/>
                </a:cubicBezTo>
                <a:cubicBezTo>
                  <a:pt x="1424" y="455"/>
                  <a:pt x="1424" y="455"/>
                  <a:pt x="1424" y="455"/>
                </a:cubicBezTo>
                <a:cubicBezTo>
                  <a:pt x="1430" y="470"/>
                  <a:pt x="1436" y="485"/>
                  <a:pt x="1441" y="500"/>
                </a:cubicBezTo>
                <a:lnTo>
                  <a:pt x="1433" y="503"/>
                </a:lnTo>
                <a:close/>
                <a:moveTo>
                  <a:pt x="64" y="461"/>
                </a:moveTo>
                <a:cubicBezTo>
                  <a:pt x="56" y="458"/>
                  <a:pt x="56" y="458"/>
                  <a:pt x="56" y="458"/>
                </a:cubicBezTo>
                <a:cubicBezTo>
                  <a:pt x="62" y="443"/>
                  <a:pt x="69" y="428"/>
                  <a:pt x="76" y="414"/>
                </a:cubicBezTo>
                <a:cubicBezTo>
                  <a:pt x="83" y="417"/>
                  <a:pt x="83" y="417"/>
                  <a:pt x="83" y="417"/>
                </a:cubicBezTo>
                <a:cubicBezTo>
                  <a:pt x="76" y="431"/>
                  <a:pt x="70" y="446"/>
                  <a:pt x="64" y="461"/>
                </a:cubicBezTo>
                <a:close/>
                <a:moveTo>
                  <a:pt x="1396" y="415"/>
                </a:moveTo>
                <a:cubicBezTo>
                  <a:pt x="1389" y="401"/>
                  <a:pt x="1382" y="386"/>
                  <a:pt x="1374" y="373"/>
                </a:cubicBezTo>
                <a:cubicBezTo>
                  <a:pt x="1381" y="369"/>
                  <a:pt x="1381" y="369"/>
                  <a:pt x="1381" y="369"/>
                </a:cubicBezTo>
                <a:cubicBezTo>
                  <a:pt x="1389" y="383"/>
                  <a:pt x="1396" y="397"/>
                  <a:pt x="1404" y="411"/>
                </a:cubicBezTo>
                <a:lnTo>
                  <a:pt x="1396" y="415"/>
                </a:lnTo>
                <a:close/>
                <a:moveTo>
                  <a:pt x="106" y="375"/>
                </a:moveTo>
                <a:cubicBezTo>
                  <a:pt x="99" y="371"/>
                  <a:pt x="99" y="371"/>
                  <a:pt x="99" y="371"/>
                </a:cubicBezTo>
                <a:cubicBezTo>
                  <a:pt x="107" y="357"/>
                  <a:pt x="116" y="343"/>
                  <a:pt x="125" y="330"/>
                </a:cubicBezTo>
                <a:cubicBezTo>
                  <a:pt x="131" y="334"/>
                  <a:pt x="131" y="334"/>
                  <a:pt x="131" y="334"/>
                </a:cubicBezTo>
                <a:cubicBezTo>
                  <a:pt x="122" y="347"/>
                  <a:pt x="114" y="361"/>
                  <a:pt x="106" y="375"/>
                </a:cubicBezTo>
                <a:close/>
                <a:moveTo>
                  <a:pt x="1348" y="332"/>
                </a:moveTo>
                <a:cubicBezTo>
                  <a:pt x="1339" y="319"/>
                  <a:pt x="1330" y="306"/>
                  <a:pt x="1320" y="293"/>
                </a:cubicBezTo>
                <a:cubicBezTo>
                  <a:pt x="1327" y="288"/>
                  <a:pt x="1327" y="288"/>
                  <a:pt x="1327" y="288"/>
                </a:cubicBezTo>
                <a:cubicBezTo>
                  <a:pt x="1336" y="301"/>
                  <a:pt x="1346" y="314"/>
                  <a:pt x="1355" y="328"/>
                </a:cubicBezTo>
                <a:lnTo>
                  <a:pt x="1348" y="332"/>
                </a:lnTo>
                <a:close/>
                <a:moveTo>
                  <a:pt x="159" y="295"/>
                </a:moveTo>
                <a:cubicBezTo>
                  <a:pt x="153" y="290"/>
                  <a:pt x="153" y="290"/>
                  <a:pt x="153" y="290"/>
                </a:cubicBezTo>
                <a:cubicBezTo>
                  <a:pt x="162" y="277"/>
                  <a:pt x="173" y="265"/>
                  <a:pt x="183" y="253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79" y="270"/>
                  <a:pt x="169" y="282"/>
                  <a:pt x="159" y="295"/>
                </a:cubicBezTo>
                <a:close/>
                <a:moveTo>
                  <a:pt x="1290" y="256"/>
                </a:moveTo>
                <a:cubicBezTo>
                  <a:pt x="1279" y="244"/>
                  <a:pt x="1268" y="233"/>
                  <a:pt x="1257" y="221"/>
                </a:cubicBezTo>
                <a:cubicBezTo>
                  <a:pt x="1263" y="216"/>
                  <a:pt x="1263" y="216"/>
                  <a:pt x="1263" y="216"/>
                </a:cubicBezTo>
                <a:cubicBezTo>
                  <a:pt x="1274" y="227"/>
                  <a:pt x="1285" y="239"/>
                  <a:pt x="1296" y="251"/>
                </a:cubicBezTo>
                <a:lnTo>
                  <a:pt x="1290" y="256"/>
                </a:lnTo>
                <a:close/>
                <a:moveTo>
                  <a:pt x="222" y="223"/>
                </a:moveTo>
                <a:cubicBezTo>
                  <a:pt x="216" y="217"/>
                  <a:pt x="216" y="217"/>
                  <a:pt x="216" y="217"/>
                </a:cubicBezTo>
                <a:cubicBezTo>
                  <a:pt x="228" y="206"/>
                  <a:pt x="240" y="195"/>
                  <a:pt x="252" y="184"/>
                </a:cubicBezTo>
                <a:cubicBezTo>
                  <a:pt x="257" y="190"/>
                  <a:pt x="257" y="190"/>
                  <a:pt x="257" y="190"/>
                </a:cubicBezTo>
                <a:cubicBezTo>
                  <a:pt x="245" y="201"/>
                  <a:pt x="233" y="212"/>
                  <a:pt x="222" y="223"/>
                </a:cubicBezTo>
                <a:close/>
                <a:moveTo>
                  <a:pt x="1222" y="189"/>
                </a:moveTo>
                <a:cubicBezTo>
                  <a:pt x="1210" y="178"/>
                  <a:pt x="1198" y="168"/>
                  <a:pt x="1185" y="158"/>
                </a:cubicBezTo>
                <a:cubicBezTo>
                  <a:pt x="1190" y="152"/>
                  <a:pt x="1190" y="152"/>
                  <a:pt x="1190" y="152"/>
                </a:cubicBezTo>
                <a:cubicBezTo>
                  <a:pt x="1203" y="162"/>
                  <a:pt x="1215" y="172"/>
                  <a:pt x="1227" y="183"/>
                </a:cubicBezTo>
                <a:lnTo>
                  <a:pt x="1222" y="189"/>
                </a:lnTo>
                <a:close/>
                <a:moveTo>
                  <a:pt x="294" y="160"/>
                </a:moveTo>
                <a:cubicBezTo>
                  <a:pt x="289" y="153"/>
                  <a:pt x="289" y="153"/>
                  <a:pt x="289" y="153"/>
                </a:cubicBezTo>
                <a:cubicBezTo>
                  <a:pt x="302" y="144"/>
                  <a:pt x="315" y="134"/>
                  <a:pt x="328" y="125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20" y="141"/>
                  <a:pt x="307" y="150"/>
                  <a:pt x="294" y="160"/>
                </a:cubicBezTo>
                <a:close/>
                <a:moveTo>
                  <a:pt x="1146" y="130"/>
                </a:moveTo>
                <a:cubicBezTo>
                  <a:pt x="1133" y="122"/>
                  <a:pt x="1119" y="113"/>
                  <a:pt x="1105" y="105"/>
                </a:cubicBezTo>
                <a:cubicBezTo>
                  <a:pt x="1109" y="98"/>
                  <a:pt x="1109" y="98"/>
                  <a:pt x="1109" y="98"/>
                </a:cubicBezTo>
                <a:cubicBezTo>
                  <a:pt x="1123" y="106"/>
                  <a:pt x="1137" y="115"/>
                  <a:pt x="1150" y="124"/>
                </a:cubicBezTo>
                <a:lnTo>
                  <a:pt x="1146" y="130"/>
                </a:lnTo>
                <a:close/>
                <a:moveTo>
                  <a:pt x="373" y="106"/>
                </a:moveTo>
                <a:cubicBezTo>
                  <a:pt x="369" y="100"/>
                  <a:pt x="369" y="100"/>
                  <a:pt x="369" y="100"/>
                </a:cubicBezTo>
                <a:cubicBezTo>
                  <a:pt x="383" y="91"/>
                  <a:pt x="398" y="84"/>
                  <a:pt x="412" y="77"/>
                </a:cubicBezTo>
                <a:cubicBezTo>
                  <a:pt x="416" y="84"/>
                  <a:pt x="416" y="84"/>
                  <a:pt x="416" y="84"/>
                </a:cubicBezTo>
                <a:cubicBezTo>
                  <a:pt x="401" y="91"/>
                  <a:pt x="387" y="98"/>
                  <a:pt x="373" y="106"/>
                </a:cubicBezTo>
                <a:close/>
                <a:moveTo>
                  <a:pt x="1063" y="83"/>
                </a:moveTo>
                <a:cubicBezTo>
                  <a:pt x="1049" y="76"/>
                  <a:pt x="1034" y="69"/>
                  <a:pt x="1019" y="63"/>
                </a:cubicBezTo>
                <a:cubicBezTo>
                  <a:pt x="1022" y="56"/>
                  <a:pt x="1022" y="56"/>
                  <a:pt x="1022" y="56"/>
                </a:cubicBezTo>
                <a:cubicBezTo>
                  <a:pt x="1037" y="62"/>
                  <a:pt x="1052" y="68"/>
                  <a:pt x="1066" y="75"/>
                </a:cubicBezTo>
                <a:lnTo>
                  <a:pt x="1063" y="83"/>
                </a:lnTo>
                <a:close/>
                <a:moveTo>
                  <a:pt x="459" y="64"/>
                </a:moveTo>
                <a:cubicBezTo>
                  <a:pt x="456" y="57"/>
                  <a:pt x="456" y="57"/>
                  <a:pt x="456" y="57"/>
                </a:cubicBezTo>
                <a:cubicBezTo>
                  <a:pt x="471" y="50"/>
                  <a:pt x="486" y="45"/>
                  <a:pt x="501" y="39"/>
                </a:cubicBezTo>
                <a:cubicBezTo>
                  <a:pt x="504" y="47"/>
                  <a:pt x="504" y="47"/>
                  <a:pt x="504" y="47"/>
                </a:cubicBezTo>
                <a:cubicBezTo>
                  <a:pt x="489" y="52"/>
                  <a:pt x="474" y="58"/>
                  <a:pt x="459" y="64"/>
                </a:cubicBezTo>
                <a:close/>
                <a:moveTo>
                  <a:pt x="974" y="46"/>
                </a:moveTo>
                <a:cubicBezTo>
                  <a:pt x="959" y="41"/>
                  <a:pt x="944" y="36"/>
                  <a:pt x="928" y="32"/>
                </a:cubicBezTo>
                <a:cubicBezTo>
                  <a:pt x="930" y="25"/>
                  <a:pt x="930" y="25"/>
                  <a:pt x="930" y="25"/>
                </a:cubicBezTo>
                <a:cubicBezTo>
                  <a:pt x="946" y="29"/>
                  <a:pt x="962" y="33"/>
                  <a:pt x="977" y="39"/>
                </a:cubicBezTo>
                <a:lnTo>
                  <a:pt x="974" y="46"/>
                </a:lnTo>
                <a:close/>
                <a:moveTo>
                  <a:pt x="550" y="33"/>
                </a:moveTo>
                <a:cubicBezTo>
                  <a:pt x="548" y="25"/>
                  <a:pt x="548" y="25"/>
                  <a:pt x="548" y="25"/>
                </a:cubicBezTo>
                <a:cubicBezTo>
                  <a:pt x="563" y="21"/>
                  <a:pt x="579" y="17"/>
                  <a:pt x="595" y="14"/>
                </a:cubicBezTo>
                <a:cubicBezTo>
                  <a:pt x="596" y="22"/>
                  <a:pt x="596" y="22"/>
                  <a:pt x="596" y="22"/>
                </a:cubicBezTo>
                <a:cubicBezTo>
                  <a:pt x="581" y="25"/>
                  <a:pt x="565" y="29"/>
                  <a:pt x="550" y="33"/>
                </a:cubicBezTo>
                <a:close/>
                <a:moveTo>
                  <a:pt x="882" y="22"/>
                </a:moveTo>
                <a:cubicBezTo>
                  <a:pt x="866" y="19"/>
                  <a:pt x="850" y="16"/>
                  <a:pt x="835" y="14"/>
                </a:cubicBezTo>
                <a:cubicBezTo>
                  <a:pt x="836" y="6"/>
                  <a:pt x="836" y="6"/>
                  <a:pt x="836" y="6"/>
                </a:cubicBezTo>
                <a:cubicBezTo>
                  <a:pt x="851" y="8"/>
                  <a:pt x="868" y="11"/>
                  <a:pt x="883" y="14"/>
                </a:cubicBezTo>
                <a:lnTo>
                  <a:pt x="882" y="22"/>
                </a:lnTo>
                <a:close/>
                <a:moveTo>
                  <a:pt x="643" y="14"/>
                </a:moveTo>
                <a:cubicBezTo>
                  <a:pt x="642" y="6"/>
                  <a:pt x="642" y="6"/>
                  <a:pt x="642" y="6"/>
                </a:cubicBezTo>
                <a:cubicBezTo>
                  <a:pt x="658" y="4"/>
                  <a:pt x="674" y="3"/>
                  <a:pt x="691" y="2"/>
                </a:cubicBezTo>
                <a:cubicBezTo>
                  <a:pt x="691" y="10"/>
                  <a:pt x="691" y="10"/>
                  <a:pt x="691" y="10"/>
                </a:cubicBezTo>
                <a:cubicBezTo>
                  <a:pt x="675" y="11"/>
                  <a:pt x="659" y="12"/>
                  <a:pt x="643" y="14"/>
                </a:cubicBezTo>
                <a:close/>
                <a:moveTo>
                  <a:pt x="787" y="9"/>
                </a:moveTo>
                <a:cubicBezTo>
                  <a:pt x="771" y="8"/>
                  <a:pt x="756" y="8"/>
                  <a:pt x="740" y="8"/>
                </a:cubicBezTo>
                <a:cubicBezTo>
                  <a:pt x="739" y="8"/>
                  <a:pt x="739" y="8"/>
                  <a:pt x="739" y="8"/>
                </a:cubicBezTo>
                <a:cubicBezTo>
                  <a:pt x="739" y="0"/>
                  <a:pt x="739" y="0"/>
                  <a:pt x="739" y="0"/>
                </a:cubicBezTo>
                <a:cubicBezTo>
                  <a:pt x="740" y="0"/>
                  <a:pt x="740" y="0"/>
                  <a:pt x="740" y="0"/>
                </a:cubicBezTo>
                <a:cubicBezTo>
                  <a:pt x="756" y="0"/>
                  <a:pt x="772" y="0"/>
                  <a:pt x="787" y="1"/>
                </a:cubicBezTo>
                <a:lnTo>
                  <a:pt x="787" y="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5" name="Group 15">
            <a:extLst>
              <a:ext uri="{FF2B5EF4-FFF2-40B4-BE49-F238E27FC236}">
                <a16:creationId xmlns:a16="http://schemas.microsoft.com/office/drawing/2014/main" id="{6162A4AF-6767-4E84-AD06-711BCC7B9EFA}"/>
              </a:ext>
            </a:extLst>
          </p:cNvPr>
          <p:cNvGrpSpPr/>
          <p:nvPr/>
        </p:nvGrpSpPr>
        <p:grpSpPr>
          <a:xfrm>
            <a:off x="4627573" y="4071070"/>
            <a:ext cx="3380364" cy="2723808"/>
            <a:chOff x="2598058" y="1838449"/>
            <a:chExt cx="3947886" cy="3181104"/>
          </a:xfrm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0FF1DCF1-7410-484C-B087-5BE1D84C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139" y="4559188"/>
              <a:ext cx="1341126" cy="424838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73834C51-42A9-424F-B14E-FA18B96D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257" y="4981066"/>
              <a:ext cx="1358890" cy="38487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D440D276-25B5-489F-8E5E-303C8DC6C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058" y="1838449"/>
              <a:ext cx="3947886" cy="2737023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8BD063F3-E1C1-4D31-B23A-30FF6F82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058" y="1838449"/>
              <a:ext cx="3947886" cy="2381757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100" name="Rectangle 10">
              <a:extLst>
                <a:ext uri="{FF2B5EF4-FFF2-40B4-BE49-F238E27FC236}">
                  <a16:creationId xmlns:a16="http://schemas.microsoft.com/office/drawing/2014/main" id="{456DBB14-60B1-418D-A3BC-ED9A9A54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25" y="1992397"/>
              <a:ext cx="3659232" cy="20738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101" name="Rectangle 11">
              <a:extLst>
                <a:ext uri="{FF2B5EF4-FFF2-40B4-BE49-F238E27FC236}">
                  <a16:creationId xmlns:a16="http://schemas.microsoft.com/office/drawing/2014/main" id="{8A932A24-5798-402D-8194-EBF690679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25" y="1992397"/>
              <a:ext cx="3659232" cy="384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6D354209-7592-45F6-8B11-0231C48AB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621" y="1862133"/>
              <a:ext cx="2170079" cy="2334389"/>
            </a:xfrm>
            <a:custGeom>
              <a:avLst/>
              <a:gdLst>
                <a:gd name="T0" fmla="*/ 3815 w 5865"/>
                <a:gd name="T1" fmla="*/ 0 h 6311"/>
                <a:gd name="T2" fmla="*/ 5660 w 5865"/>
                <a:gd name="T3" fmla="*/ 0 h 6311"/>
                <a:gd name="T4" fmla="*/ 5681 w 5865"/>
                <a:gd name="T5" fmla="*/ 1 h 6311"/>
                <a:gd name="T6" fmla="*/ 5702 w 5865"/>
                <a:gd name="T7" fmla="*/ 4 h 6311"/>
                <a:gd name="T8" fmla="*/ 5721 w 5865"/>
                <a:gd name="T9" fmla="*/ 9 h 6311"/>
                <a:gd name="T10" fmla="*/ 5740 w 5865"/>
                <a:gd name="T11" fmla="*/ 16 h 6311"/>
                <a:gd name="T12" fmla="*/ 5758 w 5865"/>
                <a:gd name="T13" fmla="*/ 24 h 6311"/>
                <a:gd name="T14" fmla="*/ 5775 w 5865"/>
                <a:gd name="T15" fmla="*/ 34 h 6311"/>
                <a:gd name="T16" fmla="*/ 5791 w 5865"/>
                <a:gd name="T17" fmla="*/ 46 h 6311"/>
                <a:gd name="T18" fmla="*/ 5805 w 5865"/>
                <a:gd name="T19" fmla="*/ 60 h 6311"/>
                <a:gd name="T20" fmla="*/ 5819 w 5865"/>
                <a:gd name="T21" fmla="*/ 74 h 6311"/>
                <a:gd name="T22" fmla="*/ 5830 w 5865"/>
                <a:gd name="T23" fmla="*/ 90 h 6311"/>
                <a:gd name="T24" fmla="*/ 5841 w 5865"/>
                <a:gd name="T25" fmla="*/ 106 h 6311"/>
                <a:gd name="T26" fmla="*/ 5849 w 5865"/>
                <a:gd name="T27" fmla="*/ 125 h 6311"/>
                <a:gd name="T28" fmla="*/ 5856 w 5865"/>
                <a:gd name="T29" fmla="*/ 143 h 6311"/>
                <a:gd name="T30" fmla="*/ 5861 w 5865"/>
                <a:gd name="T31" fmla="*/ 163 h 6311"/>
                <a:gd name="T32" fmla="*/ 5864 w 5865"/>
                <a:gd name="T33" fmla="*/ 182 h 6311"/>
                <a:gd name="T34" fmla="*/ 5865 w 5865"/>
                <a:gd name="T35" fmla="*/ 203 h 6311"/>
                <a:gd name="T36" fmla="*/ 5865 w 5865"/>
                <a:gd name="T37" fmla="*/ 6311 h 6311"/>
                <a:gd name="T38" fmla="*/ 0 w 5865"/>
                <a:gd name="T39" fmla="*/ 6311 h 6311"/>
                <a:gd name="T40" fmla="*/ 3815 w 5865"/>
                <a:gd name="T41" fmla="*/ 0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5" h="6311">
                  <a:moveTo>
                    <a:pt x="3815" y="0"/>
                  </a:moveTo>
                  <a:lnTo>
                    <a:pt x="5660" y="0"/>
                  </a:lnTo>
                  <a:lnTo>
                    <a:pt x="5681" y="1"/>
                  </a:lnTo>
                  <a:lnTo>
                    <a:pt x="5702" y="4"/>
                  </a:lnTo>
                  <a:lnTo>
                    <a:pt x="5721" y="9"/>
                  </a:lnTo>
                  <a:lnTo>
                    <a:pt x="5740" y="16"/>
                  </a:lnTo>
                  <a:lnTo>
                    <a:pt x="5758" y="24"/>
                  </a:lnTo>
                  <a:lnTo>
                    <a:pt x="5775" y="34"/>
                  </a:lnTo>
                  <a:lnTo>
                    <a:pt x="5791" y="46"/>
                  </a:lnTo>
                  <a:lnTo>
                    <a:pt x="5805" y="60"/>
                  </a:lnTo>
                  <a:lnTo>
                    <a:pt x="5819" y="74"/>
                  </a:lnTo>
                  <a:lnTo>
                    <a:pt x="5830" y="90"/>
                  </a:lnTo>
                  <a:lnTo>
                    <a:pt x="5841" y="106"/>
                  </a:lnTo>
                  <a:lnTo>
                    <a:pt x="5849" y="125"/>
                  </a:lnTo>
                  <a:lnTo>
                    <a:pt x="5856" y="143"/>
                  </a:lnTo>
                  <a:lnTo>
                    <a:pt x="5861" y="163"/>
                  </a:lnTo>
                  <a:lnTo>
                    <a:pt x="5864" y="182"/>
                  </a:lnTo>
                  <a:lnTo>
                    <a:pt x="5865" y="203"/>
                  </a:lnTo>
                  <a:lnTo>
                    <a:pt x="5865" y="6311"/>
                  </a:lnTo>
                  <a:lnTo>
                    <a:pt x="0" y="6311"/>
                  </a:lnTo>
                  <a:lnTo>
                    <a:pt x="381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6000"/>
                  </a:schemeClr>
                </a:gs>
                <a:gs pos="50000">
                  <a:schemeClr val="bg1">
                    <a:alpha val="1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graphicFrame>
          <p:nvGraphicFramePr>
            <p:cNvPr id="103" name="Chart 40">
              <a:extLst>
                <a:ext uri="{FF2B5EF4-FFF2-40B4-BE49-F238E27FC236}">
                  <a16:creationId xmlns:a16="http://schemas.microsoft.com/office/drawing/2014/main" id="{8F87BEF8-7C08-46EB-A5F7-D0D1FEA670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53095269"/>
                </p:ext>
              </p:extLst>
            </p:nvPr>
          </p:nvGraphicFramePr>
          <p:xfrm>
            <a:off x="2743125" y="1992397"/>
            <a:ext cx="3596716" cy="2011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04" name="iṣ1íďé">
            <a:extLst>
              <a:ext uri="{FF2B5EF4-FFF2-40B4-BE49-F238E27FC236}">
                <a16:creationId xmlns:a16="http://schemas.microsoft.com/office/drawing/2014/main" id="{C49E648A-E465-400C-8F8C-CF841315D459}"/>
              </a:ext>
            </a:extLst>
          </p:cNvPr>
          <p:cNvSpPr/>
          <p:nvPr/>
        </p:nvSpPr>
        <p:spPr bwMode="auto">
          <a:xfrm>
            <a:off x="7705727" y="1589044"/>
            <a:ext cx="2527300" cy="2522538"/>
          </a:xfrm>
          <a:custGeom>
            <a:avLst/>
            <a:gdLst>
              <a:gd name="T0" fmla="*/ 740 w 1480"/>
              <a:gd name="T1" fmla="*/ 1472 h 1480"/>
              <a:gd name="T2" fmla="*/ 789 w 1480"/>
              <a:gd name="T3" fmla="*/ 1478 h 1480"/>
              <a:gd name="T4" fmla="*/ 789 w 1480"/>
              <a:gd name="T5" fmla="*/ 1478 h 1480"/>
              <a:gd name="T6" fmla="*/ 645 w 1480"/>
              <a:gd name="T7" fmla="*/ 1466 h 1480"/>
              <a:gd name="T8" fmla="*/ 930 w 1480"/>
              <a:gd name="T9" fmla="*/ 1447 h 1480"/>
              <a:gd name="T10" fmla="*/ 503 w 1480"/>
              <a:gd name="T11" fmla="*/ 1441 h 1480"/>
              <a:gd name="T12" fmla="*/ 979 w 1480"/>
              <a:gd name="T13" fmla="*/ 1441 h 1480"/>
              <a:gd name="T14" fmla="*/ 979 w 1480"/>
              <a:gd name="T15" fmla="*/ 1441 h 1480"/>
              <a:gd name="T16" fmla="*/ 461 w 1480"/>
              <a:gd name="T17" fmla="*/ 1417 h 1480"/>
              <a:gd name="T18" fmla="*/ 1107 w 1480"/>
              <a:gd name="T19" fmla="*/ 1374 h 1480"/>
              <a:gd name="T20" fmla="*/ 330 w 1480"/>
              <a:gd name="T21" fmla="*/ 1356 h 1480"/>
              <a:gd name="T22" fmla="*/ 1152 w 1480"/>
              <a:gd name="T23" fmla="*/ 1355 h 1480"/>
              <a:gd name="T24" fmla="*/ 1152 w 1480"/>
              <a:gd name="T25" fmla="*/ 1355 h 1480"/>
              <a:gd name="T26" fmla="*/ 295 w 1480"/>
              <a:gd name="T27" fmla="*/ 1321 h 1480"/>
              <a:gd name="T28" fmla="*/ 1258 w 1480"/>
              <a:gd name="T29" fmla="*/ 1258 h 1480"/>
              <a:gd name="T30" fmla="*/ 184 w 1480"/>
              <a:gd name="T31" fmla="*/ 1228 h 1480"/>
              <a:gd name="T32" fmla="*/ 1297 w 1480"/>
              <a:gd name="T33" fmla="*/ 1228 h 1480"/>
              <a:gd name="T34" fmla="*/ 1297 w 1480"/>
              <a:gd name="T35" fmla="*/ 1228 h 1480"/>
              <a:gd name="T36" fmla="*/ 160 w 1480"/>
              <a:gd name="T37" fmla="*/ 1186 h 1480"/>
              <a:gd name="T38" fmla="*/ 1374 w 1480"/>
              <a:gd name="T39" fmla="*/ 1106 h 1480"/>
              <a:gd name="T40" fmla="*/ 77 w 1480"/>
              <a:gd name="T41" fmla="*/ 1068 h 1480"/>
              <a:gd name="T42" fmla="*/ 1404 w 1480"/>
              <a:gd name="T43" fmla="*/ 1067 h 1480"/>
              <a:gd name="T44" fmla="*/ 1404 w 1480"/>
              <a:gd name="T45" fmla="*/ 1067 h 1480"/>
              <a:gd name="T46" fmla="*/ 64 w 1480"/>
              <a:gd name="T47" fmla="*/ 1021 h 1480"/>
              <a:gd name="T48" fmla="*/ 1448 w 1480"/>
              <a:gd name="T49" fmla="*/ 929 h 1480"/>
              <a:gd name="T50" fmla="*/ 15 w 1480"/>
              <a:gd name="T51" fmla="*/ 885 h 1480"/>
              <a:gd name="T52" fmla="*/ 1466 w 1480"/>
              <a:gd name="T53" fmla="*/ 884 h 1480"/>
              <a:gd name="T54" fmla="*/ 1466 w 1480"/>
              <a:gd name="T55" fmla="*/ 884 h 1480"/>
              <a:gd name="T56" fmla="*/ 15 w 1480"/>
              <a:gd name="T57" fmla="*/ 836 h 1480"/>
              <a:gd name="T58" fmla="*/ 1472 w 1480"/>
              <a:gd name="T59" fmla="*/ 740 h 1480"/>
              <a:gd name="T60" fmla="*/ 1479 w 1480"/>
              <a:gd name="T61" fmla="*/ 788 h 1480"/>
              <a:gd name="T62" fmla="*/ 2 w 1480"/>
              <a:gd name="T63" fmla="*/ 693 h 1480"/>
              <a:gd name="T64" fmla="*/ 1471 w 1480"/>
              <a:gd name="T65" fmla="*/ 690 h 1480"/>
              <a:gd name="T66" fmla="*/ 1471 w 1480"/>
              <a:gd name="T67" fmla="*/ 690 h 1480"/>
              <a:gd name="T68" fmla="*/ 22 w 1480"/>
              <a:gd name="T69" fmla="*/ 598 h 1480"/>
              <a:gd name="T70" fmla="*/ 1455 w 1480"/>
              <a:gd name="T71" fmla="*/ 547 h 1480"/>
              <a:gd name="T72" fmla="*/ 25 w 1480"/>
              <a:gd name="T73" fmla="*/ 549 h 1480"/>
              <a:gd name="T74" fmla="*/ 1433 w 1480"/>
              <a:gd name="T75" fmla="*/ 503 h 1480"/>
              <a:gd name="T76" fmla="*/ 1433 w 1480"/>
              <a:gd name="T77" fmla="*/ 503 h 1480"/>
              <a:gd name="T78" fmla="*/ 83 w 1480"/>
              <a:gd name="T79" fmla="*/ 417 h 1480"/>
              <a:gd name="T80" fmla="*/ 1381 w 1480"/>
              <a:gd name="T81" fmla="*/ 369 h 1480"/>
              <a:gd name="T82" fmla="*/ 99 w 1480"/>
              <a:gd name="T83" fmla="*/ 371 h 1480"/>
              <a:gd name="T84" fmla="*/ 1348 w 1480"/>
              <a:gd name="T85" fmla="*/ 332 h 1480"/>
              <a:gd name="T86" fmla="*/ 1348 w 1480"/>
              <a:gd name="T87" fmla="*/ 332 h 1480"/>
              <a:gd name="T88" fmla="*/ 189 w 1480"/>
              <a:gd name="T89" fmla="*/ 258 h 1480"/>
              <a:gd name="T90" fmla="*/ 1263 w 1480"/>
              <a:gd name="T91" fmla="*/ 216 h 1480"/>
              <a:gd name="T92" fmla="*/ 216 w 1480"/>
              <a:gd name="T93" fmla="*/ 217 h 1480"/>
              <a:gd name="T94" fmla="*/ 1222 w 1480"/>
              <a:gd name="T95" fmla="*/ 189 h 1480"/>
              <a:gd name="T96" fmla="*/ 1222 w 1480"/>
              <a:gd name="T97" fmla="*/ 189 h 1480"/>
              <a:gd name="T98" fmla="*/ 333 w 1480"/>
              <a:gd name="T99" fmla="*/ 132 h 1480"/>
              <a:gd name="T100" fmla="*/ 1109 w 1480"/>
              <a:gd name="T101" fmla="*/ 98 h 1480"/>
              <a:gd name="T102" fmla="*/ 369 w 1480"/>
              <a:gd name="T103" fmla="*/ 100 h 1480"/>
              <a:gd name="T104" fmla="*/ 1063 w 1480"/>
              <a:gd name="T105" fmla="*/ 83 h 1480"/>
              <a:gd name="T106" fmla="*/ 1063 w 1480"/>
              <a:gd name="T107" fmla="*/ 83 h 1480"/>
              <a:gd name="T108" fmla="*/ 504 w 1480"/>
              <a:gd name="T109" fmla="*/ 47 h 1480"/>
              <a:gd name="T110" fmla="*/ 930 w 1480"/>
              <a:gd name="T111" fmla="*/ 25 h 1480"/>
              <a:gd name="T112" fmla="*/ 548 w 1480"/>
              <a:gd name="T113" fmla="*/ 25 h 1480"/>
              <a:gd name="T114" fmla="*/ 882 w 1480"/>
              <a:gd name="T115" fmla="*/ 22 h 1480"/>
              <a:gd name="T116" fmla="*/ 882 w 1480"/>
              <a:gd name="T117" fmla="*/ 22 h 1480"/>
              <a:gd name="T118" fmla="*/ 691 w 1480"/>
              <a:gd name="T119" fmla="*/ 10 h 1480"/>
              <a:gd name="T120" fmla="*/ 739 w 1480"/>
              <a:gd name="T121" fmla="*/ 8 h 1480"/>
              <a:gd name="T122" fmla="*/ 787 w 1480"/>
              <a:gd name="T123" fmla="*/ 9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80" h="1480">
                <a:moveTo>
                  <a:pt x="740" y="1480"/>
                </a:moveTo>
                <a:cubicBezTo>
                  <a:pt x="724" y="1480"/>
                  <a:pt x="708" y="1479"/>
                  <a:pt x="692" y="1478"/>
                </a:cubicBezTo>
                <a:cubicBezTo>
                  <a:pt x="693" y="1470"/>
                  <a:pt x="693" y="1470"/>
                  <a:pt x="693" y="1470"/>
                </a:cubicBezTo>
                <a:cubicBezTo>
                  <a:pt x="709" y="1471"/>
                  <a:pt x="725" y="1472"/>
                  <a:pt x="740" y="1472"/>
                </a:cubicBezTo>
                <a:cubicBezTo>
                  <a:pt x="741" y="1472"/>
                  <a:pt x="741" y="1472"/>
                  <a:pt x="741" y="1472"/>
                </a:cubicBezTo>
                <a:cubicBezTo>
                  <a:pt x="741" y="1480"/>
                  <a:pt x="741" y="1480"/>
                  <a:pt x="741" y="1480"/>
                </a:cubicBezTo>
                <a:cubicBezTo>
                  <a:pt x="740" y="1480"/>
                  <a:pt x="740" y="1480"/>
                  <a:pt x="740" y="1480"/>
                </a:cubicBezTo>
                <a:close/>
                <a:moveTo>
                  <a:pt x="789" y="1478"/>
                </a:moveTo>
                <a:cubicBezTo>
                  <a:pt x="789" y="1470"/>
                  <a:pt x="789" y="1470"/>
                  <a:pt x="789" y="1470"/>
                </a:cubicBezTo>
                <a:cubicBezTo>
                  <a:pt x="805" y="1469"/>
                  <a:pt x="821" y="1468"/>
                  <a:pt x="836" y="1466"/>
                </a:cubicBezTo>
                <a:cubicBezTo>
                  <a:pt x="837" y="1474"/>
                  <a:pt x="837" y="1474"/>
                  <a:pt x="837" y="1474"/>
                </a:cubicBezTo>
                <a:cubicBezTo>
                  <a:pt x="822" y="1476"/>
                  <a:pt x="805" y="1477"/>
                  <a:pt x="789" y="1478"/>
                </a:cubicBezTo>
                <a:close/>
                <a:moveTo>
                  <a:pt x="644" y="1474"/>
                </a:moveTo>
                <a:cubicBezTo>
                  <a:pt x="628" y="1472"/>
                  <a:pt x="612" y="1469"/>
                  <a:pt x="597" y="1466"/>
                </a:cubicBezTo>
                <a:cubicBezTo>
                  <a:pt x="598" y="1458"/>
                  <a:pt x="598" y="1458"/>
                  <a:pt x="598" y="1458"/>
                </a:cubicBezTo>
                <a:cubicBezTo>
                  <a:pt x="614" y="1461"/>
                  <a:pt x="630" y="1464"/>
                  <a:pt x="645" y="1466"/>
                </a:cubicBezTo>
                <a:lnTo>
                  <a:pt x="644" y="1474"/>
                </a:lnTo>
                <a:close/>
                <a:moveTo>
                  <a:pt x="885" y="1466"/>
                </a:moveTo>
                <a:cubicBezTo>
                  <a:pt x="884" y="1458"/>
                  <a:pt x="884" y="1458"/>
                  <a:pt x="884" y="1458"/>
                </a:cubicBezTo>
                <a:cubicBezTo>
                  <a:pt x="899" y="1455"/>
                  <a:pt x="915" y="1451"/>
                  <a:pt x="930" y="1447"/>
                </a:cubicBezTo>
                <a:cubicBezTo>
                  <a:pt x="932" y="1455"/>
                  <a:pt x="932" y="1455"/>
                  <a:pt x="932" y="1455"/>
                </a:cubicBezTo>
                <a:cubicBezTo>
                  <a:pt x="917" y="1459"/>
                  <a:pt x="901" y="1463"/>
                  <a:pt x="885" y="1466"/>
                </a:cubicBezTo>
                <a:close/>
                <a:moveTo>
                  <a:pt x="549" y="1455"/>
                </a:moveTo>
                <a:cubicBezTo>
                  <a:pt x="534" y="1451"/>
                  <a:pt x="518" y="1446"/>
                  <a:pt x="503" y="1441"/>
                </a:cubicBezTo>
                <a:cubicBezTo>
                  <a:pt x="506" y="1434"/>
                  <a:pt x="506" y="1434"/>
                  <a:pt x="506" y="1434"/>
                </a:cubicBezTo>
                <a:cubicBezTo>
                  <a:pt x="521" y="1439"/>
                  <a:pt x="536" y="1443"/>
                  <a:pt x="551" y="1447"/>
                </a:cubicBezTo>
                <a:lnTo>
                  <a:pt x="549" y="1455"/>
                </a:lnTo>
                <a:close/>
                <a:moveTo>
                  <a:pt x="979" y="1441"/>
                </a:moveTo>
                <a:cubicBezTo>
                  <a:pt x="976" y="1433"/>
                  <a:pt x="976" y="1433"/>
                  <a:pt x="976" y="1433"/>
                </a:cubicBezTo>
                <a:cubicBezTo>
                  <a:pt x="991" y="1428"/>
                  <a:pt x="1006" y="1422"/>
                  <a:pt x="1021" y="1416"/>
                </a:cubicBezTo>
                <a:cubicBezTo>
                  <a:pt x="1024" y="1424"/>
                  <a:pt x="1024" y="1424"/>
                  <a:pt x="1024" y="1424"/>
                </a:cubicBezTo>
                <a:cubicBezTo>
                  <a:pt x="1009" y="1430"/>
                  <a:pt x="994" y="1436"/>
                  <a:pt x="979" y="1441"/>
                </a:cubicBezTo>
                <a:close/>
                <a:moveTo>
                  <a:pt x="458" y="1424"/>
                </a:moveTo>
                <a:cubicBezTo>
                  <a:pt x="443" y="1418"/>
                  <a:pt x="428" y="1411"/>
                  <a:pt x="413" y="1404"/>
                </a:cubicBezTo>
                <a:cubicBezTo>
                  <a:pt x="417" y="1397"/>
                  <a:pt x="417" y="1397"/>
                  <a:pt x="417" y="1397"/>
                </a:cubicBezTo>
                <a:cubicBezTo>
                  <a:pt x="431" y="1404"/>
                  <a:pt x="446" y="1411"/>
                  <a:pt x="461" y="1417"/>
                </a:cubicBezTo>
                <a:lnTo>
                  <a:pt x="458" y="1424"/>
                </a:lnTo>
                <a:close/>
                <a:moveTo>
                  <a:pt x="1068" y="1404"/>
                </a:moveTo>
                <a:cubicBezTo>
                  <a:pt x="1064" y="1397"/>
                  <a:pt x="1064" y="1397"/>
                  <a:pt x="1064" y="1397"/>
                </a:cubicBezTo>
                <a:cubicBezTo>
                  <a:pt x="1079" y="1390"/>
                  <a:pt x="1093" y="1382"/>
                  <a:pt x="1107" y="1374"/>
                </a:cubicBezTo>
                <a:cubicBezTo>
                  <a:pt x="1111" y="1381"/>
                  <a:pt x="1111" y="1381"/>
                  <a:pt x="1111" y="1381"/>
                </a:cubicBezTo>
                <a:cubicBezTo>
                  <a:pt x="1097" y="1389"/>
                  <a:pt x="1082" y="1397"/>
                  <a:pt x="1068" y="1404"/>
                </a:cubicBezTo>
                <a:close/>
                <a:moveTo>
                  <a:pt x="371" y="1381"/>
                </a:moveTo>
                <a:cubicBezTo>
                  <a:pt x="357" y="1373"/>
                  <a:pt x="343" y="1365"/>
                  <a:pt x="330" y="1356"/>
                </a:cubicBezTo>
                <a:cubicBezTo>
                  <a:pt x="334" y="1349"/>
                  <a:pt x="334" y="1349"/>
                  <a:pt x="334" y="1349"/>
                </a:cubicBezTo>
                <a:cubicBezTo>
                  <a:pt x="347" y="1358"/>
                  <a:pt x="361" y="1366"/>
                  <a:pt x="375" y="1374"/>
                </a:cubicBezTo>
                <a:lnTo>
                  <a:pt x="371" y="1381"/>
                </a:lnTo>
                <a:close/>
                <a:moveTo>
                  <a:pt x="1152" y="1355"/>
                </a:moveTo>
                <a:cubicBezTo>
                  <a:pt x="1147" y="1349"/>
                  <a:pt x="1147" y="1349"/>
                  <a:pt x="1147" y="1349"/>
                </a:cubicBezTo>
                <a:cubicBezTo>
                  <a:pt x="1160" y="1340"/>
                  <a:pt x="1173" y="1330"/>
                  <a:pt x="1186" y="1321"/>
                </a:cubicBezTo>
                <a:cubicBezTo>
                  <a:pt x="1191" y="1327"/>
                  <a:pt x="1191" y="1327"/>
                  <a:pt x="1191" y="1327"/>
                </a:cubicBezTo>
                <a:cubicBezTo>
                  <a:pt x="1178" y="1337"/>
                  <a:pt x="1165" y="1346"/>
                  <a:pt x="1152" y="1355"/>
                </a:cubicBezTo>
                <a:close/>
                <a:moveTo>
                  <a:pt x="290" y="1327"/>
                </a:moveTo>
                <a:cubicBezTo>
                  <a:pt x="278" y="1318"/>
                  <a:pt x="265" y="1307"/>
                  <a:pt x="253" y="1297"/>
                </a:cubicBezTo>
                <a:cubicBezTo>
                  <a:pt x="258" y="1291"/>
                  <a:pt x="258" y="1291"/>
                  <a:pt x="258" y="1291"/>
                </a:cubicBezTo>
                <a:cubicBezTo>
                  <a:pt x="270" y="1301"/>
                  <a:pt x="283" y="1311"/>
                  <a:pt x="295" y="1321"/>
                </a:cubicBezTo>
                <a:lnTo>
                  <a:pt x="290" y="1327"/>
                </a:lnTo>
                <a:close/>
                <a:moveTo>
                  <a:pt x="1228" y="1296"/>
                </a:moveTo>
                <a:cubicBezTo>
                  <a:pt x="1223" y="1290"/>
                  <a:pt x="1223" y="1290"/>
                  <a:pt x="1223" y="1290"/>
                </a:cubicBezTo>
                <a:cubicBezTo>
                  <a:pt x="1235" y="1280"/>
                  <a:pt x="1247" y="1269"/>
                  <a:pt x="1258" y="1258"/>
                </a:cubicBezTo>
                <a:cubicBezTo>
                  <a:pt x="1264" y="1263"/>
                  <a:pt x="1264" y="1263"/>
                  <a:pt x="1264" y="1263"/>
                </a:cubicBezTo>
                <a:cubicBezTo>
                  <a:pt x="1252" y="1275"/>
                  <a:pt x="1240" y="1286"/>
                  <a:pt x="1228" y="1296"/>
                </a:cubicBezTo>
                <a:close/>
                <a:moveTo>
                  <a:pt x="217" y="1264"/>
                </a:moveTo>
                <a:cubicBezTo>
                  <a:pt x="206" y="1252"/>
                  <a:pt x="195" y="1240"/>
                  <a:pt x="184" y="1228"/>
                </a:cubicBezTo>
                <a:cubicBezTo>
                  <a:pt x="190" y="1223"/>
                  <a:pt x="190" y="1223"/>
                  <a:pt x="190" y="1223"/>
                </a:cubicBezTo>
                <a:cubicBezTo>
                  <a:pt x="201" y="1235"/>
                  <a:pt x="212" y="1247"/>
                  <a:pt x="223" y="1258"/>
                </a:cubicBezTo>
                <a:lnTo>
                  <a:pt x="217" y="1264"/>
                </a:lnTo>
                <a:close/>
                <a:moveTo>
                  <a:pt x="1297" y="1228"/>
                </a:moveTo>
                <a:cubicBezTo>
                  <a:pt x="1291" y="1223"/>
                  <a:pt x="1291" y="1223"/>
                  <a:pt x="1291" y="1223"/>
                </a:cubicBezTo>
                <a:cubicBezTo>
                  <a:pt x="1301" y="1211"/>
                  <a:pt x="1311" y="1198"/>
                  <a:pt x="1321" y="1186"/>
                </a:cubicBezTo>
                <a:cubicBezTo>
                  <a:pt x="1327" y="1190"/>
                  <a:pt x="1327" y="1190"/>
                  <a:pt x="1327" y="1190"/>
                </a:cubicBezTo>
                <a:cubicBezTo>
                  <a:pt x="1318" y="1203"/>
                  <a:pt x="1307" y="1216"/>
                  <a:pt x="1297" y="1228"/>
                </a:cubicBezTo>
                <a:close/>
                <a:moveTo>
                  <a:pt x="154" y="1191"/>
                </a:moveTo>
                <a:cubicBezTo>
                  <a:pt x="144" y="1178"/>
                  <a:pt x="134" y="1165"/>
                  <a:pt x="125" y="1152"/>
                </a:cubicBezTo>
                <a:cubicBezTo>
                  <a:pt x="132" y="1147"/>
                  <a:pt x="132" y="1147"/>
                  <a:pt x="132" y="1147"/>
                </a:cubicBezTo>
                <a:cubicBezTo>
                  <a:pt x="141" y="1160"/>
                  <a:pt x="150" y="1173"/>
                  <a:pt x="160" y="1186"/>
                </a:cubicBezTo>
                <a:lnTo>
                  <a:pt x="154" y="1191"/>
                </a:lnTo>
                <a:close/>
                <a:moveTo>
                  <a:pt x="1356" y="1151"/>
                </a:moveTo>
                <a:cubicBezTo>
                  <a:pt x="1349" y="1147"/>
                  <a:pt x="1349" y="1147"/>
                  <a:pt x="1349" y="1147"/>
                </a:cubicBezTo>
                <a:cubicBezTo>
                  <a:pt x="1358" y="1133"/>
                  <a:pt x="1366" y="1120"/>
                  <a:pt x="1374" y="1106"/>
                </a:cubicBezTo>
                <a:cubicBezTo>
                  <a:pt x="1381" y="1110"/>
                  <a:pt x="1381" y="1110"/>
                  <a:pt x="1381" y="1110"/>
                </a:cubicBezTo>
                <a:cubicBezTo>
                  <a:pt x="1373" y="1124"/>
                  <a:pt x="1365" y="1138"/>
                  <a:pt x="1356" y="1151"/>
                </a:cubicBezTo>
                <a:close/>
                <a:moveTo>
                  <a:pt x="100" y="1111"/>
                </a:moveTo>
                <a:cubicBezTo>
                  <a:pt x="92" y="1097"/>
                  <a:pt x="84" y="1082"/>
                  <a:pt x="77" y="1068"/>
                </a:cubicBezTo>
                <a:cubicBezTo>
                  <a:pt x="84" y="1064"/>
                  <a:pt x="84" y="1064"/>
                  <a:pt x="84" y="1064"/>
                </a:cubicBezTo>
                <a:cubicBezTo>
                  <a:pt x="91" y="1079"/>
                  <a:pt x="99" y="1093"/>
                  <a:pt x="107" y="1107"/>
                </a:cubicBezTo>
                <a:lnTo>
                  <a:pt x="100" y="1111"/>
                </a:lnTo>
                <a:close/>
                <a:moveTo>
                  <a:pt x="1404" y="1067"/>
                </a:moveTo>
                <a:cubicBezTo>
                  <a:pt x="1397" y="1064"/>
                  <a:pt x="1397" y="1064"/>
                  <a:pt x="1397" y="1064"/>
                </a:cubicBezTo>
                <a:cubicBezTo>
                  <a:pt x="1404" y="1050"/>
                  <a:pt x="1411" y="1035"/>
                  <a:pt x="1417" y="1020"/>
                </a:cubicBezTo>
                <a:cubicBezTo>
                  <a:pt x="1424" y="1023"/>
                  <a:pt x="1424" y="1023"/>
                  <a:pt x="1424" y="1023"/>
                </a:cubicBezTo>
                <a:cubicBezTo>
                  <a:pt x="1418" y="1038"/>
                  <a:pt x="1411" y="1053"/>
                  <a:pt x="1404" y="1067"/>
                </a:cubicBezTo>
                <a:close/>
                <a:moveTo>
                  <a:pt x="57" y="1024"/>
                </a:moveTo>
                <a:cubicBezTo>
                  <a:pt x="51" y="1009"/>
                  <a:pt x="45" y="994"/>
                  <a:pt x="40" y="979"/>
                </a:cubicBezTo>
                <a:cubicBezTo>
                  <a:pt x="47" y="976"/>
                  <a:pt x="47" y="976"/>
                  <a:pt x="47" y="976"/>
                </a:cubicBezTo>
                <a:cubicBezTo>
                  <a:pt x="52" y="991"/>
                  <a:pt x="58" y="1006"/>
                  <a:pt x="64" y="1021"/>
                </a:cubicBezTo>
                <a:lnTo>
                  <a:pt x="57" y="1024"/>
                </a:lnTo>
                <a:close/>
                <a:moveTo>
                  <a:pt x="1441" y="978"/>
                </a:moveTo>
                <a:cubicBezTo>
                  <a:pt x="1434" y="975"/>
                  <a:pt x="1434" y="975"/>
                  <a:pt x="1434" y="975"/>
                </a:cubicBezTo>
                <a:cubicBezTo>
                  <a:pt x="1439" y="960"/>
                  <a:pt x="1444" y="945"/>
                  <a:pt x="1448" y="929"/>
                </a:cubicBezTo>
                <a:cubicBezTo>
                  <a:pt x="1455" y="931"/>
                  <a:pt x="1455" y="931"/>
                  <a:pt x="1455" y="931"/>
                </a:cubicBezTo>
                <a:cubicBezTo>
                  <a:pt x="1451" y="947"/>
                  <a:pt x="1447" y="963"/>
                  <a:pt x="1441" y="978"/>
                </a:cubicBezTo>
                <a:close/>
                <a:moveTo>
                  <a:pt x="26" y="932"/>
                </a:moveTo>
                <a:cubicBezTo>
                  <a:pt x="21" y="917"/>
                  <a:pt x="18" y="901"/>
                  <a:pt x="15" y="885"/>
                </a:cubicBezTo>
                <a:cubicBezTo>
                  <a:pt x="22" y="884"/>
                  <a:pt x="22" y="884"/>
                  <a:pt x="22" y="884"/>
                </a:cubicBezTo>
                <a:cubicBezTo>
                  <a:pt x="26" y="899"/>
                  <a:pt x="29" y="915"/>
                  <a:pt x="33" y="930"/>
                </a:cubicBezTo>
                <a:lnTo>
                  <a:pt x="26" y="932"/>
                </a:lnTo>
                <a:close/>
                <a:moveTo>
                  <a:pt x="1466" y="884"/>
                </a:moveTo>
                <a:cubicBezTo>
                  <a:pt x="1458" y="883"/>
                  <a:pt x="1458" y="883"/>
                  <a:pt x="1458" y="883"/>
                </a:cubicBezTo>
                <a:cubicBezTo>
                  <a:pt x="1462" y="867"/>
                  <a:pt x="1464" y="851"/>
                  <a:pt x="1466" y="835"/>
                </a:cubicBezTo>
                <a:cubicBezTo>
                  <a:pt x="1474" y="837"/>
                  <a:pt x="1474" y="837"/>
                  <a:pt x="1474" y="837"/>
                </a:cubicBezTo>
                <a:cubicBezTo>
                  <a:pt x="1472" y="852"/>
                  <a:pt x="1469" y="869"/>
                  <a:pt x="1466" y="884"/>
                </a:cubicBezTo>
                <a:close/>
                <a:moveTo>
                  <a:pt x="7" y="837"/>
                </a:moveTo>
                <a:cubicBezTo>
                  <a:pt x="5" y="822"/>
                  <a:pt x="3" y="805"/>
                  <a:pt x="2" y="789"/>
                </a:cubicBezTo>
                <a:cubicBezTo>
                  <a:pt x="10" y="789"/>
                  <a:pt x="10" y="789"/>
                  <a:pt x="10" y="789"/>
                </a:cubicBezTo>
                <a:cubicBezTo>
                  <a:pt x="11" y="805"/>
                  <a:pt x="13" y="821"/>
                  <a:pt x="15" y="836"/>
                </a:cubicBezTo>
                <a:lnTo>
                  <a:pt x="7" y="837"/>
                </a:lnTo>
                <a:close/>
                <a:moveTo>
                  <a:pt x="1479" y="788"/>
                </a:moveTo>
                <a:cubicBezTo>
                  <a:pt x="1471" y="788"/>
                  <a:pt x="1471" y="788"/>
                  <a:pt x="1471" y="788"/>
                </a:cubicBezTo>
                <a:cubicBezTo>
                  <a:pt x="1472" y="772"/>
                  <a:pt x="1472" y="756"/>
                  <a:pt x="1472" y="740"/>
                </a:cubicBezTo>
                <a:cubicBezTo>
                  <a:pt x="1472" y="738"/>
                  <a:pt x="1472" y="738"/>
                  <a:pt x="1472" y="738"/>
                </a:cubicBezTo>
                <a:cubicBezTo>
                  <a:pt x="1480" y="738"/>
                  <a:pt x="1480" y="738"/>
                  <a:pt x="1480" y="738"/>
                </a:cubicBezTo>
                <a:cubicBezTo>
                  <a:pt x="1480" y="740"/>
                  <a:pt x="1480" y="740"/>
                  <a:pt x="1480" y="740"/>
                </a:cubicBezTo>
                <a:cubicBezTo>
                  <a:pt x="1480" y="756"/>
                  <a:pt x="1480" y="772"/>
                  <a:pt x="1479" y="788"/>
                </a:cubicBezTo>
                <a:close/>
                <a:moveTo>
                  <a:pt x="8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40"/>
                  <a:pt x="0" y="740"/>
                  <a:pt x="0" y="740"/>
                </a:cubicBezTo>
                <a:cubicBezTo>
                  <a:pt x="0" y="724"/>
                  <a:pt x="1" y="708"/>
                  <a:pt x="2" y="693"/>
                </a:cubicBezTo>
                <a:cubicBezTo>
                  <a:pt x="10" y="693"/>
                  <a:pt x="10" y="693"/>
                  <a:pt x="10" y="693"/>
                </a:cubicBezTo>
                <a:cubicBezTo>
                  <a:pt x="9" y="709"/>
                  <a:pt x="8" y="724"/>
                  <a:pt x="8" y="740"/>
                </a:cubicBezTo>
                <a:lnTo>
                  <a:pt x="8" y="741"/>
                </a:lnTo>
                <a:close/>
                <a:moveTo>
                  <a:pt x="1471" y="690"/>
                </a:moveTo>
                <a:cubicBezTo>
                  <a:pt x="1470" y="674"/>
                  <a:pt x="1468" y="658"/>
                  <a:pt x="1466" y="643"/>
                </a:cubicBezTo>
                <a:cubicBezTo>
                  <a:pt x="1474" y="642"/>
                  <a:pt x="1474" y="642"/>
                  <a:pt x="1474" y="642"/>
                </a:cubicBezTo>
                <a:cubicBezTo>
                  <a:pt x="1476" y="657"/>
                  <a:pt x="1478" y="674"/>
                  <a:pt x="1479" y="690"/>
                </a:cubicBezTo>
                <a:lnTo>
                  <a:pt x="1471" y="690"/>
                </a:lnTo>
                <a:close/>
                <a:moveTo>
                  <a:pt x="14" y="645"/>
                </a:moveTo>
                <a:cubicBezTo>
                  <a:pt x="7" y="644"/>
                  <a:pt x="7" y="644"/>
                  <a:pt x="7" y="644"/>
                </a:cubicBezTo>
                <a:cubicBezTo>
                  <a:pt x="9" y="628"/>
                  <a:pt x="11" y="612"/>
                  <a:pt x="14" y="597"/>
                </a:cubicBezTo>
                <a:cubicBezTo>
                  <a:pt x="22" y="598"/>
                  <a:pt x="22" y="598"/>
                  <a:pt x="22" y="598"/>
                </a:cubicBezTo>
                <a:cubicBezTo>
                  <a:pt x="19" y="614"/>
                  <a:pt x="16" y="630"/>
                  <a:pt x="14" y="645"/>
                </a:cubicBezTo>
                <a:close/>
                <a:moveTo>
                  <a:pt x="1458" y="595"/>
                </a:moveTo>
                <a:cubicBezTo>
                  <a:pt x="1455" y="580"/>
                  <a:pt x="1451" y="564"/>
                  <a:pt x="1447" y="549"/>
                </a:cubicBezTo>
                <a:cubicBezTo>
                  <a:pt x="1455" y="547"/>
                  <a:pt x="1455" y="547"/>
                  <a:pt x="1455" y="547"/>
                </a:cubicBezTo>
                <a:cubicBezTo>
                  <a:pt x="1459" y="562"/>
                  <a:pt x="1463" y="578"/>
                  <a:pt x="1466" y="594"/>
                </a:cubicBezTo>
                <a:lnTo>
                  <a:pt x="1458" y="595"/>
                </a:lnTo>
                <a:close/>
                <a:moveTo>
                  <a:pt x="33" y="551"/>
                </a:moveTo>
                <a:cubicBezTo>
                  <a:pt x="25" y="549"/>
                  <a:pt x="25" y="549"/>
                  <a:pt x="25" y="549"/>
                </a:cubicBezTo>
                <a:cubicBezTo>
                  <a:pt x="29" y="534"/>
                  <a:pt x="34" y="518"/>
                  <a:pt x="39" y="503"/>
                </a:cubicBezTo>
                <a:cubicBezTo>
                  <a:pt x="47" y="506"/>
                  <a:pt x="47" y="506"/>
                  <a:pt x="47" y="506"/>
                </a:cubicBezTo>
                <a:cubicBezTo>
                  <a:pt x="42" y="521"/>
                  <a:pt x="37" y="536"/>
                  <a:pt x="33" y="551"/>
                </a:cubicBezTo>
                <a:close/>
                <a:moveTo>
                  <a:pt x="1433" y="503"/>
                </a:moveTo>
                <a:cubicBezTo>
                  <a:pt x="1428" y="488"/>
                  <a:pt x="1422" y="473"/>
                  <a:pt x="1416" y="458"/>
                </a:cubicBezTo>
                <a:cubicBezTo>
                  <a:pt x="1424" y="455"/>
                  <a:pt x="1424" y="455"/>
                  <a:pt x="1424" y="455"/>
                </a:cubicBezTo>
                <a:cubicBezTo>
                  <a:pt x="1430" y="470"/>
                  <a:pt x="1436" y="485"/>
                  <a:pt x="1441" y="500"/>
                </a:cubicBezTo>
                <a:lnTo>
                  <a:pt x="1433" y="503"/>
                </a:lnTo>
                <a:close/>
                <a:moveTo>
                  <a:pt x="64" y="461"/>
                </a:moveTo>
                <a:cubicBezTo>
                  <a:pt x="56" y="458"/>
                  <a:pt x="56" y="458"/>
                  <a:pt x="56" y="458"/>
                </a:cubicBezTo>
                <a:cubicBezTo>
                  <a:pt x="62" y="443"/>
                  <a:pt x="69" y="428"/>
                  <a:pt x="76" y="414"/>
                </a:cubicBezTo>
                <a:cubicBezTo>
                  <a:pt x="83" y="417"/>
                  <a:pt x="83" y="417"/>
                  <a:pt x="83" y="417"/>
                </a:cubicBezTo>
                <a:cubicBezTo>
                  <a:pt x="76" y="431"/>
                  <a:pt x="70" y="446"/>
                  <a:pt x="64" y="461"/>
                </a:cubicBezTo>
                <a:close/>
                <a:moveTo>
                  <a:pt x="1396" y="415"/>
                </a:moveTo>
                <a:cubicBezTo>
                  <a:pt x="1389" y="401"/>
                  <a:pt x="1382" y="386"/>
                  <a:pt x="1374" y="373"/>
                </a:cubicBezTo>
                <a:cubicBezTo>
                  <a:pt x="1381" y="369"/>
                  <a:pt x="1381" y="369"/>
                  <a:pt x="1381" y="369"/>
                </a:cubicBezTo>
                <a:cubicBezTo>
                  <a:pt x="1389" y="383"/>
                  <a:pt x="1396" y="397"/>
                  <a:pt x="1404" y="411"/>
                </a:cubicBezTo>
                <a:lnTo>
                  <a:pt x="1396" y="415"/>
                </a:lnTo>
                <a:close/>
                <a:moveTo>
                  <a:pt x="106" y="375"/>
                </a:moveTo>
                <a:cubicBezTo>
                  <a:pt x="99" y="371"/>
                  <a:pt x="99" y="371"/>
                  <a:pt x="99" y="371"/>
                </a:cubicBezTo>
                <a:cubicBezTo>
                  <a:pt x="107" y="357"/>
                  <a:pt x="116" y="343"/>
                  <a:pt x="125" y="330"/>
                </a:cubicBezTo>
                <a:cubicBezTo>
                  <a:pt x="131" y="334"/>
                  <a:pt x="131" y="334"/>
                  <a:pt x="131" y="334"/>
                </a:cubicBezTo>
                <a:cubicBezTo>
                  <a:pt x="122" y="347"/>
                  <a:pt x="114" y="361"/>
                  <a:pt x="106" y="375"/>
                </a:cubicBezTo>
                <a:close/>
                <a:moveTo>
                  <a:pt x="1348" y="332"/>
                </a:moveTo>
                <a:cubicBezTo>
                  <a:pt x="1339" y="319"/>
                  <a:pt x="1330" y="306"/>
                  <a:pt x="1320" y="293"/>
                </a:cubicBezTo>
                <a:cubicBezTo>
                  <a:pt x="1327" y="288"/>
                  <a:pt x="1327" y="288"/>
                  <a:pt x="1327" y="288"/>
                </a:cubicBezTo>
                <a:cubicBezTo>
                  <a:pt x="1336" y="301"/>
                  <a:pt x="1346" y="314"/>
                  <a:pt x="1355" y="328"/>
                </a:cubicBezTo>
                <a:lnTo>
                  <a:pt x="1348" y="332"/>
                </a:lnTo>
                <a:close/>
                <a:moveTo>
                  <a:pt x="159" y="295"/>
                </a:moveTo>
                <a:cubicBezTo>
                  <a:pt x="153" y="290"/>
                  <a:pt x="153" y="290"/>
                  <a:pt x="153" y="290"/>
                </a:cubicBezTo>
                <a:cubicBezTo>
                  <a:pt x="162" y="277"/>
                  <a:pt x="173" y="265"/>
                  <a:pt x="183" y="253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79" y="270"/>
                  <a:pt x="169" y="282"/>
                  <a:pt x="159" y="295"/>
                </a:cubicBezTo>
                <a:close/>
                <a:moveTo>
                  <a:pt x="1290" y="256"/>
                </a:moveTo>
                <a:cubicBezTo>
                  <a:pt x="1279" y="244"/>
                  <a:pt x="1268" y="233"/>
                  <a:pt x="1257" y="221"/>
                </a:cubicBezTo>
                <a:cubicBezTo>
                  <a:pt x="1263" y="216"/>
                  <a:pt x="1263" y="216"/>
                  <a:pt x="1263" y="216"/>
                </a:cubicBezTo>
                <a:cubicBezTo>
                  <a:pt x="1274" y="227"/>
                  <a:pt x="1285" y="239"/>
                  <a:pt x="1296" y="251"/>
                </a:cubicBezTo>
                <a:lnTo>
                  <a:pt x="1290" y="256"/>
                </a:lnTo>
                <a:close/>
                <a:moveTo>
                  <a:pt x="222" y="223"/>
                </a:moveTo>
                <a:cubicBezTo>
                  <a:pt x="216" y="217"/>
                  <a:pt x="216" y="217"/>
                  <a:pt x="216" y="217"/>
                </a:cubicBezTo>
                <a:cubicBezTo>
                  <a:pt x="228" y="206"/>
                  <a:pt x="240" y="195"/>
                  <a:pt x="252" y="184"/>
                </a:cubicBezTo>
                <a:cubicBezTo>
                  <a:pt x="257" y="190"/>
                  <a:pt x="257" y="190"/>
                  <a:pt x="257" y="190"/>
                </a:cubicBezTo>
                <a:cubicBezTo>
                  <a:pt x="245" y="201"/>
                  <a:pt x="233" y="212"/>
                  <a:pt x="222" y="223"/>
                </a:cubicBezTo>
                <a:close/>
                <a:moveTo>
                  <a:pt x="1222" y="189"/>
                </a:moveTo>
                <a:cubicBezTo>
                  <a:pt x="1210" y="178"/>
                  <a:pt x="1198" y="168"/>
                  <a:pt x="1185" y="158"/>
                </a:cubicBezTo>
                <a:cubicBezTo>
                  <a:pt x="1190" y="152"/>
                  <a:pt x="1190" y="152"/>
                  <a:pt x="1190" y="152"/>
                </a:cubicBezTo>
                <a:cubicBezTo>
                  <a:pt x="1203" y="162"/>
                  <a:pt x="1215" y="172"/>
                  <a:pt x="1227" y="183"/>
                </a:cubicBezTo>
                <a:lnTo>
                  <a:pt x="1222" y="189"/>
                </a:lnTo>
                <a:close/>
                <a:moveTo>
                  <a:pt x="294" y="160"/>
                </a:moveTo>
                <a:cubicBezTo>
                  <a:pt x="289" y="153"/>
                  <a:pt x="289" y="153"/>
                  <a:pt x="289" y="153"/>
                </a:cubicBezTo>
                <a:cubicBezTo>
                  <a:pt x="302" y="144"/>
                  <a:pt x="315" y="134"/>
                  <a:pt x="328" y="125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20" y="141"/>
                  <a:pt x="307" y="150"/>
                  <a:pt x="294" y="160"/>
                </a:cubicBezTo>
                <a:close/>
                <a:moveTo>
                  <a:pt x="1146" y="130"/>
                </a:moveTo>
                <a:cubicBezTo>
                  <a:pt x="1133" y="122"/>
                  <a:pt x="1119" y="113"/>
                  <a:pt x="1105" y="105"/>
                </a:cubicBezTo>
                <a:cubicBezTo>
                  <a:pt x="1109" y="98"/>
                  <a:pt x="1109" y="98"/>
                  <a:pt x="1109" y="98"/>
                </a:cubicBezTo>
                <a:cubicBezTo>
                  <a:pt x="1123" y="106"/>
                  <a:pt x="1137" y="115"/>
                  <a:pt x="1150" y="124"/>
                </a:cubicBezTo>
                <a:lnTo>
                  <a:pt x="1146" y="130"/>
                </a:lnTo>
                <a:close/>
                <a:moveTo>
                  <a:pt x="373" y="106"/>
                </a:moveTo>
                <a:cubicBezTo>
                  <a:pt x="369" y="100"/>
                  <a:pt x="369" y="100"/>
                  <a:pt x="369" y="100"/>
                </a:cubicBezTo>
                <a:cubicBezTo>
                  <a:pt x="383" y="91"/>
                  <a:pt x="398" y="84"/>
                  <a:pt x="412" y="77"/>
                </a:cubicBezTo>
                <a:cubicBezTo>
                  <a:pt x="416" y="84"/>
                  <a:pt x="416" y="84"/>
                  <a:pt x="416" y="84"/>
                </a:cubicBezTo>
                <a:cubicBezTo>
                  <a:pt x="401" y="91"/>
                  <a:pt x="387" y="98"/>
                  <a:pt x="373" y="106"/>
                </a:cubicBezTo>
                <a:close/>
                <a:moveTo>
                  <a:pt x="1063" y="83"/>
                </a:moveTo>
                <a:cubicBezTo>
                  <a:pt x="1049" y="76"/>
                  <a:pt x="1034" y="69"/>
                  <a:pt x="1019" y="63"/>
                </a:cubicBezTo>
                <a:cubicBezTo>
                  <a:pt x="1022" y="56"/>
                  <a:pt x="1022" y="56"/>
                  <a:pt x="1022" y="56"/>
                </a:cubicBezTo>
                <a:cubicBezTo>
                  <a:pt x="1037" y="62"/>
                  <a:pt x="1052" y="68"/>
                  <a:pt x="1066" y="75"/>
                </a:cubicBezTo>
                <a:lnTo>
                  <a:pt x="1063" y="83"/>
                </a:lnTo>
                <a:close/>
                <a:moveTo>
                  <a:pt x="459" y="64"/>
                </a:moveTo>
                <a:cubicBezTo>
                  <a:pt x="456" y="57"/>
                  <a:pt x="456" y="57"/>
                  <a:pt x="456" y="57"/>
                </a:cubicBezTo>
                <a:cubicBezTo>
                  <a:pt x="471" y="50"/>
                  <a:pt x="486" y="45"/>
                  <a:pt x="501" y="39"/>
                </a:cubicBezTo>
                <a:cubicBezTo>
                  <a:pt x="504" y="47"/>
                  <a:pt x="504" y="47"/>
                  <a:pt x="504" y="47"/>
                </a:cubicBezTo>
                <a:cubicBezTo>
                  <a:pt x="489" y="52"/>
                  <a:pt x="474" y="58"/>
                  <a:pt x="459" y="64"/>
                </a:cubicBezTo>
                <a:close/>
                <a:moveTo>
                  <a:pt x="974" y="46"/>
                </a:moveTo>
                <a:cubicBezTo>
                  <a:pt x="959" y="41"/>
                  <a:pt x="944" y="36"/>
                  <a:pt x="928" y="32"/>
                </a:cubicBezTo>
                <a:cubicBezTo>
                  <a:pt x="930" y="25"/>
                  <a:pt x="930" y="25"/>
                  <a:pt x="930" y="25"/>
                </a:cubicBezTo>
                <a:cubicBezTo>
                  <a:pt x="946" y="29"/>
                  <a:pt x="962" y="33"/>
                  <a:pt x="977" y="39"/>
                </a:cubicBezTo>
                <a:lnTo>
                  <a:pt x="974" y="46"/>
                </a:lnTo>
                <a:close/>
                <a:moveTo>
                  <a:pt x="550" y="33"/>
                </a:moveTo>
                <a:cubicBezTo>
                  <a:pt x="548" y="25"/>
                  <a:pt x="548" y="25"/>
                  <a:pt x="548" y="25"/>
                </a:cubicBezTo>
                <a:cubicBezTo>
                  <a:pt x="563" y="21"/>
                  <a:pt x="579" y="17"/>
                  <a:pt x="595" y="14"/>
                </a:cubicBezTo>
                <a:cubicBezTo>
                  <a:pt x="596" y="22"/>
                  <a:pt x="596" y="22"/>
                  <a:pt x="596" y="22"/>
                </a:cubicBezTo>
                <a:cubicBezTo>
                  <a:pt x="581" y="25"/>
                  <a:pt x="565" y="29"/>
                  <a:pt x="550" y="33"/>
                </a:cubicBezTo>
                <a:close/>
                <a:moveTo>
                  <a:pt x="882" y="22"/>
                </a:moveTo>
                <a:cubicBezTo>
                  <a:pt x="866" y="19"/>
                  <a:pt x="850" y="16"/>
                  <a:pt x="835" y="14"/>
                </a:cubicBezTo>
                <a:cubicBezTo>
                  <a:pt x="836" y="6"/>
                  <a:pt x="836" y="6"/>
                  <a:pt x="836" y="6"/>
                </a:cubicBezTo>
                <a:cubicBezTo>
                  <a:pt x="851" y="8"/>
                  <a:pt x="868" y="11"/>
                  <a:pt x="883" y="14"/>
                </a:cubicBezTo>
                <a:lnTo>
                  <a:pt x="882" y="22"/>
                </a:lnTo>
                <a:close/>
                <a:moveTo>
                  <a:pt x="643" y="14"/>
                </a:moveTo>
                <a:cubicBezTo>
                  <a:pt x="642" y="6"/>
                  <a:pt x="642" y="6"/>
                  <a:pt x="642" y="6"/>
                </a:cubicBezTo>
                <a:cubicBezTo>
                  <a:pt x="658" y="4"/>
                  <a:pt x="674" y="3"/>
                  <a:pt x="691" y="2"/>
                </a:cubicBezTo>
                <a:cubicBezTo>
                  <a:pt x="691" y="10"/>
                  <a:pt x="691" y="10"/>
                  <a:pt x="691" y="10"/>
                </a:cubicBezTo>
                <a:cubicBezTo>
                  <a:pt x="675" y="11"/>
                  <a:pt x="659" y="12"/>
                  <a:pt x="643" y="14"/>
                </a:cubicBezTo>
                <a:close/>
                <a:moveTo>
                  <a:pt x="787" y="9"/>
                </a:moveTo>
                <a:cubicBezTo>
                  <a:pt x="771" y="8"/>
                  <a:pt x="756" y="8"/>
                  <a:pt x="740" y="8"/>
                </a:cubicBezTo>
                <a:cubicBezTo>
                  <a:pt x="739" y="8"/>
                  <a:pt x="739" y="8"/>
                  <a:pt x="739" y="8"/>
                </a:cubicBezTo>
                <a:cubicBezTo>
                  <a:pt x="739" y="0"/>
                  <a:pt x="739" y="0"/>
                  <a:pt x="739" y="0"/>
                </a:cubicBezTo>
                <a:cubicBezTo>
                  <a:pt x="740" y="0"/>
                  <a:pt x="740" y="0"/>
                  <a:pt x="740" y="0"/>
                </a:cubicBezTo>
                <a:cubicBezTo>
                  <a:pt x="756" y="0"/>
                  <a:pt x="772" y="0"/>
                  <a:pt x="787" y="1"/>
                </a:cubicBezTo>
                <a:lnTo>
                  <a:pt x="787" y="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4630993" y="3054851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502156" y="3069139"/>
            <a:ext cx="98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38,81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2495806" y="1880101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68,72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2421193" y="2443664"/>
            <a:ext cx="1073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 29,91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4705606" y="1911851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52,37</a:t>
            </a: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4783393" y="2369051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 </a:t>
            </a:r>
            <a:r>
              <a:rPr lang="en-US" altLang="en-US" sz="2800" b="1">
                <a:cs typeface="Arial" panose="020B0604020202020204" pitchFamily="34" charset="0"/>
              </a:rPr>
              <a:t>8,64</a:t>
            </a: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2268793" y="2140451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-</a:t>
            </a: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6764593" y="2140451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-</a:t>
            </a: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9126793" y="2140451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-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7067806" y="1911851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75,5</a:t>
            </a: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79" name="Text Box 16"/>
          <p:cNvSpPr txBox="1">
            <a:spLocks noChangeArrowheads="1"/>
          </p:cNvSpPr>
          <p:nvPr/>
        </p:nvSpPr>
        <p:spPr bwMode="auto">
          <a:xfrm>
            <a:off x="7074156" y="2369051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30,26</a:t>
            </a:r>
          </a:p>
        </p:txBody>
      </p:sp>
      <p:sp>
        <p:nvSpPr>
          <p:cNvPr id="80" name="Text Box 17"/>
          <p:cNvSpPr txBox="1">
            <a:spLocks noChangeArrowheads="1"/>
          </p:cNvSpPr>
          <p:nvPr/>
        </p:nvSpPr>
        <p:spPr bwMode="auto">
          <a:xfrm>
            <a:off x="9355393" y="191185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60</a:t>
            </a: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9355393" y="2369051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12,45</a:t>
            </a: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83" name="Line 19"/>
          <p:cNvSpPr>
            <a:spLocks noChangeShapeType="1"/>
          </p:cNvSpPr>
          <p:nvPr/>
        </p:nvSpPr>
        <p:spPr bwMode="auto">
          <a:xfrm>
            <a:off x="2421193" y="3054851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0"/>
          <p:cNvSpPr>
            <a:spLocks noChangeShapeType="1"/>
          </p:cNvSpPr>
          <p:nvPr/>
        </p:nvSpPr>
        <p:spPr bwMode="auto">
          <a:xfrm>
            <a:off x="6993193" y="3054851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>
            <a:off x="9279193" y="3054851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Text Box 22"/>
          <p:cNvSpPr txBox="1">
            <a:spLocks noChangeArrowheads="1"/>
          </p:cNvSpPr>
          <p:nvPr/>
        </p:nvSpPr>
        <p:spPr bwMode="auto">
          <a:xfrm>
            <a:off x="4707193" y="3054851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43,73 </a:t>
            </a: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7069393" y="3054851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45,24 </a:t>
            </a:r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9355393" y="2978651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47,55 </a:t>
            </a: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4478593" y="2140451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-</a:t>
            </a: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4400550" y="337723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7" name="图形 10">
            <a:extLst>
              <a:ext uri="{FF2B5EF4-FFF2-40B4-BE49-F238E27FC236}">
                <a16:creationId xmlns:a16="http://schemas.microsoft.com/office/drawing/2014/main" id="{DC2978AE-F650-4F98-B221-17A2FCD5F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2576" y="5633038"/>
            <a:ext cx="871735" cy="11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824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1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4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5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4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5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5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8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8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9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9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0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1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1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104" grpId="0" animBg="1"/>
          <p:bldP spid="66" grpId="0"/>
          <p:bldP spid="67" grpId="0"/>
          <p:bldP spid="68" grpId="0"/>
          <p:bldP spid="69" grpId="0"/>
          <p:bldP spid="70" grpId="0"/>
          <p:bldP spid="75" grpId="0"/>
          <p:bldP spid="76" grpId="0"/>
          <p:bldP spid="77" grpId="0"/>
          <p:bldP spid="78" grpId="0"/>
          <p:bldP spid="79" grpId="0"/>
          <p:bldP spid="80" grpId="0"/>
          <p:bldP spid="82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4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5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5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8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8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9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9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0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1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1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104" grpId="0" animBg="1"/>
          <p:bldP spid="66" grpId="0"/>
          <p:bldP spid="67" grpId="0"/>
          <p:bldP spid="68" grpId="0"/>
          <p:bldP spid="69" grpId="0"/>
          <p:bldP spid="70" grpId="0"/>
          <p:bldP spid="75" grpId="0"/>
          <p:bldP spid="76" grpId="0"/>
          <p:bldP spid="77" grpId="0"/>
          <p:bldP spid="78" grpId="0"/>
          <p:bldP spid="79" grpId="0"/>
          <p:bldP spid="80" grpId="0"/>
          <p:bldP spid="82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570407" y="1673942"/>
            <a:ext cx="273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c) </a:t>
            </a:r>
            <a:r>
              <a:rPr lang="en-US" altLang="en-US" sz="2800" b="1" i="1" dirty="0">
                <a:cs typeface="Arial" panose="020B0604020202020204" pitchFamily="34" charset="0"/>
              </a:rPr>
              <a:t>x </a:t>
            </a:r>
            <a:r>
              <a:rPr lang="en-US" altLang="en-US" sz="2800" b="1" dirty="0">
                <a:cs typeface="Arial" panose="020B0604020202020204" pitchFamily="34" charset="0"/>
              </a:rPr>
              <a:t>– 3,64 = 5,86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1769807" y="1826342"/>
            <a:ext cx="27797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a) </a:t>
            </a:r>
            <a:r>
              <a:rPr lang="en-US" altLang="en-US" sz="2800" b="1" i="1">
                <a:cs typeface="Arial" panose="020B0604020202020204" pitchFamily="34" charset="0"/>
              </a:rPr>
              <a:t>x </a:t>
            </a:r>
            <a:r>
              <a:rPr lang="en-US" altLang="en-US" sz="2800" b="1">
                <a:cs typeface="Arial" panose="020B0604020202020204" pitchFamily="34" charset="0"/>
              </a:rPr>
              <a:t>+ 4,32 = 8,67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2150807" y="2610470"/>
            <a:ext cx="388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00000"/>
                </a:solidFill>
                <a:cs typeface="Arial" panose="020B0604020202020204" pitchFamily="34" charset="0"/>
              </a:rPr>
              <a:t> x</a:t>
            </a: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          = 8,67 – 4,32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7027607" y="238187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00000"/>
                </a:solidFill>
                <a:cs typeface="Arial" panose="020B0604020202020204" pitchFamily="34" charset="0"/>
              </a:rPr>
              <a:t> x</a:t>
            </a: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          = 5,86 + 3,64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4972048" y="358632"/>
            <a:ext cx="2172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2. </a:t>
            </a:r>
            <a:r>
              <a:rPr lang="en-US" altLang="en-US" sz="2800" b="1" dirty="0" err="1"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>
                <a:cs typeface="Arial" panose="020B0604020202020204" pitchFamily="34" charset="0"/>
              </a:rPr>
              <a:t>x</a:t>
            </a:r>
            <a:r>
              <a:rPr lang="en-US" altLang="en-US" sz="28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2074607" y="329627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00000"/>
                </a:solidFill>
                <a:cs typeface="Arial" panose="020B0604020202020204" pitchFamily="34" charset="0"/>
              </a:rPr>
              <a:t> x          </a:t>
            </a: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= 4,35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7180007" y="3097833"/>
            <a:ext cx="236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00000"/>
                </a:solidFill>
                <a:cs typeface="Arial" panose="020B0604020202020204" pitchFamily="34" charset="0"/>
              </a:rPr>
              <a:t> x         </a:t>
            </a: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= 9,5</a:t>
            </a: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1922207" y="4369517"/>
            <a:ext cx="29797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b) 6,85 + </a:t>
            </a:r>
            <a:r>
              <a:rPr lang="en-US" altLang="en-US" sz="2800" b="1" i="1" dirty="0">
                <a:cs typeface="Arial" panose="020B0604020202020204" pitchFamily="34" charset="0"/>
              </a:rPr>
              <a:t>x</a:t>
            </a:r>
            <a:r>
              <a:rPr lang="en-US" altLang="en-US" sz="2800" b="1" dirty="0">
                <a:cs typeface="Arial" panose="020B0604020202020204" pitchFamily="34" charset="0"/>
              </a:rPr>
              <a:t> = 10,29</a:t>
            </a:r>
          </a:p>
        </p:txBody>
      </p: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7256207" y="4293317"/>
            <a:ext cx="2357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d) 7,9 - </a:t>
            </a:r>
            <a:r>
              <a:rPr lang="en-US" altLang="en-US" sz="2800" b="1" i="1" dirty="0">
                <a:cs typeface="Arial" panose="020B0604020202020204" pitchFamily="34" charset="0"/>
              </a:rPr>
              <a:t>x</a:t>
            </a:r>
            <a:r>
              <a:rPr lang="en-US" altLang="en-US" sz="2800" b="1" dirty="0">
                <a:cs typeface="Arial" panose="020B0604020202020204" pitchFamily="34" charset="0"/>
              </a:rPr>
              <a:t> = 2,5</a:t>
            </a:r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3310506" y="5058698"/>
            <a:ext cx="254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x = 10,29 – 6,85</a:t>
            </a: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310506" y="5698461"/>
            <a:ext cx="1377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x = 3,44</a:t>
            </a:r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8492106" y="4906298"/>
            <a:ext cx="2005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00000"/>
                </a:solidFill>
                <a:cs typeface="Arial" panose="020B0604020202020204" pitchFamily="34" charset="0"/>
              </a:rPr>
              <a:t>x</a:t>
            </a: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 = 7,9 – 2,5</a:t>
            </a: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8450831" y="5546061"/>
            <a:ext cx="1196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00000"/>
                </a:solidFill>
                <a:cs typeface="Arial" panose="020B0604020202020204" pitchFamily="34" charset="0"/>
              </a:rPr>
              <a:t>x</a:t>
            </a: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 = 5,4</a:t>
            </a:r>
          </a:p>
        </p:txBody>
      </p:sp>
      <p:pic>
        <p:nvPicPr>
          <p:cNvPr id="39" name="图形 10">
            <a:extLst>
              <a:ext uri="{FF2B5EF4-FFF2-40B4-BE49-F238E27FC236}">
                <a16:creationId xmlns:a16="http://schemas.microsoft.com/office/drawing/2014/main" id="{DC2978AE-F650-4F98-B221-17A2FCD5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2576" y="5633038"/>
            <a:ext cx="871735" cy="11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2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97F35CCF-B1AD-40AD-9D77-E1886CA3C847}"/>
              </a:ext>
            </a:extLst>
          </p:cNvPr>
          <p:cNvSpPr/>
          <p:nvPr/>
        </p:nvSpPr>
        <p:spPr>
          <a:xfrm>
            <a:off x="11325281" y="5957455"/>
            <a:ext cx="1193212" cy="1193212"/>
          </a:xfrm>
          <a:prstGeom prst="ellipse">
            <a:avLst/>
          </a:prstGeom>
          <a:solidFill>
            <a:srgbClr val="A0C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C006F1-C17E-4B5D-A667-14B1AFD009FE}"/>
              </a:ext>
            </a:extLst>
          </p:cNvPr>
          <p:cNvCxnSpPr>
            <a:cxnSpLocks/>
          </p:cNvCxnSpPr>
          <p:nvPr/>
        </p:nvCxnSpPr>
        <p:spPr>
          <a:xfrm>
            <a:off x="77914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D0B6809A-9193-440B-AB59-9B5857A7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597280"/>
            <a:ext cx="171450" cy="1714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508760C-4270-4AAF-AD1C-A51CD876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5727" y="597280"/>
            <a:ext cx="171450" cy="171450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9B9B17-AB83-41D0-BA0B-C09A6571714C}"/>
              </a:ext>
            </a:extLst>
          </p:cNvPr>
          <p:cNvCxnSpPr>
            <a:cxnSpLocks/>
          </p:cNvCxnSpPr>
          <p:nvPr/>
        </p:nvCxnSpPr>
        <p:spPr>
          <a:xfrm>
            <a:off x="3829052" y="683005"/>
            <a:ext cx="57149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形 10">
            <a:extLst>
              <a:ext uri="{FF2B5EF4-FFF2-40B4-BE49-F238E27FC236}">
                <a16:creationId xmlns:a16="http://schemas.microsoft.com/office/drawing/2014/main" id="{DC2978AE-F650-4F98-B221-17A2FCD5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2576" y="5633038"/>
            <a:ext cx="871735" cy="1193212"/>
          </a:xfrm>
          <a:prstGeom prst="rect">
            <a:avLst/>
          </a:prstGeom>
        </p:spPr>
      </p:pic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1199BE79-0C53-46C3-B83B-4686696E773D}"/>
              </a:ext>
            </a:extLst>
          </p:cNvPr>
          <p:cNvCxnSpPr/>
          <p:nvPr/>
        </p:nvCxnSpPr>
        <p:spPr>
          <a:xfrm>
            <a:off x="1653526" y="3392959"/>
            <a:ext cx="912154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椭圆 122">
            <a:extLst>
              <a:ext uri="{FF2B5EF4-FFF2-40B4-BE49-F238E27FC236}">
                <a16:creationId xmlns:a16="http://schemas.microsoft.com/office/drawing/2014/main" id="{11DF1D05-3BCD-4754-BC54-0F603C8C997E}"/>
              </a:ext>
            </a:extLst>
          </p:cNvPr>
          <p:cNvSpPr/>
          <p:nvPr/>
        </p:nvSpPr>
        <p:spPr>
          <a:xfrm>
            <a:off x="2231069" y="3259912"/>
            <a:ext cx="266093" cy="26609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E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A9322EDE-F2D9-4D6C-9856-130026E26BC0}"/>
              </a:ext>
            </a:extLst>
          </p:cNvPr>
          <p:cNvSpPr/>
          <p:nvPr/>
        </p:nvSpPr>
        <p:spPr>
          <a:xfrm>
            <a:off x="5758814" y="3259911"/>
            <a:ext cx="266093" cy="266093"/>
          </a:xfrm>
          <a:prstGeom prst="ellipse">
            <a:avLst/>
          </a:prstGeom>
          <a:solidFill>
            <a:schemeClr val="bg1"/>
          </a:solidFill>
          <a:ln w="57150">
            <a:solidFill>
              <a:srgbClr val="A0C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0D7D128A-7B36-4F72-BB65-31AEF78B7EA0}"/>
              </a:ext>
            </a:extLst>
          </p:cNvPr>
          <p:cNvSpPr/>
          <p:nvPr/>
        </p:nvSpPr>
        <p:spPr>
          <a:xfrm>
            <a:off x="9205737" y="3299931"/>
            <a:ext cx="266093" cy="26609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A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707924" y="1222354"/>
            <a:ext cx="102019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3. Ba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dưa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14,5 kg. Quả thứ nhất cân nặng 4,8 </a:t>
            </a:r>
            <a:r>
              <a:rPr lang="en-US" altLang="en-US" sz="3200" b="1" dirty="0" smtClean="0">
                <a:solidFill>
                  <a:srgbClr val="FFB9BE"/>
                </a:solidFill>
                <a:cs typeface="Times New Roman" panose="02020603050405020304" pitchFamily="18" charset="0"/>
              </a:rPr>
              <a:t>kg; 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quả thứ hai nhẹ hơn quả thứ nhất 1,2 kg.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ki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FFB9BE"/>
                </a:solidFill>
                <a:cs typeface="Times New Roman" panose="02020603050405020304" pitchFamily="18" charset="0"/>
              </a:rPr>
              <a:t>lô</a:t>
            </a:r>
            <a:r>
              <a:rPr lang="en-US" altLang="en-US" sz="3200" b="1" dirty="0">
                <a:solidFill>
                  <a:srgbClr val="FFB9BE"/>
                </a:solidFill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3905252" y="3448216"/>
            <a:ext cx="6324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0A8AF"/>
                </a:solidFill>
              </a:rPr>
              <a:t>Tóm</a:t>
            </a:r>
            <a:r>
              <a:rPr lang="en-US" altLang="en-US" sz="2800" b="1" dirty="0">
                <a:solidFill>
                  <a:srgbClr val="60A8AF"/>
                </a:solidFill>
              </a:rPr>
              <a:t> </a:t>
            </a:r>
            <a:r>
              <a:rPr lang="en-US" altLang="en-US" sz="2800" b="1" dirty="0" err="1">
                <a:solidFill>
                  <a:srgbClr val="60A8AF"/>
                </a:solidFill>
              </a:rPr>
              <a:t>tắt</a:t>
            </a:r>
            <a:r>
              <a:rPr lang="en-US" altLang="en-US" sz="2800" b="1" dirty="0">
                <a:solidFill>
                  <a:srgbClr val="60A8A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0A8AF"/>
                </a:solidFill>
              </a:rPr>
              <a:t>Quả</a:t>
            </a:r>
            <a:r>
              <a:rPr lang="en-US" altLang="en-US" sz="2800" b="1" dirty="0">
                <a:solidFill>
                  <a:srgbClr val="60A8AF"/>
                </a:solidFill>
              </a:rPr>
              <a:t> 1: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0A8AF"/>
                </a:solidFill>
              </a:rPr>
              <a:t>Quả</a:t>
            </a:r>
            <a:r>
              <a:rPr lang="en-US" altLang="en-US" sz="2800" b="1" dirty="0">
                <a:solidFill>
                  <a:srgbClr val="60A8AF"/>
                </a:solidFill>
              </a:rPr>
              <a:t> 2:</a:t>
            </a:r>
          </a:p>
          <a:p>
            <a:pPr>
              <a:spcBef>
                <a:spcPct val="50000"/>
              </a:spcBef>
            </a:pPr>
            <a:endParaRPr lang="en-US" altLang="en-US" sz="800" b="1" dirty="0">
              <a:solidFill>
                <a:srgbClr val="60A8A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0A8AF"/>
                </a:solidFill>
              </a:rPr>
              <a:t>Quả</a:t>
            </a:r>
            <a:r>
              <a:rPr lang="en-US" altLang="en-US" sz="2800" b="1" dirty="0">
                <a:solidFill>
                  <a:srgbClr val="60A8AF"/>
                </a:solidFill>
              </a:rPr>
              <a:t> 3:</a:t>
            </a:r>
          </a:p>
        </p:txBody>
      </p:sp>
      <p:grpSp>
        <p:nvGrpSpPr>
          <p:cNvPr id="74" name="Group 20"/>
          <p:cNvGrpSpPr>
            <a:grpSpLocks/>
          </p:cNvGrpSpPr>
          <p:nvPr/>
        </p:nvGrpSpPr>
        <p:grpSpPr bwMode="auto">
          <a:xfrm>
            <a:off x="5124452" y="4134016"/>
            <a:ext cx="2438400" cy="304800"/>
            <a:chOff x="2064" y="3216"/>
            <a:chExt cx="1536" cy="192"/>
          </a:xfrm>
        </p:grpSpPr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Text Box 24"/>
          <p:cNvSpPr txBox="1">
            <a:spLocks noChangeArrowheads="1"/>
          </p:cNvSpPr>
          <p:nvPr/>
        </p:nvSpPr>
        <p:spPr bwMode="auto">
          <a:xfrm>
            <a:off x="5962653" y="3705391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C73E"/>
                </a:solidFill>
                <a:cs typeface="Times New Roman" panose="02020603050405020304" pitchFamily="18" charset="0"/>
              </a:rPr>
              <a:t>4,8kg</a:t>
            </a: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5657852" y="588661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C73E"/>
                </a:solidFill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116" name="AutoShape 26"/>
          <p:cNvSpPr>
            <a:spLocks/>
          </p:cNvSpPr>
          <p:nvPr/>
        </p:nvSpPr>
        <p:spPr bwMode="auto">
          <a:xfrm>
            <a:off x="7943852" y="4134016"/>
            <a:ext cx="152400" cy="19050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117" name="Text Box 27"/>
          <p:cNvSpPr txBox="1">
            <a:spLocks noChangeArrowheads="1"/>
          </p:cNvSpPr>
          <p:nvPr/>
        </p:nvSpPr>
        <p:spPr bwMode="auto">
          <a:xfrm>
            <a:off x="8248652" y="4819816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C73E"/>
                </a:solidFill>
                <a:cs typeface="Times New Roman" panose="02020603050405020304" pitchFamily="18" charset="0"/>
              </a:rPr>
              <a:t>14,5kg</a:t>
            </a:r>
          </a:p>
        </p:txBody>
      </p:sp>
      <p:sp>
        <p:nvSpPr>
          <p:cNvPr id="118" name="Text Box 28"/>
          <p:cNvSpPr txBox="1">
            <a:spLocks noChangeArrowheads="1"/>
          </p:cNvSpPr>
          <p:nvPr/>
        </p:nvSpPr>
        <p:spPr bwMode="auto">
          <a:xfrm>
            <a:off x="6800852" y="42864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C73E"/>
                </a:solidFill>
                <a:cs typeface="Times New Roman" panose="02020603050405020304" pitchFamily="18" charset="0"/>
              </a:rPr>
              <a:t>1,2kg</a:t>
            </a:r>
          </a:p>
        </p:txBody>
      </p:sp>
      <p:grpSp>
        <p:nvGrpSpPr>
          <p:cNvPr id="119" name="Group 33"/>
          <p:cNvGrpSpPr>
            <a:grpSpLocks/>
          </p:cNvGrpSpPr>
          <p:nvPr/>
        </p:nvGrpSpPr>
        <p:grpSpPr bwMode="auto">
          <a:xfrm>
            <a:off x="5110165" y="4896016"/>
            <a:ext cx="1766887" cy="190500"/>
            <a:chOff x="2064" y="3216"/>
            <a:chExt cx="1536" cy="192"/>
          </a:xfrm>
        </p:grpSpPr>
        <p:sp>
          <p:nvSpPr>
            <p:cNvPr id="120" name="Line 34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6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37"/>
          <p:cNvGrpSpPr>
            <a:grpSpLocks/>
          </p:cNvGrpSpPr>
          <p:nvPr/>
        </p:nvGrpSpPr>
        <p:grpSpPr bwMode="auto">
          <a:xfrm>
            <a:off x="5097465" y="5727866"/>
            <a:ext cx="2743200" cy="228600"/>
            <a:chOff x="2064" y="3216"/>
            <a:chExt cx="1536" cy="192"/>
          </a:xfrm>
        </p:grpSpPr>
        <p:sp>
          <p:nvSpPr>
            <p:cNvPr id="128" name="Line 38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9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40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" name="Line 36"/>
          <p:cNvSpPr>
            <a:spLocks noChangeShapeType="1"/>
          </p:cNvSpPr>
          <p:nvPr/>
        </p:nvSpPr>
        <p:spPr bwMode="auto">
          <a:xfrm>
            <a:off x="6877052" y="421021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5581652" y="504841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C73E"/>
                </a:solidFill>
                <a:cs typeface="Times New Roman" panose="02020603050405020304" pitchFamily="18" charset="0"/>
              </a:rPr>
              <a:t>? kg</a:t>
            </a:r>
          </a:p>
        </p:txBody>
      </p:sp>
    </p:spTree>
    <p:extLst>
      <p:ext uri="{BB962C8B-B14F-4D97-AF65-F5344CB8AC3E}">
        <p14:creationId xmlns:p14="http://schemas.microsoft.com/office/powerpoint/2010/main" val="1275245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72" grpId="0"/>
      <p:bldP spid="78" grpId="0"/>
      <p:bldP spid="79" grpId="0"/>
      <p:bldP spid="116" grpId="0" animBg="1"/>
      <p:bldP spid="117" grpId="0"/>
      <p:bldP spid="118" grpId="0"/>
      <p:bldP spid="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孟菲斯风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582</Words>
  <Application>Microsoft Office PowerPoint</Application>
  <PresentationFormat>Widescreen</PresentationFormat>
  <Paragraphs>164</Paragraphs>
  <Slides>18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等线</vt:lpstr>
      <vt:lpstr>iCiel Cadena</vt:lpstr>
      <vt:lpstr>黑体</vt:lpstr>
      <vt:lpstr>Times New Roman</vt:lpstr>
      <vt:lpstr>UVN Banh Mi</vt:lpstr>
      <vt:lpstr>思源黑体 CN Normal</vt:lpstr>
      <vt:lpstr>方正雅士黑 简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description>http://www.ypppt.com/</dc:description>
  <cp:lastModifiedBy>Nguyễn Quỳnh</cp:lastModifiedBy>
  <cp:revision>352</cp:revision>
  <dcterms:created xsi:type="dcterms:W3CDTF">2018-04-19T08:58:26Z</dcterms:created>
  <dcterms:modified xsi:type="dcterms:W3CDTF">2021-11-14T11:27:53Z</dcterms:modified>
</cp:coreProperties>
</file>