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  <p:sldMasterId id="2147483778" r:id="rId2"/>
  </p:sldMasterIdLst>
  <p:notesMasterIdLst>
    <p:notesMasterId r:id="rId25"/>
  </p:notesMasterIdLst>
  <p:handoutMasterIdLst>
    <p:handoutMasterId r:id="rId26"/>
  </p:handoutMasterIdLst>
  <p:sldIdLst>
    <p:sldId id="18670" r:id="rId3"/>
    <p:sldId id="18673" r:id="rId4"/>
    <p:sldId id="18672" r:id="rId5"/>
    <p:sldId id="18691" r:id="rId6"/>
    <p:sldId id="18660" r:id="rId7"/>
    <p:sldId id="18655" r:id="rId8"/>
    <p:sldId id="18679" r:id="rId9"/>
    <p:sldId id="18680" r:id="rId10"/>
    <p:sldId id="18690" r:id="rId11"/>
    <p:sldId id="18688" r:id="rId12"/>
    <p:sldId id="18689" r:id="rId13"/>
    <p:sldId id="18675" r:id="rId14"/>
    <p:sldId id="18657" r:id="rId15"/>
    <p:sldId id="18684" r:id="rId16"/>
    <p:sldId id="18685" r:id="rId17"/>
    <p:sldId id="18687" r:id="rId18"/>
    <p:sldId id="18659" r:id="rId19"/>
    <p:sldId id="2007577185" r:id="rId20"/>
    <p:sldId id="2007577182" r:id="rId21"/>
    <p:sldId id="2007577186" r:id="rId22"/>
    <p:sldId id="2007577187" r:id="rId23"/>
    <p:sldId id="18671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420"/>
    <a:srgbClr val="F17A1A"/>
    <a:srgbClr val="FFFFFF"/>
    <a:srgbClr val="344420"/>
    <a:srgbClr val="5ED1E5"/>
    <a:srgbClr val="E26B17"/>
    <a:srgbClr val="231815"/>
    <a:srgbClr val="C00000"/>
    <a:srgbClr val="C58132"/>
    <a:srgbClr val="1E8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2031" autoAdjust="0"/>
  </p:normalViewPr>
  <p:slideViewPr>
    <p:cSldViewPr>
      <p:cViewPr>
        <p:scale>
          <a:sx n="61" d="100"/>
          <a:sy n="61" d="100"/>
        </p:scale>
        <p:origin x="910" y="259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223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E2DB-5211-475A-A572-BC0F4C1EBAD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E634-C312-44D9-B6A2-480DEE8B0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6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15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52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3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6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2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63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5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0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8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Bấm vào ngôi sao để chọn câu hỏi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BD35-1189-42DF-90F4-FF07692DA8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6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2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2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1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01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53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5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66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D8ACD6-B84E-46E9-AEC8-A46527A8B4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3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52400" y="170288"/>
            <a:ext cx="12553950" cy="68920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024036"/>
            <a:ext cx="12858751" cy="62086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64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38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19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01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7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48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35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57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9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80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1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C227-3E6F-4078-BB08-2654D0AE0502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62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3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7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64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"/>
            <a:ext cx="12858750" cy="72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0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"/>
            <a:ext cx="12858750" cy="7226221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82914" y="1171033"/>
            <a:ext cx="11819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892546" y="157401"/>
            <a:ext cx="1290936" cy="10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93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935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33447-33BB-4328-B26C-2BC7F40F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E4736-239A-4736-B21F-4F8B373E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0F49C-3FC2-4545-8E1D-213E49A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FFC93-6BFC-41DD-9BF6-5A0E996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47C59-9AD4-4908-803D-4E1B0893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04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8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4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7026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3703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50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C227-3E6F-4078-BB08-2654D0AE0502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617" y="-1116651"/>
            <a:ext cx="2197537" cy="2186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 userDrawn="1"/>
        </p:nvSpPr>
        <p:spPr>
          <a:xfrm>
            <a:off x="-2056986" y="1084114"/>
            <a:ext cx="20726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NTH03021994</a:t>
            </a:r>
            <a:br>
              <a:rPr lang="en-US" altLang="zh-CN" dirty="0"/>
            </a:br>
            <a:r>
              <a:rPr lang="en-US" altLang="zh-CN" dirty="0"/>
              <a:t>0961568853</a:t>
            </a:r>
          </a:p>
          <a:p>
            <a:r>
              <a:rPr lang="en-US" dirty="0"/>
              <a:t>Nttm1301</a:t>
            </a:r>
          </a:p>
          <a:p>
            <a:r>
              <a:rPr lang="en-US" dirty="0"/>
              <a:t>0974964950</a:t>
            </a:r>
          </a:p>
        </p:txBody>
      </p:sp>
    </p:spTree>
    <p:extLst>
      <p:ext uri="{BB962C8B-B14F-4D97-AF65-F5344CB8AC3E}">
        <p14:creationId xmlns:p14="http://schemas.microsoft.com/office/powerpoint/2010/main" val="392322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9" r:id="rId2"/>
    <p:sldLayoutId id="2147483719" r:id="rId3"/>
    <p:sldLayoutId id="2147483720" r:id="rId4"/>
    <p:sldLayoutId id="2147483721" r:id="rId5"/>
    <p:sldLayoutId id="2147483723" r:id="rId6"/>
    <p:sldLayoutId id="2147483725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57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7" r:id="rId19"/>
    <p:sldLayoutId id="2147483776" r:id="rId20"/>
    <p:sldLayoutId id="2147483777" r:id="rId21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2"/>
            <a:ext cx="11572875" cy="120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20"/>
            <a:ext cx="11572875" cy="477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766848" y="4791307"/>
            <a:ext cx="5091903" cy="244357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B57BB5B-BB46-41C3-BADD-48D56B92AC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914" y="-633065"/>
            <a:ext cx="1525513" cy="1525429"/>
          </a:xfrm>
          <a:prstGeom prst="ellipse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394625-C90D-4ADD-8FAC-D6CA40AE52C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708" y="7088668"/>
            <a:ext cx="1525513" cy="1525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504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1285829" rtl="0" eaLnBrk="1" latinLnBrk="0" hangingPunct="1">
        <a:spcBef>
          <a:spcPct val="0"/>
        </a:spcBef>
        <a:buNone/>
        <a:defRPr sz="6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186" indent="-482186" algn="l" defTabSz="128582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736" indent="-401822" algn="l" defTabSz="1285829" rtl="0" eaLnBrk="1" latinLnBrk="0" hangingPunct="1">
        <a:spcBef>
          <a:spcPct val="20000"/>
        </a:spcBef>
        <a:buFont typeface="Arial" pitchFamily="34" charset="0"/>
        <a:buChar char="–"/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1607287" indent="-321457" algn="l" defTabSz="1285829" rtl="0" eaLnBrk="1" latinLnBrk="0" hangingPunct="1">
        <a:spcBef>
          <a:spcPct val="20000"/>
        </a:spcBef>
        <a:buFont typeface="Arial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250201" indent="-321457" algn="l" defTabSz="1285829" rtl="0" eaLnBrk="1" latinLnBrk="0" hangingPunct="1">
        <a:spcBef>
          <a:spcPct val="20000"/>
        </a:spcBef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4pPr>
      <a:lvl5pPr marL="2893116" indent="-321457" algn="l" defTabSz="1285829" rtl="0" eaLnBrk="1" latinLnBrk="0" hangingPunct="1">
        <a:spcBef>
          <a:spcPct val="20000"/>
        </a:spcBef>
        <a:buFont typeface="Arial" pitchFamily="34" charset="0"/>
        <a:buChar char="»"/>
        <a:defRPr sz="2812" kern="1200">
          <a:solidFill>
            <a:schemeClr val="tx1"/>
          </a:solidFill>
          <a:latin typeface="+mn-lt"/>
          <a:ea typeface="+mn-ea"/>
          <a:cs typeface="+mn-cs"/>
        </a:defRPr>
      </a:lvl5pPr>
      <a:lvl6pPr marL="3536031" indent="-321457" algn="l" defTabSz="1285829" rtl="0" eaLnBrk="1" latinLnBrk="0" hangingPunct="1">
        <a:spcBef>
          <a:spcPct val="20000"/>
        </a:spcBef>
        <a:buFont typeface="Arial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6pPr>
      <a:lvl7pPr marL="4178945" indent="-321457" algn="l" defTabSz="1285829" rtl="0" eaLnBrk="1" latinLnBrk="0" hangingPunct="1">
        <a:spcBef>
          <a:spcPct val="20000"/>
        </a:spcBef>
        <a:buFont typeface="Arial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7pPr>
      <a:lvl8pPr marL="4821860" indent="-321457" algn="l" defTabSz="1285829" rtl="0" eaLnBrk="1" latinLnBrk="0" hangingPunct="1">
        <a:spcBef>
          <a:spcPct val="20000"/>
        </a:spcBef>
        <a:buFont typeface="Arial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8pPr>
      <a:lvl9pPr marL="5464774" indent="-321457" algn="l" defTabSz="1285829" rtl="0" eaLnBrk="1" latinLnBrk="0" hangingPunct="1">
        <a:spcBef>
          <a:spcPct val="20000"/>
        </a:spcBef>
        <a:buFont typeface="Arial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915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829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744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1659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4573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7488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500402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3317" algn="l" defTabSz="1285829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19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2762250" y="3040261"/>
            <a:ext cx="7943850" cy="29546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96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zh-CN" sz="96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</a:t>
            </a:r>
            <a:endParaRPr lang="zh-CN" altLang="en-US" sz="9600" b="1" spc="3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55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64603" y="136815"/>
            <a:ext cx="2179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b) Ví dụ 2: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45803" y="136815"/>
            <a:ext cx="336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dirty="0">
                <a:solidFill>
                  <a:srgbClr val="C00000"/>
                </a:solidFill>
                <a:latin typeface="Times New Roman" panose="02020603050405020304" pitchFamily="18" charset="0"/>
              </a:rPr>
              <a:t>45,8 – 19,26 = ?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71078" y="3188832"/>
            <a:ext cx="1584325" cy="1754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45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8</a:t>
            </a:r>
          </a:p>
          <a:p>
            <a:pPr eaLnBrk="1" hangingPunct="1"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19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26</a:t>
            </a:r>
          </a:p>
          <a:p>
            <a:pPr eaLnBrk="1" hangingPunct="1">
              <a:defRPr/>
            </a:pPr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329828" y="4301670"/>
            <a:ext cx="1196975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0903" y="3387270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3399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307853" y="3230107"/>
            <a:ext cx="8469313" cy="2708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15938" algn="just" eaLnBrk="1" hangingPunct="1">
              <a:spcBef>
                <a:spcPct val="50000"/>
              </a:spcBef>
              <a:defRPr/>
            </a:pPr>
            <a:r>
              <a:rPr lang="en-US" altLang="en-US" sz="3400">
                <a:latin typeface="Times New Roman" pitchFamily="18" charset="0"/>
              </a:rPr>
              <a:t>- Coi 45,8 là 45,80 rồi trừ như trừ các số tự nhiên.</a:t>
            </a:r>
          </a:p>
          <a:p>
            <a:pPr indent="515938" algn="just" eaLnBrk="1" hangingPunct="1">
              <a:spcBef>
                <a:spcPct val="50000"/>
              </a:spcBef>
              <a:defRPr/>
            </a:pPr>
            <a:endParaRPr lang="en-US" altLang="en-US" sz="340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400">
              <a:latin typeface="Times New Roman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307853" y="4566782"/>
            <a:ext cx="84693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dirty="0">
                <a:latin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</a:rPr>
              <a:t> ở </a:t>
            </a:r>
            <a:r>
              <a:rPr lang="en-US" altLang="en-US" sz="3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cột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110878" y="4301670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307603" y="4301670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536203" y="4301670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 rot="10800000" flipH="1" flipV="1">
            <a:off x="1764803" y="4301670"/>
            <a:ext cx="50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882278" y="4301670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740743" y="2019581"/>
            <a:ext cx="538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145803" y="3195182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99287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1664994" y="2519095"/>
            <a:ext cx="2667039" cy="1667528"/>
          </a:xfrm>
          <a:custGeom>
            <a:avLst/>
            <a:gdLst>
              <a:gd name="connsiteX0" fmla="*/ 1058934 w 2176298"/>
              <a:gd name="connsiteY0" fmla="*/ 365 h 1361198"/>
              <a:gd name="connsiteX1" fmla="*/ 1369736 w 2176298"/>
              <a:gd name="connsiteY1" fmla="*/ 37253 h 1361198"/>
              <a:gd name="connsiteX2" fmla="*/ 1378058 w 2176298"/>
              <a:gd name="connsiteY2" fmla="*/ 39914 h 1361198"/>
              <a:gd name="connsiteX3" fmla="*/ 1469179 w 2176298"/>
              <a:gd name="connsiteY3" fmla="*/ 69053 h 1361198"/>
              <a:gd name="connsiteX4" fmla="*/ 2030357 w 2176298"/>
              <a:gd name="connsiteY4" fmla="*/ 544165 h 1361198"/>
              <a:gd name="connsiteX5" fmla="*/ 2161227 w 2176298"/>
              <a:gd name="connsiteY5" fmla="*/ 1267715 h 1361198"/>
              <a:gd name="connsiteX6" fmla="*/ 2140901 w 2176298"/>
              <a:gd name="connsiteY6" fmla="*/ 1361198 h 1361198"/>
              <a:gd name="connsiteX7" fmla="*/ 2139045 w 2176298"/>
              <a:gd name="connsiteY7" fmla="*/ 1352661 h 1361198"/>
              <a:gd name="connsiteX8" fmla="*/ 1725660 w 2176298"/>
              <a:gd name="connsiteY8" fmla="*/ 752525 h 1361198"/>
              <a:gd name="connsiteX9" fmla="*/ 1699155 w 2176298"/>
              <a:gd name="connsiteY9" fmla="*/ 735384 h 1361198"/>
              <a:gd name="connsiteX10" fmla="*/ 1632133 w 2176298"/>
              <a:gd name="connsiteY10" fmla="*/ 692041 h 1361198"/>
              <a:gd name="connsiteX11" fmla="*/ 1117365 w 2176298"/>
              <a:gd name="connsiteY11" fmla="*/ 546465 h 1361198"/>
              <a:gd name="connsiteX12" fmla="*/ 1085186 w 2176298"/>
              <a:gd name="connsiteY12" fmla="*/ 547184 h 1361198"/>
              <a:gd name="connsiteX13" fmla="*/ 1012432 w 2176298"/>
              <a:gd name="connsiteY13" fmla="*/ 548808 h 1361198"/>
              <a:gd name="connsiteX14" fmla="*/ 707120 w 2176298"/>
              <a:gd name="connsiteY14" fmla="*/ 615152 h 1361198"/>
              <a:gd name="connsiteX15" fmla="*/ 615214 w 2176298"/>
              <a:gd name="connsiteY15" fmla="*/ 654565 h 1361198"/>
              <a:gd name="connsiteX16" fmla="*/ 611003 w 2176298"/>
              <a:gd name="connsiteY16" fmla="*/ 656371 h 1361198"/>
              <a:gd name="connsiteX17" fmla="*/ 350066 w 2176298"/>
              <a:gd name="connsiteY17" fmla="*/ 834537 h 1361198"/>
              <a:gd name="connsiteX18" fmla="*/ 325575 w 2176298"/>
              <a:gd name="connsiteY18" fmla="*/ 859529 h 1361198"/>
              <a:gd name="connsiteX19" fmla="*/ 274716 w 2176298"/>
              <a:gd name="connsiteY19" fmla="*/ 911428 h 1361198"/>
              <a:gd name="connsiteX20" fmla="*/ 145942 w 2176298"/>
              <a:gd name="connsiteY20" fmla="*/ 1090264 h 1361198"/>
              <a:gd name="connsiteX21" fmla="*/ 55453 w 2176298"/>
              <a:gd name="connsiteY21" fmla="*/ 1291204 h 1361198"/>
              <a:gd name="connsiteX22" fmla="*/ 35936 w 2176298"/>
              <a:gd name="connsiteY22" fmla="*/ 1361198 h 1361198"/>
              <a:gd name="connsiteX23" fmla="*/ 26538 w 2176298"/>
              <a:gd name="connsiteY23" fmla="*/ 1327492 h 1361198"/>
              <a:gd name="connsiteX24" fmla="*/ 2710 w 2176298"/>
              <a:gd name="connsiteY24" fmla="*/ 1012431 h 1361198"/>
              <a:gd name="connsiteX25" fmla="*/ 3252 w 2176298"/>
              <a:gd name="connsiteY25" fmla="*/ 1007881 h 1361198"/>
              <a:gd name="connsiteX26" fmla="*/ 15072 w 2176298"/>
              <a:gd name="connsiteY26" fmla="*/ 908581 h 1361198"/>
              <a:gd name="connsiteX27" fmla="*/ 110273 w 2176298"/>
              <a:gd name="connsiteY27" fmla="*/ 611002 h 1361198"/>
              <a:gd name="connsiteX28" fmla="*/ 145243 w 2176298"/>
              <a:gd name="connsiteY28" fmla="*/ 547183 h 1361198"/>
              <a:gd name="connsiteX29" fmla="*/ 160710 w 2176298"/>
              <a:gd name="connsiteY29" fmla="*/ 518955 h 1361198"/>
              <a:gd name="connsiteX30" fmla="*/ 544166 w 2176298"/>
              <a:gd name="connsiteY30" fmla="*/ 145941 h 1361198"/>
              <a:gd name="connsiteX31" fmla="*/ 615215 w 2176298"/>
              <a:gd name="connsiteY31" fmla="*/ 109569 h 1361198"/>
              <a:gd name="connsiteX32" fmla="*/ 643310 w 2176298"/>
              <a:gd name="connsiteY32" fmla="*/ 95186 h 1361198"/>
              <a:gd name="connsiteX33" fmla="*/ 1058934 w 2176298"/>
              <a:gd name="connsiteY33" fmla="*/ 365 h 136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76298" h="1361198">
                <a:moveTo>
                  <a:pt x="1058934" y="365"/>
                </a:moveTo>
                <a:cubicBezTo>
                  <a:pt x="1164160" y="-2367"/>
                  <a:pt x="1268881" y="10229"/>
                  <a:pt x="1369736" y="37253"/>
                </a:cubicBezTo>
                <a:lnTo>
                  <a:pt x="1378058" y="39914"/>
                </a:lnTo>
                <a:lnTo>
                  <a:pt x="1469179" y="69053"/>
                </a:lnTo>
                <a:cubicBezTo>
                  <a:pt x="1697623" y="154319"/>
                  <a:pt x="1898917" y="316505"/>
                  <a:pt x="2030357" y="544165"/>
                </a:cubicBezTo>
                <a:cubicBezTo>
                  <a:pt x="2161797" y="771826"/>
                  <a:pt x="2201606" y="1027244"/>
                  <a:pt x="2161227" y="1267715"/>
                </a:cubicBezTo>
                <a:lnTo>
                  <a:pt x="2140901" y="1361198"/>
                </a:lnTo>
                <a:lnTo>
                  <a:pt x="2139045" y="1352661"/>
                </a:lnTo>
                <a:cubicBezTo>
                  <a:pt x="2075989" y="1117332"/>
                  <a:pt x="1934380" y="903052"/>
                  <a:pt x="1725660" y="752525"/>
                </a:cubicBezTo>
                <a:lnTo>
                  <a:pt x="1699155" y="735384"/>
                </a:lnTo>
                <a:lnTo>
                  <a:pt x="1632133" y="692041"/>
                </a:lnTo>
                <a:cubicBezTo>
                  <a:pt x="1469519" y="598156"/>
                  <a:pt x="1292741" y="551020"/>
                  <a:pt x="1117365" y="546465"/>
                </a:cubicBezTo>
                <a:lnTo>
                  <a:pt x="1085186" y="547184"/>
                </a:lnTo>
                <a:lnTo>
                  <a:pt x="1012432" y="548808"/>
                </a:lnTo>
                <a:cubicBezTo>
                  <a:pt x="907916" y="556195"/>
                  <a:pt x="805025" y="578610"/>
                  <a:pt x="707120" y="615152"/>
                </a:cubicBezTo>
                <a:lnTo>
                  <a:pt x="615214" y="654565"/>
                </a:lnTo>
                <a:lnTo>
                  <a:pt x="611003" y="656371"/>
                </a:lnTo>
                <a:cubicBezTo>
                  <a:pt x="516796" y="702232"/>
                  <a:pt x="428697" y="761921"/>
                  <a:pt x="350066" y="834537"/>
                </a:cubicBezTo>
                <a:lnTo>
                  <a:pt x="325575" y="859529"/>
                </a:lnTo>
                <a:lnTo>
                  <a:pt x="274716" y="911428"/>
                </a:lnTo>
                <a:cubicBezTo>
                  <a:pt x="226753" y="965517"/>
                  <a:pt x="183496" y="1025218"/>
                  <a:pt x="145942" y="1090264"/>
                </a:cubicBezTo>
                <a:cubicBezTo>
                  <a:pt x="108388" y="1155310"/>
                  <a:pt x="78314" y="1222622"/>
                  <a:pt x="55453" y="1291204"/>
                </a:cubicBezTo>
                <a:lnTo>
                  <a:pt x="35936" y="1361198"/>
                </a:lnTo>
                <a:lnTo>
                  <a:pt x="26538" y="1327492"/>
                </a:lnTo>
                <a:cubicBezTo>
                  <a:pt x="2966" y="1223088"/>
                  <a:pt x="-4676" y="1116947"/>
                  <a:pt x="2710" y="1012431"/>
                </a:cubicBezTo>
                <a:lnTo>
                  <a:pt x="3252" y="1007881"/>
                </a:lnTo>
                <a:lnTo>
                  <a:pt x="15072" y="908581"/>
                </a:lnTo>
                <a:cubicBezTo>
                  <a:pt x="32378" y="805522"/>
                  <a:pt x="64411" y="705208"/>
                  <a:pt x="110273" y="611002"/>
                </a:cubicBezTo>
                <a:lnTo>
                  <a:pt x="145243" y="547183"/>
                </a:lnTo>
                <a:lnTo>
                  <a:pt x="160710" y="518955"/>
                </a:lnTo>
                <a:cubicBezTo>
                  <a:pt x="252343" y="369353"/>
                  <a:pt x="381551" y="239827"/>
                  <a:pt x="544166" y="145941"/>
                </a:cubicBezTo>
                <a:lnTo>
                  <a:pt x="615215" y="109569"/>
                </a:lnTo>
                <a:lnTo>
                  <a:pt x="643310" y="95186"/>
                </a:lnTo>
                <a:cubicBezTo>
                  <a:pt x="777436" y="34905"/>
                  <a:pt x="918633" y="4009"/>
                  <a:pt x="1058934" y="365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504755" y="4186624"/>
            <a:ext cx="2668714" cy="1669201"/>
          </a:xfrm>
          <a:custGeom>
            <a:avLst/>
            <a:gdLst>
              <a:gd name="connsiteX0" fmla="*/ 35396 w 2176296"/>
              <a:gd name="connsiteY0" fmla="*/ 0 h 1361200"/>
              <a:gd name="connsiteX1" fmla="*/ 37253 w 2176296"/>
              <a:gd name="connsiteY1" fmla="*/ 8538 h 1361200"/>
              <a:gd name="connsiteX2" fmla="*/ 450638 w 2176296"/>
              <a:gd name="connsiteY2" fmla="*/ 608675 h 1361200"/>
              <a:gd name="connsiteX3" fmla="*/ 477141 w 2176296"/>
              <a:gd name="connsiteY3" fmla="*/ 625815 h 1361200"/>
              <a:gd name="connsiteX4" fmla="*/ 544165 w 2176296"/>
              <a:gd name="connsiteY4" fmla="*/ 669159 h 1361200"/>
              <a:gd name="connsiteX5" fmla="*/ 1058933 w 2176296"/>
              <a:gd name="connsiteY5" fmla="*/ 814735 h 1361200"/>
              <a:gd name="connsiteX6" fmla="*/ 1091112 w 2176296"/>
              <a:gd name="connsiteY6" fmla="*/ 814016 h 1361200"/>
              <a:gd name="connsiteX7" fmla="*/ 1163866 w 2176296"/>
              <a:gd name="connsiteY7" fmla="*/ 812391 h 1361200"/>
              <a:gd name="connsiteX8" fmla="*/ 1469177 w 2176296"/>
              <a:gd name="connsiteY8" fmla="*/ 746047 h 1361200"/>
              <a:gd name="connsiteX9" fmla="*/ 1561083 w 2176296"/>
              <a:gd name="connsiteY9" fmla="*/ 706634 h 1361200"/>
              <a:gd name="connsiteX10" fmla="*/ 1565295 w 2176296"/>
              <a:gd name="connsiteY10" fmla="*/ 704828 h 1361200"/>
              <a:gd name="connsiteX11" fmla="*/ 1826231 w 2176296"/>
              <a:gd name="connsiteY11" fmla="*/ 526662 h 1361200"/>
              <a:gd name="connsiteX12" fmla="*/ 1850722 w 2176296"/>
              <a:gd name="connsiteY12" fmla="*/ 501670 h 1361200"/>
              <a:gd name="connsiteX13" fmla="*/ 1901581 w 2176296"/>
              <a:gd name="connsiteY13" fmla="*/ 449771 h 1361200"/>
              <a:gd name="connsiteX14" fmla="*/ 2030355 w 2176296"/>
              <a:gd name="connsiteY14" fmla="*/ 270935 h 1361200"/>
              <a:gd name="connsiteX15" fmla="*/ 2120844 w 2176296"/>
              <a:gd name="connsiteY15" fmla="*/ 69995 h 1361200"/>
              <a:gd name="connsiteX16" fmla="*/ 2140361 w 2176296"/>
              <a:gd name="connsiteY16" fmla="*/ 2 h 1361200"/>
              <a:gd name="connsiteX17" fmla="*/ 2149759 w 2176296"/>
              <a:gd name="connsiteY17" fmla="*/ 33708 h 1361200"/>
              <a:gd name="connsiteX18" fmla="*/ 2173587 w 2176296"/>
              <a:gd name="connsiteY18" fmla="*/ 348769 h 1361200"/>
              <a:gd name="connsiteX19" fmla="*/ 2173046 w 2176296"/>
              <a:gd name="connsiteY19" fmla="*/ 353318 h 1361200"/>
              <a:gd name="connsiteX20" fmla="*/ 2161225 w 2176296"/>
              <a:gd name="connsiteY20" fmla="*/ 452618 h 1361200"/>
              <a:gd name="connsiteX21" fmla="*/ 2066024 w 2176296"/>
              <a:gd name="connsiteY21" fmla="*/ 750198 h 1361200"/>
              <a:gd name="connsiteX22" fmla="*/ 2031055 w 2176296"/>
              <a:gd name="connsiteY22" fmla="*/ 814017 h 1361200"/>
              <a:gd name="connsiteX23" fmla="*/ 2015587 w 2176296"/>
              <a:gd name="connsiteY23" fmla="*/ 842244 h 1361200"/>
              <a:gd name="connsiteX24" fmla="*/ 1632131 w 2176296"/>
              <a:gd name="connsiteY24" fmla="*/ 1215258 h 1361200"/>
              <a:gd name="connsiteX25" fmla="*/ 1561083 w 2176296"/>
              <a:gd name="connsiteY25" fmla="*/ 1251630 h 1361200"/>
              <a:gd name="connsiteX26" fmla="*/ 1532987 w 2176296"/>
              <a:gd name="connsiteY26" fmla="*/ 1266013 h 1361200"/>
              <a:gd name="connsiteX27" fmla="*/ 806561 w 2176296"/>
              <a:gd name="connsiteY27" fmla="*/ 1323947 h 1361200"/>
              <a:gd name="connsiteX28" fmla="*/ 798239 w 2176296"/>
              <a:gd name="connsiteY28" fmla="*/ 1321286 h 1361200"/>
              <a:gd name="connsiteX29" fmla="*/ 707119 w 2176296"/>
              <a:gd name="connsiteY29" fmla="*/ 1292147 h 1361200"/>
              <a:gd name="connsiteX30" fmla="*/ 145941 w 2176296"/>
              <a:gd name="connsiteY30" fmla="*/ 817035 h 1361200"/>
              <a:gd name="connsiteX31" fmla="*/ 15071 w 2176296"/>
              <a:gd name="connsiteY31" fmla="*/ 93484 h 13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6296" h="1361200">
                <a:moveTo>
                  <a:pt x="35396" y="0"/>
                </a:moveTo>
                <a:lnTo>
                  <a:pt x="37253" y="8538"/>
                </a:lnTo>
                <a:cubicBezTo>
                  <a:pt x="100309" y="243868"/>
                  <a:pt x="241918" y="458149"/>
                  <a:pt x="450638" y="608675"/>
                </a:cubicBezTo>
                <a:lnTo>
                  <a:pt x="477141" y="625815"/>
                </a:lnTo>
                <a:lnTo>
                  <a:pt x="544165" y="669159"/>
                </a:lnTo>
                <a:cubicBezTo>
                  <a:pt x="706780" y="763045"/>
                  <a:pt x="883557" y="810180"/>
                  <a:pt x="1058933" y="814735"/>
                </a:cubicBezTo>
                <a:lnTo>
                  <a:pt x="1091112" y="814016"/>
                </a:lnTo>
                <a:lnTo>
                  <a:pt x="1163866" y="812391"/>
                </a:lnTo>
                <a:cubicBezTo>
                  <a:pt x="1268382" y="805005"/>
                  <a:pt x="1371273" y="782590"/>
                  <a:pt x="1469177" y="746047"/>
                </a:cubicBezTo>
                <a:lnTo>
                  <a:pt x="1561083" y="706634"/>
                </a:lnTo>
                <a:lnTo>
                  <a:pt x="1565295" y="704828"/>
                </a:lnTo>
                <a:cubicBezTo>
                  <a:pt x="1659501" y="658967"/>
                  <a:pt x="1747601" y="599278"/>
                  <a:pt x="1826231" y="526662"/>
                </a:cubicBezTo>
                <a:lnTo>
                  <a:pt x="1850722" y="501670"/>
                </a:lnTo>
                <a:lnTo>
                  <a:pt x="1901581" y="449771"/>
                </a:lnTo>
                <a:cubicBezTo>
                  <a:pt x="1949544" y="395682"/>
                  <a:pt x="1992801" y="335981"/>
                  <a:pt x="2030355" y="270935"/>
                </a:cubicBezTo>
                <a:cubicBezTo>
                  <a:pt x="2067909" y="205889"/>
                  <a:pt x="2097984" y="138578"/>
                  <a:pt x="2120844" y="69995"/>
                </a:cubicBezTo>
                <a:lnTo>
                  <a:pt x="2140361" y="2"/>
                </a:lnTo>
                <a:lnTo>
                  <a:pt x="2149759" y="33708"/>
                </a:lnTo>
                <a:cubicBezTo>
                  <a:pt x="2173331" y="138112"/>
                  <a:pt x="2180974" y="244253"/>
                  <a:pt x="2173587" y="348769"/>
                </a:cubicBezTo>
                <a:lnTo>
                  <a:pt x="2173046" y="353318"/>
                </a:lnTo>
                <a:lnTo>
                  <a:pt x="2161225" y="452618"/>
                </a:lnTo>
                <a:cubicBezTo>
                  <a:pt x="2143920" y="555678"/>
                  <a:pt x="2111886" y="655991"/>
                  <a:pt x="2066024" y="750198"/>
                </a:cubicBezTo>
                <a:lnTo>
                  <a:pt x="2031055" y="814017"/>
                </a:lnTo>
                <a:lnTo>
                  <a:pt x="2015587" y="842244"/>
                </a:lnTo>
                <a:cubicBezTo>
                  <a:pt x="1923955" y="991847"/>
                  <a:pt x="1794746" y="1121373"/>
                  <a:pt x="1632131" y="1215258"/>
                </a:cubicBezTo>
                <a:lnTo>
                  <a:pt x="1561083" y="1251630"/>
                </a:lnTo>
                <a:lnTo>
                  <a:pt x="1532987" y="1266013"/>
                </a:lnTo>
                <a:cubicBezTo>
                  <a:pt x="1298267" y="1371506"/>
                  <a:pt x="1041890" y="1387003"/>
                  <a:pt x="806561" y="1323947"/>
                </a:cubicBezTo>
                <a:lnTo>
                  <a:pt x="798239" y="1321286"/>
                </a:lnTo>
                <a:lnTo>
                  <a:pt x="707119" y="1292147"/>
                </a:lnTo>
                <a:cubicBezTo>
                  <a:pt x="478676" y="1206881"/>
                  <a:pt x="277381" y="1044696"/>
                  <a:pt x="145941" y="817035"/>
                </a:cubicBezTo>
                <a:cubicBezTo>
                  <a:pt x="14501" y="589375"/>
                  <a:pt x="-25308" y="333956"/>
                  <a:pt x="15071" y="9348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120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任意多边形 15"/>
          <p:cNvSpPr>
            <a:spLocks/>
          </p:cNvSpPr>
          <p:nvPr/>
        </p:nvSpPr>
        <p:spPr bwMode="auto">
          <a:xfrm rot="19274417">
            <a:off x="913265" y="2249545"/>
            <a:ext cx="2658669" cy="2111198"/>
          </a:xfrm>
          <a:custGeom>
            <a:avLst/>
            <a:gdLst>
              <a:gd name="T0" fmla="*/ 1542744 w 1890176"/>
              <a:gd name="T1" fmla="*/ 208780 h 1502699"/>
              <a:gd name="T2" fmla="*/ 1877699 w 1890176"/>
              <a:gd name="T3" fmla="*/ 755042 h 1502699"/>
              <a:gd name="T4" fmla="*/ 1890713 w 1890176"/>
              <a:gd name="T5" fmla="*/ 837373 h 1502699"/>
              <a:gd name="T6" fmla="*/ 1886507 w 1890176"/>
              <a:gd name="T7" fmla="*/ 831026 h 1502699"/>
              <a:gd name="T8" fmla="*/ 1360914 w 1890176"/>
              <a:gd name="T9" fmla="*/ 474154 h 1502699"/>
              <a:gd name="T10" fmla="*/ 1333957 w 1890176"/>
              <a:gd name="T11" fmla="*/ 468602 h 1502699"/>
              <a:gd name="T12" fmla="*/ 1265788 w 1890176"/>
              <a:gd name="T13" fmla="*/ 454558 h 1502699"/>
              <a:gd name="T14" fmla="*/ 801396 w 1890176"/>
              <a:gd name="T15" fmla="*/ 498821 h 1502699"/>
              <a:gd name="T16" fmla="*/ 775467 w 1890176"/>
              <a:gd name="T17" fmla="*/ 509562 h 1502699"/>
              <a:gd name="T18" fmla="*/ 716847 w 1890176"/>
              <a:gd name="T19" fmla="*/ 533845 h 1502699"/>
              <a:gd name="T20" fmla="*/ 489649 w 1890176"/>
              <a:gd name="T21" fmla="*/ 684088 h 1502699"/>
              <a:gd name="T22" fmla="*/ 427400 w 1890176"/>
              <a:gd name="T23" fmla="*/ 745103 h 1502699"/>
              <a:gd name="T24" fmla="*/ 424548 w 1890176"/>
              <a:gd name="T25" fmla="*/ 747899 h 1502699"/>
              <a:gd name="T26" fmla="*/ 268745 w 1890176"/>
              <a:gd name="T27" fmla="*/ 974942 h 1502699"/>
              <a:gd name="T28" fmla="*/ 256734 w 1890176"/>
              <a:gd name="T29" fmla="*/ 1002968 h 1502699"/>
              <a:gd name="T30" fmla="*/ 231793 w 1890176"/>
              <a:gd name="T31" fmla="*/ 1061166 h 1502699"/>
              <a:gd name="T32" fmla="*/ 183623 w 1890176"/>
              <a:gd name="T33" fmla="*/ 1247039 h 1502699"/>
              <a:gd name="T34" fmla="*/ 173554 w 1890176"/>
              <a:gd name="T35" fmla="*/ 1438777 h 1502699"/>
              <a:gd name="T36" fmla="*/ 179804 w 1890176"/>
              <a:gd name="T37" fmla="*/ 1501775 h 1502699"/>
              <a:gd name="T38" fmla="*/ 161518 w 1890176"/>
              <a:gd name="T39" fmla="*/ 1477370 h 1502699"/>
              <a:gd name="T40" fmla="*/ 42616 w 1890176"/>
              <a:gd name="T41" fmla="*/ 1229041 h 1502699"/>
              <a:gd name="T42" fmla="*/ 41619 w 1890176"/>
              <a:gd name="T43" fmla="*/ 1225176 h 1502699"/>
              <a:gd name="T44" fmla="*/ 19856 w 1890176"/>
              <a:gd name="T45" fmla="*/ 1140806 h 1502699"/>
              <a:gd name="T46" fmla="*/ 3223 w 1890176"/>
              <a:gd name="T47" fmla="*/ 869104 h 1502699"/>
              <a:gd name="T48" fmla="*/ 11484 w 1890176"/>
              <a:gd name="T49" fmla="*/ 806241 h 1502699"/>
              <a:gd name="T50" fmla="*/ 15138 w 1890176"/>
              <a:gd name="T51" fmla="*/ 778437 h 1502699"/>
              <a:gd name="T52" fmla="*/ 208967 w 1890176"/>
              <a:gd name="T53" fmla="*/ 354492 h 1502699"/>
              <a:gd name="T54" fmla="*/ 255224 w 1890176"/>
              <a:gd name="T55" fmla="*/ 302530 h 1502699"/>
              <a:gd name="T56" fmla="*/ 273517 w 1890176"/>
              <a:gd name="T57" fmla="*/ 281983 h 1502699"/>
              <a:gd name="T58" fmla="*/ 845651 w 1890176"/>
              <a:gd name="T59" fmla="*/ 5649 h 1502699"/>
              <a:gd name="T60" fmla="*/ 853255 w 1890176"/>
              <a:gd name="T61" fmla="*/ 5183 h 1502699"/>
              <a:gd name="T62" fmla="*/ 936523 w 1890176"/>
              <a:gd name="T63" fmla="*/ 86 h 1502699"/>
              <a:gd name="T64" fmla="*/ 1542744 w 1890176"/>
              <a:gd name="T65" fmla="*/ 208780 h 15026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176"/>
              <a:gd name="T100" fmla="*/ 0 h 1502699"/>
              <a:gd name="T101" fmla="*/ 1890176 w 1890176"/>
              <a:gd name="T102" fmla="*/ 1502699 h 15026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176" h="1502699">
                <a:moveTo>
                  <a:pt x="1542306" y="208908"/>
                </a:moveTo>
                <a:cubicBezTo>
                  <a:pt x="1721012" y="352384"/>
                  <a:pt x="1834029" y="547356"/>
                  <a:pt x="1877166" y="755507"/>
                </a:cubicBezTo>
                <a:lnTo>
                  <a:pt x="1890176" y="837888"/>
                </a:lnTo>
                <a:lnTo>
                  <a:pt x="1885971" y="831537"/>
                </a:lnTo>
                <a:cubicBezTo>
                  <a:pt x="1760410" y="660232"/>
                  <a:pt x="1577667" y="530839"/>
                  <a:pt x="1360527" y="474446"/>
                </a:cubicBezTo>
                <a:lnTo>
                  <a:pt x="1333578" y="468890"/>
                </a:lnTo>
                <a:lnTo>
                  <a:pt x="1265428" y="454838"/>
                </a:lnTo>
                <a:cubicBezTo>
                  <a:pt x="1103640" y="429909"/>
                  <a:pt x="945111" y="447440"/>
                  <a:pt x="801168" y="499128"/>
                </a:cubicBezTo>
                <a:lnTo>
                  <a:pt x="775247" y="509876"/>
                </a:lnTo>
                <a:lnTo>
                  <a:pt x="716643" y="534173"/>
                </a:lnTo>
                <a:cubicBezTo>
                  <a:pt x="634049" y="573184"/>
                  <a:pt x="557523" y="623894"/>
                  <a:pt x="489510" y="684509"/>
                </a:cubicBezTo>
                <a:lnTo>
                  <a:pt x="427279" y="745561"/>
                </a:lnTo>
                <a:cubicBezTo>
                  <a:pt x="426328" y="746494"/>
                  <a:pt x="425378" y="747426"/>
                  <a:pt x="424427" y="748359"/>
                </a:cubicBezTo>
                <a:cubicBezTo>
                  <a:pt x="362362" y="815378"/>
                  <a:pt x="309627" y="891703"/>
                  <a:pt x="268669" y="975542"/>
                </a:cubicBezTo>
                <a:lnTo>
                  <a:pt x="256661" y="1003585"/>
                </a:lnTo>
                <a:lnTo>
                  <a:pt x="231727" y="1061819"/>
                </a:lnTo>
                <a:cubicBezTo>
                  <a:pt x="209836" y="1120919"/>
                  <a:pt x="193543" y="1183091"/>
                  <a:pt x="183571" y="1247806"/>
                </a:cubicBezTo>
                <a:cubicBezTo>
                  <a:pt x="173599" y="1312521"/>
                  <a:pt x="170421" y="1376714"/>
                  <a:pt x="173505" y="1439662"/>
                </a:cubicBezTo>
                <a:lnTo>
                  <a:pt x="179753" y="1502699"/>
                </a:lnTo>
                <a:lnTo>
                  <a:pt x="161472" y="1478279"/>
                </a:lnTo>
                <a:cubicBezTo>
                  <a:pt x="109343" y="1400889"/>
                  <a:pt x="69612" y="1317057"/>
                  <a:pt x="42604" y="1229797"/>
                </a:cubicBezTo>
                <a:lnTo>
                  <a:pt x="41607" y="1225930"/>
                </a:lnTo>
                <a:lnTo>
                  <a:pt x="19850" y="1141508"/>
                </a:lnTo>
                <a:cubicBezTo>
                  <a:pt x="1363" y="1052301"/>
                  <a:pt x="-4290" y="960672"/>
                  <a:pt x="3222" y="869639"/>
                </a:cubicBezTo>
                <a:lnTo>
                  <a:pt x="11481" y="806737"/>
                </a:lnTo>
                <a:lnTo>
                  <a:pt x="15134" y="778916"/>
                </a:lnTo>
                <a:cubicBezTo>
                  <a:pt x="42342" y="628413"/>
                  <a:pt x="106425" y="482356"/>
                  <a:pt x="208908" y="354710"/>
                </a:cubicBezTo>
                <a:lnTo>
                  <a:pt x="255152" y="302716"/>
                </a:lnTo>
                <a:cubicBezTo>
                  <a:pt x="261248" y="295863"/>
                  <a:pt x="267342" y="289009"/>
                  <a:pt x="273439" y="282156"/>
                </a:cubicBezTo>
                <a:cubicBezTo>
                  <a:pt x="430846" y="122304"/>
                  <a:pt x="634275" y="28739"/>
                  <a:pt x="845411" y="5652"/>
                </a:cubicBezTo>
                <a:lnTo>
                  <a:pt x="853013" y="5186"/>
                </a:lnTo>
                <a:lnTo>
                  <a:pt x="936257" y="86"/>
                </a:lnTo>
                <a:cubicBezTo>
                  <a:pt x="1148813" y="-2779"/>
                  <a:pt x="1363601" y="65431"/>
                  <a:pt x="1542306" y="20890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18000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5" name="任意多边形 19"/>
          <p:cNvSpPr>
            <a:spLocks/>
          </p:cNvSpPr>
          <p:nvPr/>
        </p:nvSpPr>
        <p:spPr bwMode="auto">
          <a:xfrm rot="4146070">
            <a:off x="2037507" y="3445778"/>
            <a:ext cx="2667040" cy="1868435"/>
          </a:xfrm>
          <a:custGeom>
            <a:avLst/>
            <a:gdLst>
              <a:gd name="T0" fmla="*/ 71641 w 1896983"/>
              <a:gd name="T1" fmla="*/ 586469 h 1328648"/>
              <a:gd name="T2" fmla="*/ 350299 w 1896983"/>
              <a:gd name="T3" fmla="*/ 212472 h 1328648"/>
              <a:gd name="T4" fmla="*/ 406444 w 1896983"/>
              <a:gd name="T5" fmla="*/ 171363 h 1328648"/>
              <a:gd name="T6" fmla="*/ 428647 w 1896983"/>
              <a:gd name="T7" fmla="*/ 155106 h 1328648"/>
              <a:gd name="T8" fmla="*/ 1046000 w 1896983"/>
              <a:gd name="T9" fmla="*/ 5053 h 1328648"/>
              <a:gd name="T10" fmla="*/ 1053530 w 1896983"/>
              <a:gd name="T11" fmla="*/ 6196 h 1328648"/>
              <a:gd name="T12" fmla="*/ 1135989 w 1896983"/>
              <a:gd name="T13" fmla="*/ 18716 h 1328648"/>
              <a:gd name="T14" fmla="*/ 1684597 w 1896983"/>
              <a:gd name="T15" fmla="*/ 350334 h 1328648"/>
              <a:gd name="T16" fmla="*/ 1897036 w 1896983"/>
              <a:gd name="T17" fmla="*/ 955169 h 1328648"/>
              <a:gd name="T18" fmla="*/ 1892432 w 1896983"/>
              <a:gd name="T19" fmla="*/ 1038451 h 1328648"/>
              <a:gd name="T20" fmla="*/ 1889656 w 1896983"/>
              <a:gd name="T21" fmla="*/ 1031356 h 1328648"/>
              <a:gd name="T22" fmla="*/ 1451032 w 1896983"/>
              <a:gd name="T23" fmla="*/ 571725 h 1328648"/>
              <a:gd name="T24" fmla="*/ 1425854 w 1896983"/>
              <a:gd name="T25" fmla="*/ 560626 h 1328648"/>
              <a:gd name="T26" fmla="*/ 1362180 w 1896983"/>
              <a:gd name="T27" fmla="*/ 532555 h 1328648"/>
              <a:gd name="T28" fmla="*/ 898967 w 1896983"/>
              <a:gd name="T29" fmla="*/ 478223 h 1328648"/>
              <a:gd name="T30" fmla="*/ 871366 w 1896983"/>
              <a:gd name="T31" fmla="*/ 483280 h 1328648"/>
              <a:gd name="T32" fmla="*/ 808960 w 1896983"/>
              <a:gd name="T33" fmla="*/ 494712 h 1328648"/>
              <a:gd name="T34" fmla="*/ 555283 w 1896983"/>
              <a:gd name="T35" fmla="*/ 593930 h 1328648"/>
              <a:gd name="T36" fmla="*/ 481602 w 1896983"/>
              <a:gd name="T37" fmla="*/ 640533 h 1328648"/>
              <a:gd name="T38" fmla="*/ 478224 w 1896983"/>
              <a:gd name="T39" fmla="*/ 642669 h 1328648"/>
              <a:gd name="T40" fmla="*/ 278167 w 1896983"/>
              <a:gd name="T41" fmla="*/ 832032 h 1328648"/>
              <a:gd name="T42" fmla="*/ 260532 w 1896983"/>
              <a:gd name="T43" fmla="*/ 856922 h 1328648"/>
              <a:gd name="T44" fmla="*/ 223906 w 1896983"/>
              <a:gd name="T45" fmla="*/ 908617 h 1328648"/>
              <a:gd name="T46" fmla="*/ 137713 w 1896983"/>
              <a:gd name="T47" fmla="*/ 1080329 h 1328648"/>
              <a:gd name="T48" fmla="*/ 87526 w 1896983"/>
              <a:gd name="T49" fmla="*/ 1265791 h 1328648"/>
              <a:gd name="T50" fmla="*/ 80378 w 1896983"/>
              <a:gd name="T51" fmla="*/ 1328737 h 1328648"/>
              <a:gd name="T52" fmla="*/ 67640 w 1896983"/>
              <a:gd name="T53" fmla="*/ 1301017 h 1328648"/>
              <a:gd name="T54" fmla="*/ 3679 w 1896983"/>
              <a:gd name="T55" fmla="*/ 1033076 h 1328648"/>
              <a:gd name="T56" fmla="*/ 3518 w 1896983"/>
              <a:gd name="T57" fmla="*/ 1029085 h 1328648"/>
              <a:gd name="T58" fmla="*/ 0 w 1896983"/>
              <a:gd name="T59" fmla="*/ 941971 h 1328648"/>
              <a:gd name="T60" fmla="*/ 40916 w 1896983"/>
              <a:gd name="T61" fmla="*/ 672665 h 1328648"/>
              <a:gd name="T62" fmla="*/ 62219 w 1896983"/>
              <a:gd name="T63" fmla="*/ 612903 h 1328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6983"/>
              <a:gd name="T97" fmla="*/ 0 h 1328648"/>
              <a:gd name="T98" fmla="*/ 1896983 w 1896983"/>
              <a:gd name="T99" fmla="*/ 1328648 h 1328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6983" h="1328648">
                <a:moveTo>
                  <a:pt x="71638" y="586430"/>
                </a:moveTo>
                <a:cubicBezTo>
                  <a:pt x="129887" y="445015"/>
                  <a:pt x="223251" y="315699"/>
                  <a:pt x="350284" y="212458"/>
                </a:cubicBezTo>
                <a:lnTo>
                  <a:pt x="406427" y="171352"/>
                </a:lnTo>
                <a:lnTo>
                  <a:pt x="428629" y="155096"/>
                </a:lnTo>
                <a:cubicBezTo>
                  <a:pt x="616132" y="31918"/>
                  <a:pt x="834687" y="-16775"/>
                  <a:pt x="1045956" y="5053"/>
                </a:cubicBezTo>
                <a:lnTo>
                  <a:pt x="1053486" y="6196"/>
                </a:lnTo>
                <a:lnTo>
                  <a:pt x="1135942" y="18715"/>
                </a:lnTo>
                <a:cubicBezTo>
                  <a:pt x="1344347" y="60611"/>
                  <a:pt x="1539989" y="172464"/>
                  <a:pt x="1684527" y="350311"/>
                </a:cubicBezTo>
                <a:cubicBezTo>
                  <a:pt x="1829066" y="528159"/>
                  <a:pt x="1898556" y="742536"/>
                  <a:pt x="1896957" y="955105"/>
                </a:cubicBezTo>
                <a:lnTo>
                  <a:pt x="1892353" y="1038381"/>
                </a:lnTo>
                <a:lnTo>
                  <a:pt x="1889577" y="1031287"/>
                </a:lnTo>
                <a:cubicBezTo>
                  <a:pt x="1802846" y="837408"/>
                  <a:pt x="1651399" y="672480"/>
                  <a:pt x="1450972" y="571687"/>
                </a:cubicBezTo>
                <a:lnTo>
                  <a:pt x="1425795" y="560588"/>
                </a:lnTo>
                <a:lnTo>
                  <a:pt x="1362123" y="532519"/>
                </a:lnTo>
                <a:cubicBezTo>
                  <a:pt x="1209196" y="474126"/>
                  <a:pt x="1050525" y="457928"/>
                  <a:pt x="898930" y="478191"/>
                </a:cubicBezTo>
                <a:lnTo>
                  <a:pt x="871330" y="483248"/>
                </a:lnTo>
                <a:lnTo>
                  <a:pt x="808926" y="494679"/>
                </a:lnTo>
                <a:cubicBezTo>
                  <a:pt x="719976" y="515449"/>
                  <a:pt x="634497" y="548932"/>
                  <a:pt x="555260" y="593890"/>
                </a:cubicBezTo>
                <a:lnTo>
                  <a:pt x="481582" y="640490"/>
                </a:lnTo>
                <a:lnTo>
                  <a:pt x="478204" y="642626"/>
                </a:lnTo>
                <a:cubicBezTo>
                  <a:pt x="403434" y="695094"/>
                  <a:pt x="335828" y="758624"/>
                  <a:pt x="278155" y="831976"/>
                </a:cubicBezTo>
                <a:lnTo>
                  <a:pt x="260521" y="856865"/>
                </a:lnTo>
                <a:lnTo>
                  <a:pt x="223897" y="908556"/>
                </a:lnTo>
                <a:cubicBezTo>
                  <a:pt x="190068" y="961730"/>
                  <a:pt x="161065" y="1019086"/>
                  <a:pt x="137707" y="1080257"/>
                </a:cubicBezTo>
                <a:cubicBezTo>
                  <a:pt x="114350" y="1141427"/>
                  <a:pt x="97744" y="1203518"/>
                  <a:pt x="87522" y="1265706"/>
                </a:cubicBezTo>
                <a:lnTo>
                  <a:pt x="80375" y="1328648"/>
                </a:lnTo>
                <a:lnTo>
                  <a:pt x="67637" y="1300930"/>
                </a:lnTo>
                <a:cubicBezTo>
                  <a:pt x="32949" y="1214308"/>
                  <a:pt x="11733" y="1123995"/>
                  <a:pt x="3679" y="1033007"/>
                </a:cubicBezTo>
                <a:lnTo>
                  <a:pt x="3518" y="1029016"/>
                </a:lnTo>
                <a:lnTo>
                  <a:pt x="0" y="941908"/>
                </a:lnTo>
                <a:cubicBezTo>
                  <a:pt x="686" y="850807"/>
                  <a:pt x="14427" y="760038"/>
                  <a:pt x="40914" y="672620"/>
                </a:cubicBezTo>
                <a:lnTo>
                  <a:pt x="62216" y="612862"/>
                </a:lnTo>
                <a:lnTo>
                  <a:pt x="71638" y="586430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180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6" name="任意多边形 23"/>
          <p:cNvSpPr>
            <a:spLocks/>
          </p:cNvSpPr>
          <p:nvPr/>
        </p:nvSpPr>
        <p:spPr bwMode="auto">
          <a:xfrm rot="18279225">
            <a:off x="1454041" y="4225130"/>
            <a:ext cx="2667039" cy="1773004"/>
          </a:xfrm>
          <a:custGeom>
            <a:avLst/>
            <a:gdLst>
              <a:gd name="T0" fmla="*/ 1843529 w 1897068"/>
              <a:gd name="T1" fmla="*/ 0 h 1260240"/>
              <a:gd name="T2" fmla="*/ 1854079 w 1897068"/>
              <a:gd name="T3" fmla="*/ 28621 h 1260240"/>
              <a:gd name="T4" fmla="*/ 1897068 w 1897068"/>
              <a:gd name="T5" fmla="*/ 300696 h 1260240"/>
              <a:gd name="T6" fmla="*/ 1896919 w 1897068"/>
              <a:gd name="T7" fmla="*/ 304690 h 1260240"/>
              <a:gd name="T8" fmla="*/ 1893671 w 1897068"/>
              <a:gd name="T9" fmla="*/ 391807 h 1260240"/>
              <a:gd name="T10" fmla="*/ 1831999 w 1897068"/>
              <a:gd name="T11" fmla="*/ 657110 h 1260240"/>
              <a:gd name="T12" fmla="*/ 1806127 w 1897068"/>
              <a:gd name="T13" fmla="*/ 715037 h 1260240"/>
              <a:gd name="T14" fmla="*/ 1794685 w 1897068"/>
              <a:gd name="T15" fmla="*/ 740658 h 1260240"/>
              <a:gd name="T16" fmla="*/ 1487879 w 1897068"/>
              <a:gd name="T17" fmla="*/ 1091897 h 1260240"/>
              <a:gd name="T18" fmla="*/ 1428716 w 1897068"/>
              <a:gd name="T19" fmla="*/ 1128527 h 1260240"/>
              <a:gd name="T20" fmla="*/ 1405321 w 1897068"/>
              <a:gd name="T21" fmla="*/ 1143011 h 1260240"/>
              <a:gd name="T22" fmla="*/ 778218 w 1897068"/>
              <a:gd name="T23" fmla="*/ 1244732 h 1260240"/>
              <a:gd name="T24" fmla="*/ 770798 w 1897068"/>
              <a:gd name="T25" fmla="*/ 1243009 h 1260240"/>
              <a:gd name="T26" fmla="*/ 689563 w 1897068"/>
              <a:gd name="T27" fmla="*/ 1224134 h 1260240"/>
              <a:gd name="T28" fmla="*/ 168342 w 1897068"/>
              <a:gd name="T29" fmla="*/ 850996 h 1260240"/>
              <a:gd name="T30" fmla="*/ 3450 w 1897068"/>
              <a:gd name="T31" fmla="*/ 231551 h 1260240"/>
              <a:gd name="T32" fmla="*/ 14498 w 1897068"/>
              <a:gd name="T33" fmla="*/ 148885 h 1260240"/>
              <a:gd name="T34" fmla="*/ 16715 w 1897068"/>
              <a:gd name="T35" fmla="*/ 156172 h 1260240"/>
              <a:gd name="T36" fmla="*/ 418360 w 1897068"/>
              <a:gd name="T37" fmla="*/ 648399 h 1260240"/>
              <a:gd name="T38" fmla="*/ 442601 w 1897068"/>
              <a:gd name="T39" fmla="*/ 661418 h 1260240"/>
              <a:gd name="T40" fmla="*/ 503905 w 1897068"/>
              <a:gd name="T41" fmla="*/ 694339 h 1260240"/>
              <a:gd name="T42" fmla="*/ 961489 w 1897068"/>
              <a:gd name="T43" fmla="*/ 784421 h 1260240"/>
              <a:gd name="T44" fmla="*/ 989400 w 1897068"/>
              <a:gd name="T45" fmla="*/ 781521 h 1260240"/>
              <a:gd name="T46" fmla="*/ 1052501 w 1897068"/>
              <a:gd name="T47" fmla="*/ 774963 h 1260240"/>
              <a:gd name="T48" fmla="*/ 1313098 w 1897068"/>
              <a:gd name="T49" fmla="*/ 695721 h 1260240"/>
              <a:gd name="T50" fmla="*/ 1390169 w 1897068"/>
              <a:gd name="T51" fmla="*/ 654974 h 1260240"/>
              <a:gd name="T52" fmla="*/ 1393699 w 1897068"/>
              <a:gd name="T53" fmla="*/ 653107 h 1260240"/>
              <a:gd name="T54" fmla="*/ 1607829 w 1897068"/>
              <a:gd name="T55" fmla="*/ 479840 h 1260240"/>
              <a:gd name="T56" fmla="*/ 1627342 w 1897068"/>
              <a:gd name="T57" fmla="*/ 456392 h 1260240"/>
              <a:gd name="T58" fmla="*/ 1667863 w 1897068"/>
              <a:gd name="T59" fmla="*/ 407698 h 1260240"/>
              <a:gd name="T60" fmla="*/ 1767107 w 1897068"/>
              <a:gd name="T61" fmla="*/ 243197 h 1260240"/>
              <a:gd name="T62" fmla="*/ 1831521 w 1897068"/>
              <a:gd name="T63" fmla="*/ 62198 h 1260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068"/>
              <a:gd name="T97" fmla="*/ 0 h 1260240"/>
              <a:gd name="T98" fmla="*/ 1897068 w 1897068"/>
              <a:gd name="T99" fmla="*/ 1260240 h 1260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068" h="1260240">
                <a:moveTo>
                  <a:pt x="1843529" y="0"/>
                </a:moveTo>
                <a:lnTo>
                  <a:pt x="1854079" y="28621"/>
                </a:lnTo>
                <a:cubicBezTo>
                  <a:pt x="1881946" y="117672"/>
                  <a:pt x="1896094" y="209359"/>
                  <a:pt x="1897068" y="300696"/>
                </a:cubicBezTo>
                <a:lnTo>
                  <a:pt x="1896919" y="304690"/>
                </a:lnTo>
                <a:lnTo>
                  <a:pt x="1893671" y="391807"/>
                </a:lnTo>
                <a:cubicBezTo>
                  <a:pt x="1885925" y="482580"/>
                  <a:pt x="1865186" y="572010"/>
                  <a:pt x="1831999" y="657110"/>
                </a:cubicBezTo>
                <a:lnTo>
                  <a:pt x="1806127" y="715037"/>
                </a:lnTo>
                <a:lnTo>
                  <a:pt x="1794685" y="740658"/>
                </a:lnTo>
                <a:cubicBezTo>
                  <a:pt x="1725646" y="877132"/>
                  <a:pt x="1622536" y="998817"/>
                  <a:pt x="1487879" y="1091897"/>
                </a:cubicBezTo>
                <a:lnTo>
                  <a:pt x="1428716" y="1128527"/>
                </a:lnTo>
                <a:lnTo>
                  <a:pt x="1405321" y="1143011"/>
                </a:lnTo>
                <a:cubicBezTo>
                  <a:pt x="1208832" y="1251278"/>
                  <a:pt x="987159" y="1282877"/>
                  <a:pt x="778218" y="1244732"/>
                </a:cubicBezTo>
                <a:lnTo>
                  <a:pt x="770798" y="1243009"/>
                </a:lnTo>
                <a:lnTo>
                  <a:pt x="689563" y="1224134"/>
                </a:lnTo>
                <a:cubicBezTo>
                  <a:pt x="485034" y="1166204"/>
                  <a:pt x="298655" y="1039517"/>
                  <a:pt x="168342" y="850996"/>
                </a:cubicBezTo>
                <a:cubicBezTo>
                  <a:pt x="38030" y="662476"/>
                  <a:pt x="-14627" y="443356"/>
                  <a:pt x="3450" y="231551"/>
                </a:cubicBezTo>
                <a:lnTo>
                  <a:pt x="14498" y="148885"/>
                </a:lnTo>
                <a:lnTo>
                  <a:pt x="16715" y="156172"/>
                </a:lnTo>
                <a:cubicBezTo>
                  <a:pt x="88151" y="356192"/>
                  <a:pt x="226354" y="532367"/>
                  <a:pt x="418360" y="648399"/>
                </a:cubicBezTo>
                <a:lnTo>
                  <a:pt x="442601" y="661418"/>
                </a:lnTo>
                <a:lnTo>
                  <a:pt x="503905" y="694339"/>
                </a:lnTo>
                <a:cubicBezTo>
                  <a:pt x="651843" y="764416"/>
                  <a:pt x="808781" y="792868"/>
                  <a:pt x="961489" y="784421"/>
                </a:cubicBezTo>
                <a:lnTo>
                  <a:pt x="989400" y="781521"/>
                </a:lnTo>
                <a:lnTo>
                  <a:pt x="1052501" y="774963"/>
                </a:lnTo>
                <a:cubicBezTo>
                  <a:pt x="1142795" y="761152"/>
                  <a:pt x="1230612" y="734399"/>
                  <a:pt x="1313098" y="695721"/>
                </a:cubicBezTo>
                <a:lnTo>
                  <a:pt x="1390169" y="654974"/>
                </a:lnTo>
                <a:lnTo>
                  <a:pt x="1393699" y="653107"/>
                </a:lnTo>
                <a:cubicBezTo>
                  <a:pt x="1472314" y="606594"/>
                  <a:pt x="1544642" y="548498"/>
                  <a:pt x="1607829" y="479840"/>
                </a:cubicBezTo>
                <a:lnTo>
                  <a:pt x="1627342" y="456392"/>
                </a:lnTo>
                <a:lnTo>
                  <a:pt x="1667863" y="407698"/>
                </a:lnTo>
                <a:cubicBezTo>
                  <a:pt x="1705713" y="357308"/>
                  <a:pt x="1739076" y="302373"/>
                  <a:pt x="1767107" y="243197"/>
                </a:cubicBezTo>
                <a:cubicBezTo>
                  <a:pt x="1795138" y="184022"/>
                  <a:pt x="1816508" y="123406"/>
                  <a:pt x="1831521" y="62198"/>
                </a:cubicBezTo>
                <a:lnTo>
                  <a:pt x="1843529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7600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7" name="任意多边形 27"/>
          <p:cNvSpPr>
            <a:spLocks/>
          </p:cNvSpPr>
          <p:nvPr/>
        </p:nvSpPr>
        <p:spPr bwMode="auto">
          <a:xfrm rot="3838178">
            <a:off x="95407" y="3174554"/>
            <a:ext cx="2668714" cy="1756262"/>
          </a:xfrm>
          <a:custGeom>
            <a:avLst/>
            <a:gdLst>
              <a:gd name="T0" fmla="*/ 16533 w 1897143"/>
              <a:gd name="T1" fmla="*/ 127020 h 1249545"/>
              <a:gd name="T2" fmla="*/ 18664 w 1897143"/>
              <a:gd name="T3" fmla="*/ 134331 h 1249545"/>
              <a:gd name="T4" fmla="*/ 414717 w 1897143"/>
              <a:gd name="T5" fmla="*/ 631247 h 1249545"/>
              <a:gd name="T6" fmla="*/ 438821 w 1897143"/>
              <a:gd name="T7" fmla="*/ 644552 h 1249545"/>
              <a:gd name="T8" fmla="*/ 499775 w 1897143"/>
              <a:gd name="T9" fmla="*/ 678198 h 1249545"/>
              <a:gd name="T10" fmla="*/ 956614 w 1897143"/>
              <a:gd name="T11" fmla="*/ 773723 h 1249545"/>
              <a:gd name="T12" fmla="*/ 984579 w 1897143"/>
              <a:gd name="T13" fmla="*/ 771157 h 1249545"/>
              <a:gd name="T14" fmla="*/ 1047805 w 1897143"/>
              <a:gd name="T15" fmla="*/ 765354 h 1249545"/>
              <a:gd name="T16" fmla="*/ 1309536 w 1897143"/>
              <a:gd name="T17" fmla="*/ 689239 h 1249545"/>
              <a:gd name="T18" fmla="*/ 1387150 w 1897143"/>
              <a:gd name="T19" fmla="*/ 649421 h 1249545"/>
              <a:gd name="T20" fmla="*/ 1390706 w 1897143"/>
              <a:gd name="T21" fmla="*/ 647597 h 1249545"/>
              <a:gd name="T22" fmla="*/ 1607061 w 1897143"/>
              <a:gd name="T23" fmla="*/ 476924 h 1249545"/>
              <a:gd name="T24" fmla="*/ 1626868 w 1897143"/>
              <a:gd name="T25" fmla="*/ 453713 h 1249545"/>
              <a:gd name="T26" fmla="*/ 1668000 w 1897143"/>
              <a:gd name="T27" fmla="*/ 405514 h 1249545"/>
              <a:gd name="T28" fmla="*/ 1769281 w 1897143"/>
              <a:gd name="T29" fmla="*/ 242234 h 1249545"/>
              <a:gd name="T30" fmla="*/ 1835905 w 1897143"/>
              <a:gd name="T31" fmla="*/ 62043 h 1249545"/>
              <a:gd name="T32" fmla="*/ 1848664 w 1897143"/>
              <a:gd name="T33" fmla="*/ 0 h 1249545"/>
              <a:gd name="T34" fmla="*/ 1858880 w 1897143"/>
              <a:gd name="T35" fmla="*/ 28743 h 1249545"/>
              <a:gd name="T36" fmla="*/ 1898650 w 1897143"/>
              <a:gd name="T37" fmla="*/ 301271 h 1249545"/>
              <a:gd name="T38" fmla="*/ 1898453 w 1897143"/>
              <a:gd name="T39" fmla="*/ 305262 h 1249545"/>
              <a:gd name="T40" fmla="*/ 1894162 w 1897143"/>
              <a:gd name="T41" fmla="*/ 392323 h 1249545"/>
              <a:gd name="T42" fmla="*/ 1829275 w 1897143"/>
              <a:gd name="T43" fmla="*/ 656832 h 1249545"/>
              <a:gd name="T44" fmla="*/ 1802693 w 1897143"/>
              <a:gd name="T45" fmla="*/ 714438 h 1249545"/>
              <a:gd name="T46" fmla="*/ 1790936 w 1897143"/>
              <a:gd name="T47" fmla="*/ 739917 h 1249545"/>
              <a:gd name="T48" fmla="*/ 1479710 w 1897143"/>
              <a:gd name="T49" fmla="*/ 1087418 h 1249545"/>
              <a:gd name="T50" fmla="*/ 1420067 w 1897143"/>
              <a:gd name="T51" fmla="*/ 1123332 h 1249545"/>
              <a:gd name="T52" fmla="*/ 1396482 w 1897143"/>
              <a:gd name="T53" fmla="*/ 1137534 h 1249545"/>
              <a:gd name="T54" fmla="*/ 767710 w 1897143"/>
              <a:gd name="T55" fmla="*/ 1231747 h 1249545"/>
              <a:gd name="T56" fmla="*/ 760305 w 1897143"/>
              <a:gd name="T57" fmla="*/ 1229935 h 1249545"/>
              <a:gd name="T58" fmla="*/ 679236 w 1897143"/>
              <a:gd name="T59" fmla="*/ 1210096 h 1249545"/>
              <a:gd name="T60" fmla="*/ 162098 w 1897143"/>
              <a:gd name="T61" fmla="*/ 830816 h 1249545"/>
              <a:gd name="T62" fmla="*/ 4489 w 1897143"/>
              <a:gd name="T63" fmla="*/ 209536 h 1249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143"/>
              <a:gd name="T97" fmla="*/ 0 h 1249545"/>
              <a:gd name="T98" fmla="*/ 1897143 w 1897143"/>
              <a:gd name="T99" fmla="*/ 1249545 h 1249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143" h="1249545">
                <a:moveTo>
                  <a:pt x="16520" y="127039"/>
                </a:moveTo>
                <a:lnTo>
                  <a:pt x="18649" y="134351"/>
                </a:lnTo>
                <a:cubicBezTo>
                  <a:pt x="87692" y="335210"/>
                  <a:pt x="223781" y="513023"/>
                  <a:pt x="414388" y="631339"/>
                </a:cubicBezTo>
                <a:lnTo>
                  <a:pt x="438473" y="644646"/>
                </a:lnTo>
                <a:lnTo>
                  <a:pt x="499378" y="678297"/>
                </a:lnTo>
                <a:cubicBezTo>
                  <a:pt x="646469" y="750134"/>
                  <a:pt x="803056" y="780459"/>
                  <a:pt x="955855" y="773836"/>
                </a:cubicBezTo>
                <a:lnTo>
                  <a:pt x="983798" y="771269"/>
                </a:lnTo>
                <a:lnTo>
                  <a:pt x="1046973" y="765465"/>
                </a:lnTo>
                <a:cubicBezTo>
                  <a:pt x="1137424" y="752734"/>
                  <a:pt x="1225556" y="727029"/>
                  <a:pt x="1308497" y="689339"/>
                </a:cubicBezTo>
                <a:lnTo>
                  <a:pt x="1386049" y="649516"/>
                </a:lnTo>
                <a:lnTo>
                  <a:pt x="1389602" y="647691"/>
                </a:lnTo>
                <a:cubicBezTo>
                  <a:pt x="1468766" y="602120"/>
                  <a:pt x="1541783" y="544892"/>
                  <a:pt x="1605785" y="476993"/>
                </a:cubicBezTo>
                <a:lnTo>
                  <a:pt x="1625577" y="453779"/>
                </a:lnTo>
                <a:lnTo>
                  <a:pt x="1666676" y="405573"/>
                </a:lnTo>
                <a:cubicBezTo>
                  <a:pt x="1705125" y="355638"/>
                  <a:pt x="1739142" y="301105"/>
                  <a:pt x="1767877" y="242269"/>
                </a:cubicBezTo>
                <a:cubicBezTo>
                  <a:pt x="1796612" y="183432"/>
                  <a:pt x="1818705" y="123077"/>
                  <a:pt x="1834448" y="62052"/>
                </a:cubicBezTo>
                <a:lnTo>
                  <a:pt x="1847197" y="0"/>
                </a:lnTo>
                <a:lnTo>
                  <a:pt x="1857405" y="28747"/>
                </a:lnTo>
                <a:cubicBezTo>
                  <a:pt x="1884207" y="118124"/>
                  <a:pt x="1897259" y="209973"/>
                  <a:pt x="1897143" y="301315"/>
                </a:cubicBezTo>
                <a:lnTo>
                  <a:pt x="1896946" y="305306"/>
                </a:lnTo>
                <a:lnTo>
                  <a:pt x="1892659" y="392380"/>
                </a:lnTo>
                <a:cubicBezTo>
                  <a:pt x="1883829" y="483054"/>
                  <a:pt x="1862023" y="572229"/>
                  <a:pt x="1827823" y="656928"/>
                </a:cubicBezTo>
                <a:lnTo>
                  <a:pt x="1801262" y="714542"/>
                </a:lnTo>
                <a:lnTo>
                  <a:pt x="1789514" y="740025"/>
                </a:lnTo>
                <a:cubicBezTo>
                  <a:pt x="1718850" y="875663"/>
                  <a:pt x="1614296" y="996109"/>
                  <a:pt x="1478536" y="1087576"/>
                </a:cubicBezTo>
                <a:lnTo>
                  <a:pt x="1418940" y="1123496"/>
                </a:lnTo>
                <a:lnTo>
                  <a:pt x="1395374" y="1137700"/>
                </a:lnTo>
                <a:cubicBezTo>
                  <a:pt x="1197606" y="1243613"/>
                  <a:pt x="975572" y="1272564"/>
                  <a:pt x="767101" y="1231926"/>
                </a:cubicBezTo>
                <a:lnTo>
                  <a:pt x="759702" y="1230114"/>
                </a:lnTo>
                <a:lnTo>
                  <a:pt x="678697" y="1210272"/>
                </a:lnTo>
                <a:cubicBezTo>
                  <a:pt x="474875" y="1149903"/>
                  <a:pt x="290022" y="1021000"/>
                  <a:pt x="161969" y="830937"/>
                </a:cubicBezTo>
                <a:cubicBezTo>
                  <a:pt x="33917" y="640874"/>
                  <a:pt x="-16120" y="421140"/>
                  <a:pt x="4485" y="209567"/>
                </a:cubicBezTo>
                <a:lnTo>
                  <a:pt x="16520" y="1270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91120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198127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35334"/>
            <a:ext cx="12542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ở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ít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ở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 ta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400" dirty="0">
                <a:latin typeface="Times New Roman" panose="02020603050405020304" pitchFamily="18" charset="0"/>
              </a:rPr>
              <a:t>?</a:t>
            </a:r>
            <a:endParaRPr lang="en-US" altLang="en-US" sz="3400" dirty="0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835708" y="2018618"/>
            <a:ext cx="7477851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85750" algn="just" eaLnBrk="1" hangingPunct="1">
              <a:defRPr/>
            </a:pPr>
            <a:r>
              <a:rPr lang="en-US" altLang="en-US" sz="4000" u="sng" dirty="0" err="1">
                <a:latin typeface="Times New Roman" pitchFamily="18" charset="0"/>
              </a:rPr>
              <a:t>Chú</a:t>
            </a:r>
            <a:r>
              <a:rPr lang="en-US" altLang="en-US" sz="4000" u="sng" dirty="0">
                <a:latin typeface="Times New Roman" pitchFamily="18" charset="0"/>
              </a:rPr>
              <a:t> ý: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Nếu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chữ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ở </a:t>
            </a:r>
            <a:r>
              <a:rPr lang="en-US" altLang="en-US" sz="4000" dirty="0" err="1">
                <a:latin typeface="Times New Roman" pitchFamily="18" charset="0"/>
              </a:rPr>
              <a:t>phần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thập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bị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trừ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ít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hơn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chữ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ở </a:t>
            </a:r>
            <a:r>
              <a:rPr lang="en-US" altLang="en-US" sz="4000" dirty="0" err="1">
                <a:latin typeface="Times New Roman" pitchFamily="18" charset="0"/>
              </a:rPr>
              <a:t>phần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thập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trừ</a:t>
            </a:r>
            <a:r>
              <a:rPr lang="en-US" altLang="en-US" sz="4000" dirty="0">
                <a:latin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</a:rPr>
              <a:t>thì</a:t>
            </a:r>
            <a:r>
              <a:rPr lang="en-US" altLang="en-US" sz="4000" dirty="0">
                <a:latin typeface="Times New Roman" pitchFamily="18" charset="0"/>
              </a:rPr>
              <a:t> ta </a:t>
            </a:r>
            <a:r>
              <a:rPr lang="en-US" altLang="en-US" sz="4000" dirty="0" err="1">
                <a:latin typeface="Times New Roman" pitchFamily="18" charset="0"/>
              </a:rPr>
              <a:t>có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thể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viết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thêm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một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thích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hợp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chữ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0 </a:t>
            </a:r>
            <a:r>
              <a:rPr lang="en-US" altLang="en-US" sz="4000" dirty="0" err="1">
                <a:latin typeface="Times New Roman" pitchFamily="18" charset="0"/>
              </a:rPr>
              <a:t>vào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bên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phải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phần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thập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bị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trừ</a:t>
            </a:r>
            <a:r>
              <a:rPr lang="en-US" altLang="en-US" sz="4000" dirty="0">
                <a:latin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</a:rPr>
              <a:t>rồi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trừ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như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trừ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các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tự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nhiên</a:t>
            </a:r>
            <a:r>
              <a:rPr lang="en-US" altLang="en-US" sz="4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612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85" grpId="0" animBg="1"/>
      <p:bldP spid="86" grpId="0" animBg="1"/>
      <p:bldP spid="87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3765079" y="5079800"/>
            <a:ext cx="56524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LUYỆN TẬP</a:t>
            </a:r>
            <a:endParaRPr lang="en-GB" altLang="zh-CN" sz="660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143852" y="2311797"/>
            <a:ext cx="257139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600" cap="all" spc="30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6600" cap="all" spc="3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53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28" grpId="0"/>
          <p:bldP spid="2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28" grpId="0"/>
          <p:bldP spid="28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384902" y="1260812"/>
            <a:ext cx="3056841" cy="4093826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611" r="-60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307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87386" y="91778"/>
            <a:ext cx="4544091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altLang="en-US" sz="4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 1.Tính:</a:t>
            </a:r>
          </a:p>
        </p:txBody>
      </p:sp>
      <p:sp>
        <p:nvSpPr>
          <p:cNvPr id="30" name="矩形 29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V="1">
            <a:off x="9183557" y="3257863"/>
            <a:ext cx="100013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757745" y="2497041"/>
            <a:ext cx="2355850" cy="1754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>
                <a:latin typeface="Times New Roman" pitchFamily="18" charset="0"/>
              </a:rPr>
              <a:t>a.    68,4</a:t>
            </a:r>
          </a:p>
          <a:p>
            <a:pPr eaLnBrk="1" hangingPunct="1">
              <a:defRPr/>
            </a:pPr>
            <a:r>
              <a:rPr lang="en-US" altLang="en-US" sz="3600">
                <a:latin typeface="Times New Roman" pitchFamily="18" charset="0"/>
              </a:rPr>
              <a:t>       25,7</a:t>
            </a:r>
          </a:p>
          <a:p>
            <a:pPr eaLnBrk="1" hangingPunct="1">
              <a:defRPr/>
            </a:pP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559432" y="3647978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42,7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2489582" y="3635278"/>
            <a:ext cx="1089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154620" y="2793903"/>
            <a:ext cx="59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653457" y="2429188"/>
            <a:ext cx="2327275" cy="1754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latin typeface="Times New Roman" pitchFamily="18" charset="0"/>
              </a:rPr>
              <a:t>b.   46,8 </a:t>
            </a:r>
          </a:p>
          <a:p>
            <a:pPr eaLnBrk="1" hangingPunct="1">
              <a:defRPr/>
            </a:pPr>
            <a:r>
              <a:rPr lang="en-US" altLang="en-US" sz="3600" dirty="0">
                <a:latin typeface="Times New Roman" pitchFamily="18" charset="0"/>
              </a:rPr>
              <a:t>        9,34</a:t>
            </a:r>
          </a:p>
          <a:p>
            <a:pPr eaLnBrk="1" hangingPunct="1">
              <a:defRPr/>
            </a:pP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9939207" y="2707000"/>
            <a:ext cx="59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0304332" y="3538850"/>
            <a:ext cx="1341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0321795" y="3489638"/>
            <a:ext cx="1430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37,46</a:t>
            </a: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5315419" y="6307138"/>
            <a:ext cx="100013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785319" y="5478463"/>
            <a:ext cx="2327275" cy="1754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latin typeface="Times New Roman" pitchFamily="18" charset="0"/>
              </a:rPr>
              <a:t>b.   50,81 </a:t>
            </a:r>
          </a:p>
          <a:p>
            <a:pPr eaLnBrk="1" hangingPunct="1">
              <a:defRPr/>
            </a:pPr>
            <a:r>
              <a:rPr lang="en-US" altLang="en-US" sz="3600" dirty="0">
                <a:latin typeface="Times New Roman" pitchFamily="18" charset="0"/>
              </a:rPr>
              <a:t>      19,256</a:t>
            </a:r>
          </a:p>
          <a:p>
            <a:pPr eaLnBrk="1" hangingPunct="1">
              <a:defRPr/>
            </a:pPr>
            <a:endParaRPr lang="en-US" altLang="en-US" sz="3600" dirty="0">
              <a:latin typeface="Times New Roman" pitchFamily="18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071069" y="5756275"/>
            <a:ext cx="59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6436194" y="6588125"/>
            <a:ext cx="1341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453657" y="6538913"/>
            <a:ext cx="1847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31,554</a:t>
            </a:r>
          </a:p>
        </p:txBody>
      </p:sp>
    </p:spTree>
    <p:extLst>
      <p:ext uri="{BB962C8B-B14F-4D97-AF65-F5344CB8AC3E}">
        <p14:creationId xmlns:p14="http://schemas.microsoft.com/office/powerpoint/2010/main" val="109517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462017-9B3D-4316-9859-CFD204F9CC70}"/>
              </a:ext>
            </a:extLst>
          </p:cNvPr>
          <p:cNvGrpSpPr/>
          <p:nvPr/>
        </p:nvGrpSpPr>
        <p:grpSpPr>
          <a:xfrm>
            <a:off x="1957230" y="1517496"/>
            <a:ext cx="3407670" cy="2754924"/>
            <a:chOff x="1390650" y="1079500"/>
            <a:chExt cx="2424113" cy="163472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450182" y="1079500"/>
              <a:ext cx="2364581" cy="1634729"/>
            </a:xfrm>
            <a:custGeom>
              <a:avLst/>
              <a:gdLst>
                <a:gd name="T0" fmla="*/ 1192 w 1192"/>
                <a:gd name="T1" fmla="*/ 148 h 1156"/>
                <a:gd name="T2" fmla="*/ 74 w 1192"/>
                <a:gd name="T3" fmla="*/ 0 h 1156"/>
                <a:gd name="T4" fmla="*/ 0 w 1192"/>
                <a:gd name="T5" fmla="*/ 788 h 1156"/>
                <a:gd name="T6" fmla="*/ 710 w 1192"/>
                <a:gd name="T7" fmla="*/ 854 h 1156"/>
                <a:gd name="T8" fmla="*/ 898 w 1192"/>
                <a:gd name="T9" fmla="*/ 1156 h 1156"/>
                <a:gd name="T10" fmla="*/ 881 w 1192"/>
                <a:gd name="T11" fmla="*/ 866 h 1156"/>
                <a:gd name="T12" fmla="*/ 1093 w 1192"/>
                <a:gd name="T13" fmla="*/ 873 h 1156"/>
                <a:gd name="T14" fmla="*/ 1192 w 1192"/>
                <a:gd name="T15" fmla="*/ 14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2" h="1156">
                  <a:moveTo>
                    <a:pt x="1192" y="148"/>
                  </a:moveTo>
                  <a:lnTo>
                    <a:pt x="74" y="0"/>
                  </a:lnTo>
                  <a:lnTo>
                    <a:pt x="0" y="788"/>
                  </a:lnTo>
                  <a:lnTo>
                    <a:pt x="710" y="854"/>
                  </a:lnTo>
                  <a:lnTo>
                    <a:pt x="898" y="1156"/>
                  </a:lnTo>
                  <a:lnTo>
                    <a:pt x="881" y="866"/>
                  </a:lnTo>
                  <a:lnTo>
                    <a:pt x="1093" y="873"/>
                  </a:lnTo>
                  <a:lnTo>
                    <a:pt x="1192" y="1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390650" y="1200944"/>
              <a:ext cx="2227660" cy="1513285"/>
            </a:xfrm>
            <a:custGeom>
              <a:avLst/>
              <a:gdLst>
                <a:gd name="T0" fmla="*/ 1123 w 1123"/>
                <a:gd name="T1" fmla="*/ 0 h 1070"/>
                <a:gd name="T2" fmla="*/ 0 w 1123"/>
                <a:gd name="T3" fmla="*/ 0 h 1070"/>
                <a:gd name="T4" fmla="*/ 0 w 1123"/>
                <a:gd name="T5" fmla="*/ 787 h 1070"/>
                <a:gd name="T6" fmla="*/ 712 w 1123"/>
                <a:gd name="T7" fmla="*/ 787 h 1070"/>
                <a:gd name="T8" fmla="*/ 928 w 1123"/>
                <a:gd name="T9" fmla="*/ 1070 h 1070"/>
                <a:gd name="T10" fmla="*/ 928 w 1123"/>
                <a:gd name="T11" fmla="*/ 787 h 1070"/>
                <a:gd name="T12" fmla="*/ 1123 w 1123"/>
                <a:gd name="T13" fmla="*/ 787 h 1070"/>
                <a:gd name="T14" fmla="*/ 1123 w 1123"/>
                <a:gd name="T15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1070">
                  <a:moveTo>
                    <a:pt x="1123" y="0"/>
                  </a:moveTo>
                  <a:lnTo>
                    <a:pt x="0" y="0"/>
                  </a:lnTo>
                  <a:lnTo>
                    <a:pt x="0" y="787"/>
                  </a:lnTo>
                  <a:lnTo>
                    <a:pt x="712" y="787"/>
                  </a:lnTo>
                  <a:lnTo>
                    <a:pt x="928" y="1070"/>
                  </a:lnTo>
                  <a:lnTo>
                    <a:pt x="928" y="787"/>
                  </a:lnTo>
                  <a:lnTo>
                    <a:pt x="1123" y="787"/>
                  </a:lnTo>
                  <a:lnTo>
                    <a:pt x="11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19AAFB8-5B30-4241-85AA-8C53BC6B92AB}"/>
              </a:ext>
            </a:extLst>
          </p:cNvPr>
          <p:cNvGrpSpPr/>
          <p:nvPr/>
        </p:nvGrpSpPr>
        <p:grpSpPr>
          <a:xfrm>
            <a:off x="7388411" y="1517496"/>
            <a:ext cx="3407669" cy="2754924"/>
            <a:chOff x="5254229" y="1079500"/>
            <a:chExt cx="2424112" cy="163472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313760" y="1079500"/>
              <a:ext cx="2364581" cy="1634729"/>
            </a:xfrm>
            <a:custGeom>
              <a:avLst/>
              <a:gdLst>
                <a:gd name="T0" fmla="*/ 1192 w 1192"/>
                <a:gd name="T1" fmla="*/ 148 h 1156"/>
                <a:gd name="T2" fmla="*/ 74 w 1192"/>
                <a:gd name="T3" fmla="*/ 0 h 1156"/>
                <a:gd name="T4" fmla="*/ 0 w 1192"/>
                <a:gd name="T5" fmla="*/ 788 h 1156"/>
                <a:gd name="T6" fmla="*/ 710 w 1192"/>
                <a:gd name="T7" fmla="*/ 854 h 1156"/>
                <a:gd name="T8" fmla="*/ 898 w 1192"/>
                <a:gd name="T9" fmla="*/ 1156 h 1156"/>
                <a:gd name="T10" fmla="*/ 881 w 1192"/>
                <a:gd name="T11" fmla="*/ 866 h 1156"/>
                <a:gd name="T12" fmla="*/ 1093 w 1192"/>
                <a:gd name="T13" fmla="*/ 873 h 1156"/>
                <a:gd name="T14" fmla="*/ 1192 w 1192"/>
                <a:gd name="T15" fmla="*/ 14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2" h="1156">
                  <a:moveTo>
                    <a:pt x="1192" y="148"/>
                  </a:moveTo>
                  <a:lnTo>
                    <a:pt x="74" y="0"/>
                  </a:lnTo>
                  <a:lnTo>
                    <a:pt x="0" y="788"/>
                  </a:lnTo>
                  <a:lnTo>
                    <a:pt x="710" y="854"/>
                  </a:lnTo>
                  <a:lnTo>
                    <a:pt x="898" y="1156"/>
                  </a:lnTo>
                  <a:lnTo>
                    <a:pt x="881" y="866"/>
                  </a:lnTo>
                  <a:lnTo>
                    <a:pt x="1093" y="873"/>
                  </a:lnTo>
                  <a:lnTo>
                    <a:pt x="1192" y="1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5254229" y="1200944"/>
              <a:ext cx="2227659" cy="1513285"/>
            </a:xfrm>
            <a:custGeom>
              <a:avLst/>
              <a:gdLst>
                <a:gd name="T0" fmla="*/ 1123 w 1123"/>
                <a:gd name="T1" fmla="*/ 0 h 1070"/>
                <a:gd name="T2" fmla="*/ 0 w 1123"/>
                <a:gd name="T3" fmla="*/ 0 h 1070"/>
                <a:gd name="T4" fmla="*/ 0 w 1123"/>
                <a:gd name="T5" fmla="*/ 787 h 1070"/>
                <a:gd name="T6" fmla="*/ 712 w 1123"/>
                <a:gd name="T7" fmla="*/ 787 h 1070"/>
                <a:gd name="T8" fmla="*/ 928 w 1123"/>
                <a:gd name="T9" fmla="*/ 1070 h 1070"/>
                <a:gd name="T10" fmla="*/ 928 w 1123"/>
                <a:gd name="T11" fmla="*/ 787 h 1070"/>
                <a:gd name="T12" fmla="*/ 1123 w 1123"/>
                <a:gd name="T13" fmla="*/ 787 h 1070"/>
                <a:gd name="T14" fmla="*/ 1123 w 1123"/>
                <a:gd name="T15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1070">
                  <a:moveTo>
                    <a:pt x="1123" y="0"/>
                  </a:moveTo>
                  <a:lnTo>
                    <a:pt x="0" y="0"/>
                  </a:lnTo>
                  <a:lnTo>
                    <a:pt x="0" y="787"/>
                  </a:lnTo>
                  <a:lnTo>
                    <a:pt x="712" y="787"/>
                  </a:lnTo>
                  <a:lnTo>
                    <a:pt x="928" y="1070"/>
                  </a:lnTo>
                  <a:lnTo>
                    <a:pt x="928" y="787"/>
                  </a:lnTo>
                  <a:lnTo>
                    <a:pt x="1123" y="787"/>
                  </a:lnTo>
                  <a:lnTo>
                    <a:pt x="11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234345-538C-413E-8E21-6BED85DFC79D}"/>
              </a:ext>
            </a:extLst>
          </p:cNvPr>
          <p:cNvGrpSpPr/>
          <p:nvPr/>
        </p:nvGrpSpPr>
        <p:grpSpPr>
          <a:xfrm>
            <a:off x="4612819" y="4408462"/>
            <a:ext cx="3407670" cy="2673928"/>
            <a:chOff x="1390650" y="3039269"/>
            <a:chExt cx="2424113" cy="16335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450182" y="3039269"/>
              <a:ext cx="2364581" cy="1633538"/>
            </a:xfrm>
            <a:custGeom>
              <a:avLst/>
              <a:gdLst>
                <a:gd name="T0" fmla="*/ 1192 w 1192"/>
                <a:gd name="T1" fmla="*/ 148 h 1156"/>
                <a:gd name="T2" fmla="*/ 74 w 1192"/>
                <a:gd name="T3" fmla="*/ 0 h 1156"/>
                <a:gd name="T4" fmla="*/ 0 w 1192"/>
                <a:gd name="T5" fmla="*/ 788 h 1156"/>
                <a:gd name="T6" fmla="*/ 710 w 1192"/>
                <a:gd name="T7" fmla="*/ 854 h 1156"/>
                <a:gd name="T8" fmla="*/ 898 w 1192"/>
                <a:gd name="T9" fmla="*/ 1156 h 1156"/>
                <a:gd name="T10" fmla="*/ 881 w 1192"/>
                <a:gd name="T11" fmla="*/ 866 h 1156"/>
                <a:gd name="T12" fmla="*/ 1093 w 1192"/>
                <a:gd name="T13" fmla="*/ 873 h 1156"/>
                <a:gd name="T14" fmla="*/ 1192 w 1192"/>
                <a:gd name="T15" fmla="*/ 14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2" h="1156">
                  <a:moveTo>
                    <a:pt x="1192" y="148"/>
                  </a:moveTo>
                  <a:lnTo>
                    <a:pt x="74" y="0"/>
                  </a:lnTo>
                  <a:lnTo>
                    <a:pt x="0" y="788"/>
                  </a:lnTo>
                  <a:lnTo>
                    <a:pt x="710" y="854"/>
                  </a:lnTo>
                  <a:lnTo>
                    <a:pt x="898" y="1156"/>
                  </a:lnTo>
                  <a:lnTo>
                    <a:pt x="881" y="866"/>
                  </a:lnTo>
                  <a:lnTo>
                    <a:pt x="1093" y="873"/>
                  </a:lnTo>
                  <a:lnTo>
                    <a:pt x="1192" y="1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390650" y="3160713"/>
              <a:ext cx="2227660" cy="1512094"/>
            </a:xfrm>
            <a:custGeom>
              <a:avLst/>
              <a:gdLst>
                <a:gd name="T0" fmla="*/ 1123 w 1123"/>
                <a:gd name="T1" fmla="*/ 0 h 1070"/>
                <a:gd name="T2" fmla="*/ 0 w 1123"/>
                <a:gd name="T3" fmla="*/ 0 h 1070"/>
                <a:gd name="T4" fmla="*/ 0 w 1123"/>
                <a:gd name="T5" fmla="*/ 787 h 1070"/>
                <a:gd name="T6" fmla="*/ 712 w 1123"/>
                <a:gd name="T7" fmla="*/ 787 h 1070"/>
                <a:gd name="T8" fmla="*/ 928 w 1123"/>
                <a:gd name="T9" fmla="*/ 1070 h 1070"/>
                <a:gd name="T10" fmla="*/ 928 w 1123"/>
                <a:gd name="T11" fmla="*/ 787 h 1070"/>
                <a:gd name="T12" fmla="*/ 1123 w 1123"/>
                <a:gd name="T13" fmla="*/ 787 h 1070"/>
                <a:gd name="T14" fmla="*/ 1123 w 1123"/>
                <a:gd name="T15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1070">
                  <a:moveTo>
                    <a:pt x="1123" y="0"/>
                  </a:moveTo>
                  <a:lnTo>
                    <a:pt x="0" y="0"/>
                  </a:lnTo>
                  <a:lnTo>
                    <a:pt x="0" y="787"/>
                  </a:lnTo>
                  <a:lnTo>
                    <a:pt x="712" y="787"/>
                  </a:lnTo>
                  <a:lnTo>
                    <a:pt x="928" y="1070"/>
                  </a:lnTo>
                  <a:lnTo>
                    <a:pt x="928" y="787"/>
                  </a:lnTo>
                  <a:lnTo>
                    <a:pt x="1123" y="787"/>
                  </a:lnTo>
                  <a:lnTo>
                    <a:pt x="11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97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0715" y="170995"/>
            <a:ext cx="632348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2: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Đặt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rồi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818" y="108529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ea typeface="微软雅黑"/>
              </a:rPr>
              <a:t> a) 72,1 – 30,4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53004" y="1830180"/>
            <a:ext cx="165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72,1</a:t>
            </a:r>
          </a:p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30,4</a:t>
            </a:r>
          </a:p>
          <a:p>
            <a:pPr lvl="0">
              <a:defRPr/>
            </a:pPr>
            <a:endParaRPr lang="en-US" altLang="en-US" sz="3600" dirty="0">
              <a:latin typeface="Times New Roman" pitchFamily="18" charset="0"/>
              <a:ea typeface="微软雅黑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972991" y="2968253"/>
            <a:ext cx="1127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41,7</a:t>
            </a: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2927400" y="2956385"/>
            <a:ext cx="1089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09775" y="111515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ea typeface="微软雅黑"/>
              </a:rPr>
              <a:t> b) 5,12 – 0,68	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408961" y="1860039"/>
            <a:ext cx="165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5,12</a:t>
            </a:r>
          </a:p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0,68</a:t>
            </a:r>
          </a:p>
          <a:p>
            <a:pPr lvl="0">
              <a:defRPr/>
            </a:pPr>
            <a:endParaRPr lang="en-US" altLang="en-US" sz="3600" dirty="0">
              <a:latin typeface="Times New Roman" pitchFamily="18" charset="0"/>
              <a:ea typeface="微软雅黑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8428948" y="2998112"/>
            <a:ext cx="1127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4,44</a:t>
            </a: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8383357" y="2986244"/>
            <a:ext cx="1089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61597" y="398604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ea typeface="微软雅黑"/>
              </a:rPr>
              <a:t> c) 69 – 7,85	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660783" y="4730928"/>
            <a:ext cx="165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69</a:t>
            </a:r>
          </a:p>
          <a:p>
            <a:pPr lvl="0">
              <a:defRPr/>
            </a:pPr>
            <a:r>
              <a:rPr lang="en-US" altLang="en-US" sz="3600" dirty="0">
                <a:latin typeface="Times New Roman" pitchFamily="18" charset="0"/>
                <a:ea typeface="微软雅黑"/>
              </a:rPr>
              <a:t>  7,85</a:t>
            </a:r>
          </a:p>
          <a:p>
            <a:pPr lvl="0">
              <a:defRPr/>
            </a:pPr>
            <a:endParaRPr lang="en-US" altLang="en-US" sz="3600" dirty="0">
              <a:latin typeface="Times New Roman" pitchFamily="18" charset="0"/>
              <a:ea typeface="微软雅黑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80770" y="5869001"/>
            <a:ext cx="1587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61,15</a:t>
            </a: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5635179" y="5857133"/>
            <a:ext cx="1089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2539884" y="2032149"/>
            <a:ext cx="560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57848" y="2089057"/>
            <a:ext cx="47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237054" y="5037540"/>
            <a:ext cx="560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76349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6501383" y="2409115"/>
            <a:ext cx="0" cy="4231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1914846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9783" y="230500"/>
            <a:ext cx="11973991" cy="15696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indent="398463" algn="just" defTabSz="914400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400" dirty="0" err="1">
                <a:latin typeface="Times New Roman" pitchFamily="18" charset="0"/>
              </a:rPr>
              <a:t>Bài</a:t>
            </a:r>
            <a:r>
              <a:rPr lang="en-US" altLang="en-US" sz="3400" dirty="0">
                <a:latin typeface="Times New Roman" pitchFamily="18" charset="0"/>
              </a:rPr>
              <a:t> 3. </a:t>
            </a:r>
            <a:r>
              <a:rPr lang="en-US" altLang="en-US" sz="3400" dirty="0" err="1">
                <a:latin typeface="Times New Roman" pitchFamily="18" charset="0"/>
              </a:rPr>
              <a:t>Một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thùng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đựng</a:t>
            </a:r>
            <a:r>
              <a:rPr lang="en-US" altLang="en-US" sz="3400" dirty="0">
                <a:latin typeface="Times New Roman" pitchFamily="18" charset="0"/>
              </a:rPr>
              <a:t> 28,75 kg </a:t>
            </a:r>
            <a:r>
              <a:rPr lang="en-US" altLang="en-US" sz="3400" dirty="0" err="1">
                <a:latin typeface="Times New Roman" pitchFamily="18" charset="0"/>
              </a:rPr>
              <a:t>đường</a:t>
            </a:r>
            <a:r>
              <a:rPr lang="en-US" altLang="en-US" sz="3400" dirty="0">
                <a:latin typeface="Times New Roman" pitchFamily="18" charset="0"/>
              </a:rPr>
              <a:t>. </a:t>
            </a:r>
            <a:r>
              <a:rPr lang="en-US" altLang="en-US" sz="3400" dirty="0" err="1">
                <a:latin typeface="Times New Roman" pitchFamily="18" charset="0"/>
              </a:rPr>
              <a:t>Người</a:t>
            </a:r>
            <a:r>
              <a:rPr lang="en-US" altLang="en-US" sz="3400" dirty="0">
                <a:latin typeface="Times New Roman" pitchFamily="18" charset="0"/>
              </a:rPr>
              <a:t> ta </a:t>
            </a:r>
            <a:r>
              <a:rPr lang="en-US" altLang="en-US" sz="3400" dirty="0" err="1">
                <a:latin typeface="Times New Roman" pitchFamily="18" charset="0"/>
              </a:rPr>
              <a:t>lấy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từ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thùng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đó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ra</a:t>
            </a:r>
            <a:r>
              <a:rPr lang="en-US" altLang="en-US" sz="3400" dirty="0">
                <a:latin typeface="Times New Roman" pitchFamily="18" charset="0"/>
              </a:rPr>
              <a:t> 10,5 kg </a:t>
            </a:r>
            <a:r>
              <a:rPr lang="en-US" altLang="en-US" sz="3400" dirty="0" err="1">
                <a:latin typeface="Times New Roman" pitchFamily="18" charset="0"/>
              </a:rPr>
              <a:t>đường</a:t>
            </a:r>
            <a:r>
              <a:rPr lang="en-US" altLang="en-US" sz="3400" dirty="0">
                <a:latin typeface="Times New Roman" pitchFamily="18" charset="0"/>
              </a:rPr>
              <a:t>, </a:t>
            </a:r>
            <a:r>
              <a:rPr lang="en-US" altLang="en-US" sz="3400" dirty="0" err="1">
                <a:latin typeface="Times New Roman" pitchFamily="18" charset="0"/>
              </a:rPr>
              <a:t>sau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đó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lại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lấy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ra</a:t>
            </a:r>
            <a:r>
              <a:rPr lang="en-US" altLang="en-US" sz="3400" dirty="0">
                <a:latin typeface="Times New Roman" pitchFamily="18" charset="0"/>
              </a:rPr>
              <a:t> 8 kg </a:t>
            </a:r>
            <a:r>
              <a:rPr lang="en-US" altLang="en-US" sz="3400" dirty="0" err="1">
                <a:latin typeface="Times New Roman" pitchFamily="18" charset="0"/>
              </a:rPr>
              <a:t>đường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nữa</a:t>
            </a:r>
            <a:r>
              <a:rPr lang="en-US" altLang="en-US" sz="3400" dirty="0">
                <a:latin typeface="Times New Roman" pitchFamily="18" charset="0"/>
              </a:rPr>
              <a:t>. </a:t>
            </a:r>
            <a:r>
              <a:rPr lang="en-US" altLang="en-US" sz="3400" dirty="0" err="1">
                <a:latin typeface="Times New Roman" pitchFamily="18" charset="0"/>
              </a:rPr>
              <a:t>Hỏi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trong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thùng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còn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bao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nhiêu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ki</a:t>
            </a:r>
            <a:r>
              <a:rPr lang="en-US" altLang="en-US" sz="3400" dirty="0">
                <a:latin typeface="Times New Roman" pitchFamily="18" charset="0"/>
              </a:rPr>
              <a:t>-</a:t>
            </a:r>
            <a:r>
              <a:rPr lang="en-US" altLang="en-US" sz="3400" dirty="0" err="1">
                <a:latin typeface="Times New Roman" pitchFamily="18" charset="0"/>
              </a:rPr>
              <a:t>lô</a:t>
            </a:r>
            <a:r>
              <a:rPr lang="en-US" altLang="en-US" sz="3400" dirty="0">
                <a:latin typeface="Times New Roman" pitchFamily="18" charset="0"/>
              </a:rPr>
              <a:t>-gam </a:t>
            </a:r>
            <a:r>
              <a:rPr lang="en-US" altLang="en-US" sz="3400" dirty="0" err="1">
                <a:latin typeface="Times New Roman" pitchFamily="18" charset="0"/>
              </a:rPr>
              <a:t>đường</a:t>
            </a:r>
            <a:r>
              <a:rPr lang="en-US" altLang="en-US" sz="3400" dirty="0">
                <a:latin typeface="Times New Roman" pitchFamily="18" charset="0"/>
              </a:rPr>
              <a:t>?</a:t>
            </a:r>
          </a:p>
        </p:txBody>
      </p:sp>
      <p:sp>
        <p:nvSpPr>
          <p:cNvPr id="16" name="矩形 15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7531" y="2166277"/>
            <a:ext cx="29130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49314" y="3151840"/>
            <a:ext cx="2346325" cy="2282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677" y="3950352"/>
            <a:ext cx="16017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28,75kg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1547639" y="3178827"/>
            <a:ext cx="581025" cy="2206625"/>
          </a:xfrm>
          <a:prstGeom prst="leftBrace">
            <a:avLst>
              <a:gd name="adj1" fmla="val 65808"/>
              <a:gd name="adj2" fmla="val 49075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9314" y="4699652"/>
            <a:ext cx="23463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49314" y="4051952"/>
            <a:ext cx="2346325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33439" y="3175652"/>
            <a:ext cx="2346325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49314" y="3328052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1: 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10,5kg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63602" y="4115452"/>
            <a:ext cx="231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2: 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8kg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33439" y="4861577"/>
            <a:ext cx="2317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kg đường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722559" y="3175652"/>
            <a:ext cx="1593850" cy="1535113"/>
            <a:chOff x="9316065" y="4498975"/>
            <a:chExt cx="1593737" cy="1535113"/>
          </a:xfrm>
        </p:grpSpPr>
        <p:sp>
          <p:nvSpPr>
            <p:cNvPr id="31" name="Right Brace 30"/>
            <p:cNvSpPr/>
            <p:nvPr/>
          </p:nvSpPr>
          <p:spPr>
            <a:xfrm>
              <a:off x="9316065" y="4498975"/>
              <a:ext cx="609557" cy="1535113"/>
            </a:xfrm>
            <a:prstGeom prst="rightBrace">
              <a:avLst>
                <a:gd name="adj1" fmla="val 13172"/>
                <a:gd name="adj2" fmla="val 50000"/>
              </a:avLst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9942871" y="4848909"/>
              <a:ext cx="9669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25519" y="5612822"/>
            <a:ext cx="5943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: 10,25 kg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endParaRPr lang="en-US" altLang="en-US" sz="3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81103" y="3172146"/>
            <a:ext cx="11588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	10,5 + 8 = 18,5 (kg)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92203" y="4310384"/>
            <a:ext cx="11661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</a:rPr>
              <a:t>	28,75 – 18,5 = 10,25 (kg)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2086" y="2127500"/>
            <a:ext cx="1555233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Bài</a:t>
            </a:r>
            <a:r>
              <a:rPr lang="en-US" altLang="en-US" sz="3400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giải</a:t>
            </a:r>
            <a:endParaRPr lang="en-US" altLang="en-US" sz="3400" u="sng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875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00715" y="170995"/>
            <a:ext cx="4544091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2</a:t>
            </a:r>
          </a:p>
        </p:txBody>
      </p:sp>
      <p:sp>
        <p:nvSpPr>
          <p:cNvPr id="39" name="矩形 38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85055" y="4850419"/>
            <a:ext cx="5943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Đáp số: 10,25 kg đường</a:t>
            </a:r>
            <a:endParaRPr lang="en-US" sz="340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63755" y="2446944"/>
            <a:ext cx="11588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còn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lại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thùng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sau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khi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lấy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10,5 kg </a:t>
            </a:r>
            <a:r>
              <a:rPr lang="en-US" alt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28,75 - 10,5  = 18,25 (kg)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74855" y="3585182"/>
            <a:ext cx="11661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Trong thùng còn lại số đường là: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18,25 – 8 = 10,25 (kg)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80513" y="1462812"/>
            <a:ext cx="1555233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dirty="0" err="1">
                <a:latin typeface="Times New Roman" pitchFamily="18" charset="0"/>
                <a:ea typeface="+mn-ea"/>
              </a:rPr>
              <a:t>Bài</a:t>
            </a:r>
            <a:r>
              <a:rPr lang="en-US" altLang="en-US" sz="3400" dirty="0">
                <a:latin typeface="Times New Roman" pitchFamily="18" charset="0"/>
                <a:ea typeface="+mn-ea"/>
              </a:rPr>
              <a:t> </a:t>
            </a:r>
            <a:r>
              <a:rPr lang="en-US" altLang="en-US" sz="3400" dirty="0" err="1">
                <a:latin typeface="Times New Roman" pitchFamily="18" charset="0"/>
                <a:ea typeface="+mn-ea"/>
              </a:rPr>
              <a:t>giải</a:t>
            </a:r>
            <a:endParaRPr lang="en-US" altLang="en-US" sz="3400" u="sng" dirty="0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8959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29280" y="3686443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596727" y="267902"/>
            <a:ext cx="11395075" cy="314007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3600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lô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-gam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còn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thùng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3600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600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606252" y="3952300"/>
            <a:ext cx="11371263" cy="297021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3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3757440" y="2632927"/>
            <a:ext cx="763111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10,25 kg</a:t>
            </a: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606252" y="1840765"/>
            <a:ext cx="113950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28,75 – (10,5 + 8) = 10,25 (kg)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4079702" y="6066557"/>
            <a:ext cx="763111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10,25 kg</a:t>
            </a:r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1706390" y="5417269"/>
            <a:ext cx="992346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28,75 –10,5 – 8 = 10,25 (kg)</a:t>
            </a:r>
          </a:p>
        </p:txBody>
      </p:sp>
    </p:spTree>
    <p:extLst>
      <p:ext uri="{BB962C8B-B14F-4D97-AF65-F5344CB8AC3E}">
        <p14:creationId xmlns:p14="http://schemas.microsoft.com/office/powerpoint/2010/main" val="1045536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8DA76F-9E55-46CB-A2D3-19475A025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7B909A-C6B7-4712-B062-A65E2F4AD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6" y="99886"/>
            <a:ext cx="5097296" cy="71327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686592-6C52-4A48-B857-7AF92E8EF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10255756" y="-8464"/>
            <a:ext cx="2169878" cy="216987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1D3315-2C88-4BF0-AC8A-9C6FFC6052C2}"/>
              </a:ext>
            </a:extLst>
          </p:cNvPr>
          <p:cNvSpPr/>
          <p:nvPr/>
        </p:nvSpPr>
        <p:spPr>
          <a:xfrm>
            <a:off x="2239267" y="484535"/>
            <a:ext cx="4026015" cy="813673"/>
          </a:xfrm>
          <a:prstGeom prst="rect">
            <a:avLst/>
          </a:prstGeom>
          <a:noFill/>
        </p:spPr>
        <p:txBody>
          <a:bodyPr wrap="square" lIns="96435" tIns="48218" rIns="96435" bIns="48218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r>
              <a:rPr lang="vi-VN" sz="1687" b="1" dirty="0">
                <a:ln w="38100">
                  <a:solidFill>
                    <a:srgbClr val="00B0F0"/>
                  </a:solidFill>
                </a:ln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TRÒ CHƠI</a:t>
            </a:r>
            <a:endParaRPr lang="en-US" sz="1687" b="1" dirty="0">
              <a:ln w="38100">
                <a:solidFill>
                  <a:srgbClr val="00B0F0"/>
                </a:solidFill>
              </a:ln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397D14-275E-43ED-B95C-9C457D9C6C94}"/>
              </a:ext>
            </a:extLst>
          </p:cNvPr>
          <p:cNvSpPr/>
          <p:nvPr/>
        </p:nvSpPr>
        <p:spPr>
          <a:xfrm>
            <a:off x="1096490" y="1602219"/>
            <a:ext cx="6764558" cy="2236816"/>
          </a:xfrm>
          <a:prstGeom prst="rect">
            <a:avLst/>
          </a:prstGeom>
          <a:noFill/>
        </p:spPr>
        <p:txBody>
          <a:bodyPr wrap="square" lIns="96435" tIns="48218" rIns="96435" bIns="48218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r>
              <a:rPr lang="vi-VN" sz="1687" b="1" dirty="0">
                <a:ln w="76200">
                  <a:solidFill>
                    <a:srgbClr val="EC943B"/>
                  </a:solidFill>
                </a:ln>
                <a:solidFill>
                  <a:srgbClr val="FFFF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HÁI SAO</a:t>
            </a:r>
            <a:endParaRPr lang="en-US" sz="1687" b="1" dirty="0">
              <a:ln w="76200">
                <a:solidFill>
                  <a:srgbClr val="EC943B"/>
                </a:solidFill>
              </a:ln>
              <a:solidFill>
                <a:srgbClr val="FFFF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EFA444E2-8327-4DF4-96DA-148C5A025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2" y="3616325"/>
            <a:ext cx="3555557" cy="3561988"/>
          </a:xfrm>
          <a:prstGeom prst="rect">
            <a:avLst/>
          </a:prstGeom>
        </p:spPr>
      </p:pic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E0DC1242-AADD-4A10-B039-F9C56C8E6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6" y="4163427"/>
            <a:ext cx="2578261" cy="2584691"/>
          </a:xfrm>
          <a:prstGeom prst="rect">
            <a:avLst/>
          </a:prstGeom>
        </p:spPr>
      </p:pic>
      <p:pic>
        <p:nvPicPr>
          <p:cNvPr id="55" name="Picture 54">
            <a:hlinkClick r:id="rId10" action="ppaction://hlinksldjump"/>
            <a:extLst>
              <a:ext uri="{FF2B5EF4-FFF2-40B4-BE49-F238E27FC236}">
                <a16:creationId xmlns:a16="http://schemas.microsoft.com/office/drawing/2014/main" id="{EA98C30B-570F-4696-BE3A-804FA3E066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6" y="3674778"/>
            <a:ext cx="3555557" cy="3561988"/>
          </a:xfrm>
          <a:prstGeom prst="rect">
            <a:avLst/>
          </a:prstGeom>
        </p:spPr>
      </p:pic>
      <p:pic>
        <p:nvPicPr>
          <p:cNvPr id="10" name="Picture 4" descr="卡通箭頭繪製箭頭箭頭創意箭頭矢量和png | How to draw hands, Hand drawn arrows, Arrow drawing">
            <a:hlinkClick r:id="rId12" action="ppaction://hlinksldjump"/>
            <a:extLst>
              <a:ext uri="{FF2B5EF4-FFF2-40B4-BE49-F238E27FC236}">
                <a16:creationId xmlns:a16="http://schemas.microsoft.com/office/drawing/2014/main" id="{5E2DA6A4-21E0-44C1-86DF-CAD4869A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0" b="73125" l="15156" r="72500">
                        <a14:foregroundMark x1="27344" y1="42031" x2="38750" y2="4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705">
            <a:off x="11136880" y="5541501"/>
            <a:ext cx="2216986" cy="2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7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2" grpId="0" build="p"/>
      <p:bldP spid="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6668D-F837-4866-9183-AF93ED73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" y="0"/>
            <a:ext cx="12858043" cy="72326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2BAC9-7103-49C5-8B6F-97B6B223219A}"/>
              </a:ext>
            </a:extLst>
          </p:cNvPr>
          <p:cNvSpPr/>
          <p:nvPr/>
        </p:nvSpPr>
        <p:spPr>
          <a:xfrm>
            <a:off x="434864" y="441995"/>
            <a:ext cx="11954751" cy="6268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endParaRPr lang="en-US" sz="1898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图片 38">
            <a:extLst>
              <a:ext uri="{FF2B5EF4-FFF2-40B4-BE49-F238E27FC236}">
                <a16:creationId xmlns:a16="http://schemas.microsoft.com/office/drawing/2014/main" id="{8C77FC92-37C5-4643-8B59-7C474A147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00">
            <a:off x="10898935" y="26411"/>
            <a:ext cx="1710442" cy="1710442"/>
          </a:xfrm>
          <a:prstGeom prst="rect">
            <a:avLst/>
          </a:prstGeom>
        </p:spPr>
      </p:pic>
      <p:pic>
        <p:nvPicPr>
          <p:cNvPr id="8" name="图片 39">
            <a:extLst>
              <a:ext uri="{FF2B5EF4-FFF2-40B4-BE49-F238E27FC236}">
                <a16:creationId xmlns:a16="http://schemas.microsoft.com/office/drawing/2014/main" id="{BA90DFEF-03C7-432B-BF51-7648D10E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32" y="2722460"/>
            <a:ext cx="1388309" cy="1388309"/>
          </a:xfrm>
          <a:prstGeom prst="rect">
            <a:avLst/>
          </a:prstGeom>
        </p:spPr>
      </p:pic>
      <p:pic>
        <p:nvPicPr>
          <p:cNvPr id="9" name="图片 40">
            <a:extLst>
              <a:ext uri="{FF2B5EF4-FFF2-40B4-BE49-F238E27FC236}">
                <a16:creationId xmlns:a16="http://schemas.microsoft.com/office/drawing/2014/main" id="{B2B6F7BF-14AE-496B-8C0C-C5DA48CF7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05" y="1573284"/>
            <a:ext cx="1010366" cy="1010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FAF27A-DC08-4B67-8380-896C3D55F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509" y="-536202"/>
            <a:ext cx="3555557" cy="35619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5CD6D-8C2B-473E-B984-E6F771C98436}"/>
              </a:ext>
            </a:extLst>
          </p:cNvPr>
          <p:cNvSpPr txBox="1"/>
          <p:nvPr/>
        </p:nvSpPr>
        <p:spPr>
          <a:xfrm>
            <a:off x="2000169" y="1286167"/>
            <a:ext cx="9753987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85829" fontAlgn="auto">
              <a:spcBef>
                <a:spcPts val="0"/>
              </a:spcBef>
              <a:spcAft>
                <a:spcPts val="0"/>
              </a:spcAft>
            </a:pP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Muốn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trừ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hai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số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thập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phân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ta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là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như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thế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nào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?</a:t>
            </a:r>
            <a:endParaRPr lang="en-US" sz="1898" b="1" dirty="0">
              <a:solidFill>
                <a:srgbClr val="0070C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0D4174D-1B51-484C-8290-955AB1D6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813" y="2385140"/>
            <a:ext cx="7773178" cy="26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14350" indent="-514350" defTabSz="1285829" eaLnBrk="1" fontAlgn="auto" hangingPunct="1">
              <a:spcBef>
                <a:spcPct val="50000"/>
              </a:spcBef>
              <a:spcAft>
                <a:spcPts val="0"/>
              </a:spcAft>
              <a:buAutoNum type="alphaUcPeriod"/>
            </a:pP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trái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qua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phải</a:t>
            </a:r>
            <a:endParaRPr lang="en-US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  <a:p>
            <a:pPr marL="514350" indent="-514350" defTabSz="1285829" eaLnBrk="1" fontAlgn="auto" hangingPunct="1">
              <a:spcBef>
                <a:spcPct val="50000"/>
              </a:spcBef>
              <a:spcAft>
                <a:spcPts val="0"/>
              </a:spcAft>
              <a:buAutoNum type="alphaUcPeriod"/>
            </a:pP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phải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qua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trái</a:t>
            </a:r>
            <a:r>
              <a:rPr lang="vi-VN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.</a:t>
            </a: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C.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Các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chữ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số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ở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cùng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1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hàng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thẳng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với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nhau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.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như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trừ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cac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số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tự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375" dirty="0" err="1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nhiên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.</a:t>
            </a:r>
            <a:endParaRPr lang="vi-VN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图片 40">
            <a:extLst>
              <a:ext uri="{FF2B5EF4-FFF2-40B4-BE49-F238E27FC236}">
                <a16:creationId xmlns:a16="http://schemas.microsoft.com/office/drawing/2014/main" id="{90F54694-3C1D-45D5-A66D-E553BCF11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46" y="3831376"/>
            <a:ext cx="1010366" cy="1010366"/>
          </a:xfrm>
          <a:prstGeom prst="rect">
            <a:avLst/>
          </a:prstGeom>
        </p:spPr>
      </p:pic>
      <p:pic>
        <p:nvPicPr>
          <p:cNvPr id="3076" name="Picture 4" descr="卡通箭頭繪製箭頭箭頭創意箭頭矢量和png | How to draw hands, Hand drawn arrows, Arrow drawing">
            <a:hlinkClick r:id="rId7" action="ppaction://hlinksldjump"/>
            <a:extLst>
              <a:ext uri="{FF2B5EF4-FFF2-40B4-BE49-F238E27FC236}">
                <a16:creationId xmlns:a16="http://schemas.microsoft.com/office/drawing/2014/main" id="{BD05438D-D57F-4960-BDB5-F9255308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0" b="73125" l="15156" r="72500">
                        <a14:foregroundMark x1="27344" y1="42031" x2="38750" y2="4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" flipH="1">
            <a:off x="-406387" y="5497419"/>
            <a:ext cx="2216986" cy="2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1748855" y="3688333"/>
            <a:ext cx="97930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TRỪ HAI SỐ </a:t>
            </a:r>
            <a:r>
              <a:rPr lang="en-US" altLang="zh-CN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THẬP </a:t>
            </a:r>
            <a:r>
              <a:rPr lang="en-US" altLang="zh-CN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PHÂN</a:t>
            </a:r>
            <a:endParaRPr lang="en-GB" altLang="zh-CN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48"/>
          <p:cNvSpPr txBox="1"/>
          <p:nvPr/>
        </p:nvSpPr>
        <p:spPr>
          <a:xfrm>
            <a:off x="2756967" y="2536205"/>
            <a:ext cx="77768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Thứ ba ngày 16 tháng 11 năm 2021</a:t>
            </a:r>
          </a:p>
          <a:p>
            <a:pPr algn="ctr"/>
            <a:r>
              <a:rPr lang="vi-VN" altLang="zh-CN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TOÁN</a:t>
            </a:r>
            <a:endParaRPr lang="en-GB" altLang="zh-CN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493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780"/>
                                </p:stCondLst>
                                <p:childTnLst>
                                  <p:par>
                                    <p:cTn id="1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72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820"/>
                                </p:stCondLst>
                                <p:childTnLst>
                                  <p:par>
                                    <p:cTn id="2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4" grpId="0"/>
          <p:bldP spid="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780"/>
                                </p:stCondLst>
                                <p:childTnLst>
                                  <p:par>
                                    <p:cTn id="1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72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820"/>
                                </p:stCondLst>
                                <p:childTnLst>
                                  <p:par>
                                    <p:cTn id="2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4" grpId="0"/>
          <p:bldP spid="4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6668D-F837-4866-9183-AF93ED73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" y="0"/>
            <a:ext cx="12858043" cy="72326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2BAC9-7103-49C5-8B6F-97B6B223219A}"/>
              </a:ext>
            </a:extLst>
          </p:cNvPr>
          <p:cNvSpPr/>
          <p:nvPr/>
        </p:nvSpPr>
        <p:spPr>
          <a:xfrm>
            <a:off x="434864" y="441995"/>
            <a:ext cx="11954751" cy="6268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endParaRPr lang="en-US" sz="1898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图片 38">
            <a:extLst>
              <a:ext uri="{FF2B5EF4-FFF2-40B4-BE49-F238E27FC236}">
                <a16:creationId xmlns:a16="http://schemas.microsoft.com/office/drawing/2014/main" id="{8C77FC92-37C5-4643-8B59-7C474A147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00">
            <a:off x="10898935" y="26411"/>
            <a:ext cx="1710442" cy="1710442"/>
          </a:xfrm>
          <a:prstGeom prst="rect">
            <a:avLst/>
          </a:prstGeom>
        </p:spPr>
      </p:pic>
      <p:pic>
        <p:nvPicPr>
          <p:cNvPr id="8" name="图片 39">
            <a:extLst>
              <a:ext uri="{FF2B5EF4-FFF2-40B4-BE49-F238E27FC236}">
                <a16:creationId xmlns:a16="http://schemas.microsoft.com/office/drawing/2014/main" id="{BA90DFEF-03C7-432B-BF51-7648D10E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32" y="2722460"/>
            <a:ext cx="1388309" cy="1388309"/>
          </a:xfrm>
          <a:prstGeom prst="rect">
            <a:avLst/>
          </a:prstGeom>
        </p:spPr>
      </p:pic>
      <p:pic>
        <p:nvPicPr>
          <p:cNvPr id="9" name="图片 40">
            <a:extLst>
              <a:ext uri="{FF2B5EF4-FFF2-40B4-BE49-F238E27FC236}">
                <a16:creationId xmlns:a16="http://schemas.microsoft.com/office/drawing/2014/main" id="{B2B6F7BF-14AE-496B-8C0C-C5DA48CF7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05" y="1573284"/>
            <a:ext cx="1010366" cy="1010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5CD6D-8C2B-473E-B984-E6F771C98436}"/>
              </a:ext>
            </a:extLst>
          </p:cNvPr>
          <p:cNvSpPr txBox="1"/>
          <p:nvPr/>
        </p:nvSpPr>
        <p:spPr>
          <a:xfrm>
            <a:off x="2432634" y="895201"/>
            <a:ext cx="9753987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85829" fontAlgn="auto">
              <a:spcBef>
                <a:spcPts val="0"/>
              </a:spcBef>
              <a:spcAft>
                <a:spcPts val="0"/>
              </a:spcAft>
            </a:pP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47,8 – 15,23 = 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E4FD11F-B474-43BD-B7FD-EE9CF466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86" y="2445287"/>
            <a:ext cx="10690928" cy="294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A. 32,57</a:t>
            </a: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B. 32,75</a:t>
            </a: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C. 23,75</a:t>
            </a:r>
            <a:endParaRPr lang="vi-VN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D. </a:t>
            </a: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31,57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67F985-116C-4A4D-8226-B2EF1705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20" y="-80362"/>
            <a:ext cx="2578261" cy="2584691"/>
          </a:xfrm>
          <a:prstGeom prst="rect">
            <a:avLst/>
          </a:prstGeom>
        </p:spPr>
      </p:pic>
      <p:pic>
        <p:nvPicPr>
          <p:cNvPr id="15" name="图片 40">
            <a:extLst>
              <a:ext uri="{FF2B5EF4-FFF2-40B4-BE49-F238E27FC236}">
                <a16:creationId xmlns:a16="http://schemas.microsoft.com/office/drawing/2014/main" id="{41DA2B6E-8D37-4727-8F42-89C003025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0" y="2260324"/>
            <a:ext cx="1010366" cy="1010366"/>
          </a:xfrm>
          <a:prstGeom prst="rect">
            <a:avLst/>
          </a:prstGeom>
        </p:spPr>
      </p:pic>
      <p:pic>
        <p:nvPicPr>
          <p:cNvPr id="16" name="Picture 4" descr="卡通箭頭繪製箭頭箭頭創意箭頭矢量和png | How to draw hands, Hand drawn arrows, Arrow drawing">
            <a:hlinkClick r:id="rId7" action="ppaction://hlinksldjump"/>
            <a:extLst>
              <a:ext uri="{FF2B5EF4-FFF2-40B4-BE49-F238E27FC236}">
                <a16:creationId xmlns:a16="http://schemas.microsoft.com/office/drawing/2014/main" id="{F7445915-B2D8-4B0B-9458-2AA52C90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0" b="73125" l="15156" r="72500">
                        <a14:foregroundMark x1="27344" y1="42031" x2="38750" y2="4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" flipH="1">
            <a:off x="-406387" y="5497419"/>
            <a:ext cx="2216986" cy="2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5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6668D-F837-4866-9183-AF93ED73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" y="0"/>
            <a:ext cx="12858043" cy="72326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2BAC9-7103-49C5-8B6F-97B6B223219A}"/>
              </a:ext>
            </a:extLst>
          </p:cNvPr>
          <p:cNvSpPr/>
          <p:nvPr/>
        </p:nvSpPr>
        <p:spPr>
          <a:xfrm>
            <a:off x="434864" y="441995"/>
            <a:ext cx="11954751" cy="6268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endParaRPr lang="en-US" sz="1898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图片 38">
            <a:extLst>
              <a:ext uri="{FF2B5EF4-FFF2-40B4-BE49-F238E27FC236}">
                <a16:creationId xmlns:a16="http://schemas.microsoft.com/office/drawing/2014/main" id="{8C77FC92-37C5-4643-8B59-7C474A147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00">
            <a:off x="10898935" y="26411"/>
            <a:ext cx="1710442" cy="1710442"/>
          </a:xfrm>
          <a:prstGeom prst="rect">
            <a:avLst/>
          </a:prstGeom>
        </p:spPr>
      </p:pic>
      <p:pic>
        <p:nvPicPr>
          <p:cNvPr id="8" name="图片 39">
            <a:extLst>
              <a:ext uri="{FF2B5EF4-FFF2-40B4-BE49-F238E27FC236}">
                <a16:creationId xmlns:a16="http://schemas.microsoft.com/office/drawing/2014/main" id="{BA90DFEF-03C7-432B-BF51-7648D10E6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32" y="2722460"/>
            <a:ext cx="1388309" cy="1388309"/>
          </a:xfrm>
          <a:prstGeom prst="rect">
            <a:avLst/>
          </a:prstGeom>
        </p:spPr>
      </p:pic>
      <p:pic>
        <p:nvPicPr>
          <p:cNvPr id="9" name="图片 40">
            <a:extLst>
              <a:ext uri="{FF2B5EF4-FFF2-40B4-BE49-F238E27FC236}">
                <a16:creationId xmlns:a16="http://schemas.microsoft.com/office/drawing/2014/main" id="{B2B6F7BF-14AE-496B-8C0C-C5DA48CF7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05" y="1573284"/>
            <a:ext cx="1010366" cy="1010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5CD6D-8C2B-473E-B984-E6F771C98436}"/>
              </a:ext>
            </a:extLst>
          </p:cNvPr>
          <p:cNvSpPr txBox="1"/>
          <p:nvPr/>
        </p:nvSpPr>
        <p:spPr>
          <a:xfrm>
            <a:off x="1295728" y="900151"/>
            <a:ext cx="10863173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</a:pP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Tính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 </a:t>
            </a:r>
            <a:r>
              <a:rPr lang="en-US" sz="3797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nhanh</a:t>
            </a:r>
            <a:r>
              <a:rPr lang="en-US" sz="3797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</a:rPr>
              <a:t>: 25,5 – 12,7 – 12,3 =?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E4FD11F-B474-43BD-B7FD-EE9CF466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86" y="2445288"/>
            <a:ext cx="10690928" cy="294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42460" indent="-542460" defTabSz="1285829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lphaUcPeriod"/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0,5</a:t>
            </a:r>
            <a:endParaRPr lang="vi-VN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  <a:p>
            <a:pPr marL="542460" indent="-542460" defTabSz="1285829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lphaUcPeriod"/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1,5</a:t>
            </a: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C. 0,8</a:t>
            </a:r>
            <a:endParaRPr lang="vi-VN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  <a:p>
            <a:pPr defTabSz="1285829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altLang="en-US" sz="3375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D. Tất cả đều đúng.</a:t>
            </a:r>
            <a:endParaRPr lang="en-US" altLang="en-US" sz="3375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图片 40">
            <a:extLst>
              <a:ext uri="{FF2B5EF4-FFF2-40B4-BE49-F238E27FC236}">
                <a16:creationId xmlns:a16="http://schemas.microsoft.com/office/drawing/2014/main" id="{114E5BDE-3CA8-4800-8D32-6862C087E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0" y="2260324"/>
            <a:ext cx="1010366" cy="1010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57BBF-01E9-4EBF-BBF7-2322D0313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763" y="-563891"/>
            <a:ext cx="3555557" cy="3561988"/>
          </a:xfrm>
          <a:prstGeom prst="rect">
            <a:avLst/>
          </a:prstGeom>
        </p:spPr>
      </p:pic>
      <p:pic>
        <p:nvPicPr>
          <p:cNvPr id="17" name="Picture 4" descr="卡通箭頭繪製箭頭箭頭創意箭頭矢量和png | How to draw hands, Hand drawn arrows, Arrow drawing">
            <a:hlinkClick r:id="rId7" action="ppaction://hlinksldjump"/>
            <a:extLst>
              <a:ext uri="{FF2B5EF4-FFF2-40B4-BE49-F238E27FC236}">
                <a16:creationId xmlns:a16="http://schemas.microsoft.com/office/drawing/2014/main" id="{14110BEF-77C0-418C-A1A8-9ADDA660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0" b="73125" l="15156" r="72500">
                        <a14:foregroundMark x1="27344" y1="42031" x2="38750" y2="4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" flipH="1">
            <a:off x="-406387" y="5497419"/>
            <a:ext cx="2216986" cy="2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2876550" y="3573895"/>
            <a:ext cx="7943850" cy="1769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 YOU</a:t>
            </a:r>
            <a:endParaRPr lang="zh-CN" altLang="en-US" sz="11500" spc="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965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096903" y="3822885"/>
            <a:ext cx="0" cy="2866437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弦形 12"/>
          <p:cNvSpPr/>
          <p:nvPr/>
        </p:nvSpPr>
        <p:spPr>
          <a:xfrm rot="12088609">
            <a:off x="7052227" y="4131089"/>
            <a:ext cx="208828" cy="208828"/>
          </a:xfrm>
          <a:prstGeom prst="cho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14" name="弦形 13"/>
          <p:cNvSpPr/>
          <p:nvPr/>
        </p:nvSpPr>
        <p:spPr>
          <a:xfrm rot="12088609">
            <a:off x="7052227" y="5946408"/>
            <a:ext cx="208828" cy="208828"/>
          </a:xfrm>
          <a:prstGeom prst="chor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43683" y="4005702"/>
            <a:ext cx="2414232" cy="863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86971" y="4064693"/>
            <a:ext cx="229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Trừ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hai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thập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phân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43683" y="5821022"/>
            <a:ext cx="2414232" cy="675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18708" y="5879266"/>
            <a:ext cx="17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Luyện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tập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3178771" y="2515565"/>
            <a:ext cx="609205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6600" dirty="0" err="1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Yêu</a:t>
            </a:r>
            <a:r>
              <a:rPr lang="en-US" altLang="zh-CN" sz="6600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cầu</a:t>
            </a:r>
            <a:r>
              <a:rPr lang="en-US" altLang="zh-CN" sz="6600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cần</a:t>
            </a:r>
            <a:r>
              <a:rPr lang="en-US" altLang="zh-CN" sz="6600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đạt</a:t>
            </a:r>
            <a:endParaRPr lang="zh-CN" altLang="en-US" sz="6600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27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2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3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93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93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43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93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43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93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43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4" grpId="0" animBg="1"/>
          <p:bldP spid="17" grpId="0" animBg="1"/>
          <p:bldP spid="18" grpId="0"/>
          <p:bldP spid="19" grpId="0" animBg="1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93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93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43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93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43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93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43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4" grpId="0" animBg="1"/>
          <p:bldP spid="17" grpId="0" animBg="1"/>
          <p:bldP spid="18" grpId="0"/>
          <p:bldP spid="19" grpId="0" animBg="1"/>
          <p:bldP spid="24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3" y="0"/>
            <a:ext cx="12858397" cy="723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4449332" y="4978684"/>
            <a:ext cx="39604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8000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xét</a:t>
            </a:r>
            <a:endParaRPr lang="en-GB" altLang="zh-CN" sz="8000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010502" y="2311797"/>
            <a:ext cx="283809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600" cap="all" spc="3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6600" cap="all" spc="3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27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28" grpId="0"/>
          <p:bldP spid="28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/>
          <p:bldP spid="26" grpId="1"/>
          <p:bldP spid="28" grpId="0"/>
          <p:bldP spid="28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9"/>
          <p:cNvSpPr txBox="1"/>
          <p:nvPr/>
        </p:nvSpPr>
        <p:spPr>
          <a:xfrm>
            <a:off x="1381163" y="1936634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5486" y="1329176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69294" y="3018444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3800">
              <a:solidFill>
                <a:schemeClr val="bg1"/>
              </a:solidFill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8135194" y="3551844"/>
            <a:ext cx="1089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800">
              <a:solidFill>
                <a:schemeClr val="bg1"/>
              </a:solidFill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8503494" y="4085244"/>
            <a:ext cx="1387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 rot="21110015">
            <a:off x="3648919" y="3628044"/>
            <a:ext cx="1190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800">
              <a:solidFill>
                <a:schemeClr val="bg1"/>
              </a:solidFill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524719" y="96596"/>
            <a:ext cx="11491912" cy="1154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>
              <a:defRPr/>
            </a:pPr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4,29m,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1,84m.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39031" y="3628044"/>
            <a:ext cx="5402263" cy="2182813"/>
            <a:chOff x="457200" y="4047602"/>
            <a:chExt cx="5402493" cy="2183619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457200" y="4365102"/>
              <a:ext cx="5084762" cy="1866119"/>
              <a:chOff x="457200" y="3898900"/>
              <a:chExt cx="5084762" cy="186611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85810" y="5080553"/>
                <a:ext cx="2446442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124313" y="3899017"/>
                <a:ext cx="2417866" cy="1206946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14"/>
              <p:cNvSpPr txBox="1">
                <a:spLocks noChangeArrowheads="1"/>
              </p:cNvSpPr>
              <p:nvPr/>
            </p:nvSpPr>
            <p:spPr bwMode="auto">
              <a:xfrm>
                <a:off x="457200" y="5133935"/>
                <a:ext cx="39612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7" name="TextBox 15"/>
              <p:cNvSpPr txBox="1">
                <a:spLocks noChangeArrowheads="1"/>
              </p:cNvSpPr>
              <p:nvPr/>
            </p:nvSpPr>
            <p:spPr bwMode="auto">
              <a:xfrm>
                <a:off x="2934076" y="5180244"/>
                <a:ext cx="39612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5562600" y="4047602"/>
              <a:ext cx="2970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77231" y="3161319"/>
            <a:ext cx="13858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1,84m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12269" y="5761644"/>
            <a:ext cx="15795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4,29m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07669" y="3237519"/>
            <a:ext cx="8937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99263" y="2155298"/>
            <a:ext cx="5649912" cy="631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rc 41"/>
          <p:cNvSpPr/>
          <p:nvPr/>
        </p:nvSpPr>
        <p:spPr>
          <a:xfrm rot="3486827">
            <a:off x="3944988" y="3278000"/>
            <a:ext cx="844550" cy="3465513"/>
          </a:xfrm>
          <a:prstGeom prst="arc">
            <a:avLst>
              <a:gd name="adj1" fmla="val 16200000"/>
              <a:gd name="adj2" fmla="val 4620493"/>
            </a:avLst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Arc 33"/>
          <p:cNvSpPr>
            <a:spLocks noChangeArrowheads="1"/>
          </p:cNvSpPr>
          <p:nvPr/>
        </p:nvSpPr>
        <p:spPr bwMode="auto">
          <a:xfrm rot="10465687">
            <a:off x="1039069" y="4150332"/>
            <a:ext cx="3829050" cy="1820862"/>
          </a:xfrm>
          <a:custGeom>
            <a:avLst/>
            <a:gdLst>
              <a:gd name="T0" fmla="*/ 1396207 w 2792412"/>
              <a:gd name="T1" fmla="*/ 0 h 1300162"/>
              <a:gd name="T2" fmla="*/ 1396206 w 2792412"/>
              <a:gd name="T3" fmla="*/ 650081 h 1300162"/>
              <a:gd name="T4" fmla="*/ 2792412 w 2792412"/>
              <a:gd name="T5" fmla="*/ 650081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28575" algn="ctr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rot="10800000" lIns="107110" tIns="53555" rIns="107110" bIns="53555"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44" name="Right Brace 22"/>
          <p:cNvSpPr>
            <a:spLocks/>
          </p:cNvSpPr>
          <p:nvPr/>
        </p:nvSpPr>
        <p:spPr bwMode="auto">
          <a:xfrm rot="16200000">
            <a:off x="1780431" y="3462944"/>
            <a:ext cx="876300" cy="2349500"/>
          </a:xfrm>
          <a:prstGeom prst="rightBrace">
            <a:avLst>
              <a:gd name="adj1" fmla="val 21816"/>
              <a:gd name="adj2" fmla="val 47303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399263" y="2787123"/>
            <a:ext cx="5649912" cy="631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4,29 - 1,84 =  ?(m)</a:t>
            </a:r>
          </a:p>
        </p:txBody>
      </p:sp>
      <p:sp>
        <p:nvSpPr>
          <p:cNvPr id="46" name="Right Brace 22"/>
          <p:cNvSpPr>
            <a:spLocks/>
          </p:cNvSpPr>
          <p:nvPr/>
        </p:nvSpPr>
        <p:spPr bwMode="auto">
          <a:xfrm rot="14685673">
            <a:off x="3986263" y="2809687"/>
            <a:ext cx="876300" cy="2557463"/>
          </a:xfrm>
          <a:prstGeom prst="rightBrace">
            <a:avLst>
              <a:gd name="adj1" fmla="val 21816"/>
              <a:gd name="adj2" fmla="val 47303"/>
            </a:avLst>
          </a:prstGeom>
          <a:ln w="28575">
            <a:solidFill>
              <a:srgbClr val="0000FF"/>
            </a:solidFill>
            <a:prstDash val="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Cloud Callout 46"/>
          <p:cNvSpPr/>
          <p:nvPr/>
        </p:nvSpPr>
        <p:spPr>
          <a:xfrm>
            <a:off x="8503494" y="4463069"/>
            <a:ext cx="3284537" cy="1212850"/>
          </a:xfrm>
          <a:prstGeom prst="cloudCallout">
            <a:avLst>
              <a:gd name="adj1" fmla="val -113502"/>
              <a:gd name="adj2" fmla="val 831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5311031" y="5293332"/>
            <a:ext cx="2476500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2 </a:t>
            </a:r>
            <a:r>
              <a:rPr lang="en-US" sz="2800" b="1" dirty="0" err="1">
                <a:solidFill>
                  <a:srgbClr val="FF3300"/>
                </a:solidFill>
              </a:rPr>
              <a:t>phút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bắt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đầu</a:t>
            </a:r>
            <a:endParaRPr lang="en-US" sz="2800" dirty="0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5311031" y="5269519"/>
            <a:ext cx="2476500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3300"/>
                </a:solidFill>
              </a:rPr>
              <a:t>1 </a:t>
            </a:r>
            <a:r>
              <a:rPr lang="en-US" sz="3600" b="1" dirty="0" err="1">
                <a:solidFill>
                  <a:srgbClr val="FF3300"/>
                </a:solidFill>
              </a:rPr>
              <a:t>phút</a:t>
            </a:r>
            <a:endParaRPr lang="en-US" sz="3600" dirty="0"/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5311031" y="5266344"/>
            <a:ext cx="24765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3300"/>
                </a:solidFill>
              </a:rPr>
              <a:t>Hết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giờ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739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xit" presetSubtype="1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6" presetID="3" presetClass="exit" presetSubtype="1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4719" y="162539"/>
            <a:ext cx="5283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483364" y="151805"/>
            <a:ext cx="366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4,29 – 1,84 = ? (m) 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369491" y="2668247"/>
            <a:ext cx="4438650" cy="2062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Ta </a:t>
            </a:r>
            <a:r>
              <a:rPr lang="en-US" alt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644254" y="3349285"/>
            <a:ext cx="169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1,84 m =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242866" y="2668247"/>
            <a:ext cx="156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</a:rPr>
              <a:t>429 cm 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223816" y="3349285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184 cm 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626791" y="2668247"/>
            <a:ext cx="207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4,29 m =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365479" y="2620622"/>
            <a:ext cx="4462462" cy="2062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>
                <a:latin typeface="Times New Roman" pitchFamily="18" charset="0"/>
              </a:rPr>
              <a:t>      429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320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332141" y="3066710"/>
            <a:ext cx="1503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   184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698854" y="2874622"/>
            <a:ext cx="39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8017941" y="3535022"/>
            <a:ext cx="665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8156054" y="3484222"/>
            <a:ext cx="39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932216" y="3484222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8383066" y="3484222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8605316" y="3458822"/>
            <a:ext cx="108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</a:rPr>
              <a:t>(cm) 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7506766" y="4093822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245 cm =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9154591" y="4093822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2,45 m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3969816" y="5363822"/>
            <a:ext cx="4865688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Vậy:  4,29 – 1,84 =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7109891" y="5363822"/>
            <a:ext cx="1725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2,45 (m)</a:t>
            </a:r>
          </a:p>
        </p:txBody>
      </p:sp>
    </p:spTree>
    <p:extLst>
      <p:ext uri="{BB962C8B-B14F-4D97-AF65-F5344CB8AC3E}">
        <p14:creationId xmlns:p14="http://schemas.microsoft.com/office/powerpoint/2010/main" val="3869722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27937" y="183647"/>
            <a:ext cx="57786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</a:rPr>
              <a:t>Ta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971110" y="183647"/>
            <a:ext cx="4274689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4,29 – 1,84 = ? (m) </a:t>
            </a:r>
          </a:p>
        </p:txBody>
      </p:sp>
      <p:sp>
        <p:nvSpPr>
          <p:cNvPr id="44" name="Rectangle 31"/>
          <p:cNvSpPr txBox="1">
            <a:spLocks/>
          </p:cNvSpPr>
          <p:nvPr/>
        </p:nvSpPr>
        <p:spPr>
          <a:xfrm>
            <a:off x="623712" y="1876208"/>
            <a:ext cx="11503025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Thông thường ta làm như sau: 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884760" y="3213981"/>
            <a:ext cx="242749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Times New Roman" pitchFamily="18" charset="0"/>
              </a:rPr>
              <a:t>      4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altLang="en-US" sz="3600" b="1" dirty="0">
                <a:latin typeface="Times New Roman" pitchFamily="18" charset="0"/>
              </a:rPr>
              <a:t>29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560450" y="3646273"/>
            <a:ext cx="1287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1" dirty="0"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1635857" y="4182356"/>
            <a:ext cx="8143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1586645" y="6457244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2134332" y="4129969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869220" y="4129969"/>
            <a:ext cx="41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1572357" y="4129969"/>
            <a:ext cx="41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1785082" y="4131556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2474057" y="4112506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(m)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3571020" y="3191756"/>
            <a:ext cx="8642350" cy="2185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515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39725" algn="just" eaLnBrk="1" hangingPunct="1">
              <a:defRPr/>
            </a:pPr>
            <a:r>
              <a:rPr lang="en-US" altLang="en-US" sz="3400" dirty="0">
                <a:latin typeface="Times New Roman" pitchFamily="18" charset="0"/>
              </a:rPr>
              <a:t>- </a:t>
            </a:r>
            <a:r>
              <a:rPr lang="en-US" altLang="en-US" sz="3400" dirty="0" err="1">
                <a:latin typeface="Times New Roman" pitchFamily="18" charset="0"/>
              </a:rPr>
              <a:t>Thực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hiện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phép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trừ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như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trừ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các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số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tự</a:t>
            </a:r>
            <a:r>
              <a:rPr lang="en-US" altLang="en-US" sz="3400" dirty="0">
                <a:latin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</a:rPr>
              <a:t>nhiên</a:t>
            </a:r>
            <a:r>
              <a:rPr lang="en-US" altLang="en-US" sz="3400" dirty="0">
                <a:latin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  <a:defRPr/>
            </a:pPr>
            <a:endParaRPr lang="en-US" altLang="en-US" sz="3400" dirty="0">
              <a:latin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endParaRPr lang="en-US" altLang="en-US" sz="3400" dirty="0">
              <a:latin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endParaRPr lang="en-US" altLang="en-US" sz="3400" dirty="0">
              <a:latin typeface="Times New Roman" pitchFamily="18" charset="0"/>
            </a:endParaRP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3580545" y="3953756"/>
            <a:ext cx="86328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dirty="0">
                <a:latin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</a:rPr>
              <a:t> ở </a:t>
            </a:r>
            <a:r>
              <a:rPr lang="en-US" altLang="en-US" sz="3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cột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1407257" y="3420356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5684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animBg="1"/>
      <p:bldP spid="46" grpId="0"/>
      <p:bldP spid="56" grpId="0"/>
      <p:bldP spid="58" grpId="0"/>
      <p:bldP spid="60" grpId="0"/>
      <p:bldP spid="62" grpId="0"/>
      <p:bldP spid="63" grpId="0"/>
      <p:bldP spid="64" grpId="0" animBg="1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defTabSz="963952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8683006" y="4003435"/>
            <a:ext cx="1387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657674" y="2824237"/>
            <a:ext cx="1403549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245 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30800" y="231757"/>
            <a:ext cx="89154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so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sánh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5329271" y="2376591"/>
            <a:ext cx="764929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3143551" y="1472109"/>
            <a:ext cx="2935291" cy="1472244"/>
            <a:chOff x="6785216" y="2687734"/>
            <a:chExt cx="1527305" cy="1473506"/>
          </a:xfrm>
        </p:grpSpPr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7020296" y="2687734"/>
              <a:ext cx="1292225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7020296" y="3329543"/>
              <a:ext cx="914400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6937616" y="4104677"/>
              <a:ext cx="814387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/>
              <a:tailEnd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0" cap="none" spc="0" normalizeH="0" baseline="0" noProof="0">
                <a:ln>
                  <a:solidFill>
                    <a:srgbClr val="2C0DE9"/>
                  </a:solidFill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756834" y="2792083"/>
            <a:ext cx="1192212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2,45 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226812" y="1395592"/>
            <a:ext cx="2954263" cy="2192766"/>
            <a:chOff x="6785216" y="2705891"/>
            <a:chExt cx="1538412" cy="2194648"/>
          </a:xfrm>
        </p:grpSpPr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7031403" y="2705891"/>
              <a:ext cx="1292225" cy="83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4,29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6785216" y="3116541"/>
              <a:ext cx="304800" cy="83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157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6959445" y="4172684"/>
              <a:ext cx="842717" cy="11328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/>
              <a:tailEnd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40743" y="4103448"/>
            <a:ext cx="11409363" cy="2185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40743" y="4917835"/>
            <a:ext cx="114093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lang="en-US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619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53" grpId="0"/>
      <p:bldP spid="64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23785" y="825790"/>
            <a:ext cx="12313559" cy="88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2542839" y="-18650"/>
            <a:ext cx="315205" cy="93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316" y="6892737"/>
            <a:ext cx="2001282" cy="251238"/>
          </a:xfrm>
          <a:prstGeom prst="rect">
            <a:avLst/>
          </a:prstGeom>
          <a:noFill/>
        </p:spPr>
        <p:txBody>
          <a:bodyPr wrap="none" lIns="96407" tIns="48204" rIns="96407" bIns="48204" rtlCol="0">
            <a:spAutoFit/>
          </a:bodyPr>
          <a:lstStyle/>
          <a:p>
            <a:pPr marL="0" marR="0" lvl="0" indent="0" algn="l" defTabSz="963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396841" y="6946348"/>
            <a:ext cx="1459793" cy="14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8683006" y="4003435"/>
            <a:ext cx="1387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657674" y="2596698"/>
            <a:ext cx="1403549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245 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991322" y="3566006"/>
            <a:ext cx="10175039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Muốn trừ hai số thập phân ta làm như thế nào?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5329271" y="2149052"/>
            <a:ext cx="764929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3143551" y="1244570"/>
            <a:ext cx="2935291" cy="1472244"/>
            <a:chOff x="6785216" y="2687734"/>
            <a:chExt cx="1527305" cy="1473506"/>
          </a:xfrm>
        </p:grpSpPr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7020296" y="2687734"/>
              <a:ext cx="1292225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7020296" y="3329543"/>
              <a:ext cx="914400" cy="8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6937616" y="4104677"/>
              <a:ext cx="814387" cy="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/>
              <a:tailEnd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0" cap="none" spc="0" normalizeH="0" baseline="0" noProof="0">
                <a:ln>
                  <a:solidFill>
                    <a:srgbClr val="2C0DE9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756834" y="2564544"/>
            <a:ext cx="1192212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2,45 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226812" y="1168053"/>
            <a:ext cx="2954263" cy="2192766"/>
            <a:chOff x="6785216" y="2705891"/>
            <a:chExt cx="1538412" cy="2194648"/>
          </a:xfrm>
        </p:grpSpPr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7031403" y="2705891"/>
              <a:ext cx="1292225" cy="83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4,29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6785216" y="3116541"/>
              <a:ext cx="304800" cy="83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157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6959445" y="4172684"/>
              <a:ext cx="842717" cy="11328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headEnd/>
              <a:tailEnd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14788" y="3434316"/>
            <a:ext cx="11409363" cy="28992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457200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3200" dirty="0" err="1">
                <a:latin typeface="Times New Roman" pitchFamily="18" charset="0"/>
              </a:rPr>
              <a:t>Muốn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thập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phân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thập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phân</a:t>
            </a:r>
            <a:r>
              <a:rPr lang="en-US" altLang="en-US" sz="3200" dirty="0">
                <a:latin typeface="Times New Roman" pitchFamily="18" charset="0"/>
              </a:rPr>
              <a:t> ta </a:t>
            </a:r>
            <a:r>
              <a:rPr lang="en-US" altLang="en-US" sz="3200" dirty="0" err="1">
                <a:latin typeface="Times New Roman" pitchFamily="18" charset="0"/>
              </a:rPr>
              <a:t>làm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</a:rPr>
              <a:t>: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dưới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sao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chữ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</a:rPr>
              <a:t>cùng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hàng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đặt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thẳng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cột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</a:rPr>
              <a:t>.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nhiên</a:t>
            </a:r>
            <a:r>
              <a:rPr lang="en-US" altLang="en-US" sz="3200" dirty="0">
                <a:latin typeface="Times New Roman" pitchFamily="18" charset="0"/>
              </a:rPr>
              <a:t>.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-  </a:t>
            </a:r>
            <a:r>
              <a:rPr lang="en-US" altLang="en-US" sz="3200" dirty="0" err="1">
                <a:latin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dấu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phẩy</a:t>
            </a:r>
            <a:r>
              <a:rPr lang="en-US" altLang="en-US" sz="3200" dirty="0">
                <a:latin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thẳng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cột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dấu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phẩy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115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281C1E7-784A-43B3-BD6C-B087A4CDE4A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qGGlJKPVYmj1EAACviwAAFwAAAHVuaXZlcnNhbC91bml2ZXJzYWwucG5n7b0JONTr/z+sLElDCTWW0Eo42cqSZWQqrZasFWYyQhiKss8MqRHFOEmUrWlV9hLJnmWyjhZhBmOJUUxjDDOYYZ6ZzveUOs3ve/7Pdf2v5/88T11Xdan7ft/3+32/l9f7fS+fWGtLC3ExOTEBAQHxgwf2HhMQEEILCCz/LCrC/RezlRB57l/LAo9ZmAvktyt84v4g5Lnn6B4BgSLMKvYpYe7PK88eOB4oICBRx/u9DOef7S4gcHXvwb177EJcKX2nCs47HgctVm1zFdCMvG81u7UbmJXKuqWtjyl+vMZGA7vls/h9ke1rlTfu23Pxj5WXrPNWmvv4mlHXFBLMAWvUbjr4njnzRzt+nL3oyMkp133mmd+j61lQCVIxLCPqPmNMIPLwE4gPwXk95ISj9JkWyGIA/XNOgZ9r6EhyDjUFguwpldOqERAE/PjHBvnX6So6Wa+RhAKjKdTQnj2JyteWiQChkT/84VQS9TpyalwNGEZ53nXJfIMKqr+wBVn3GbLQ8iNFredRry8OjSdw5rI4kmIrL/9MCBoZlSx75ciYhNLGpN2WGbsJirY/TQjQSjJzNw9mD62vThTN15CcHk3npNkqfdr8E5lAeS6ZhMDqK5To1n9wBWh9Fwn1QudcHsK/RiyMQ0qv+6ARgbFStxazyE1TaxHUXdMmS5s7E3jNB6Oh0D6V5QvVXxarp/fVjNMav9OseSl+ZC2gD8VZSGOw1CFzcTKaKkKWKaIiVbR4f180CTTXZLWu/ND2hJmO4fChWJV8b3olFUE98flc7CKGOU4GcebycOtBpJnubuHNJUYX+twgaHIqm/MZOXouHYbCeX+kXYCcn6le9PzGZGpa1MGL2NKKkT/SgivHXQpW9/fPtQf7+fW+ODdjUir45RRqhySA3ZTFbtq2vELUbIiEjxjVTZvtoRBLPd95Zs2/f7RtlexQt8RKDeRsnZJr56lPtdYVnsPhwJsNHBw+h9rnZTSDUyZCx+D+4cTOqqMygAwYKtwA121RfW2pOM3kUjWAchIisMi5hOCKYbXzAl8MzqaIodF7Dl4yl2xsfVAtIR4o0UMCl8rsik2cSIRnjhumjHFE9w4tGDqfk+JkDR4emW3fUOyuatdTCoe3V1bbUh5RFIIl7DVn3L4v6cBZQc9V6LtSbgOyuiwaSXJN5Uyef+WJ+DUk7dnWhDjcEIdeFFQ432SFnJrJIjff99VXeD+idjHEWCSR2RdMsieG9M0elwije8p62DMpzh1c4fiuOrRJOjYLd27k0F0MYgLmCLp6RxO5jpNBgo+tx4wEDpOcQpNmYl+WUgLsjxXHKqs5qj9Xv0nQk4VSiJYTh8sL6qrOYPQXWVch7KFxlnQBJ4ur1/67q7r3VwT56RNcNhmU7+XgwpX7T9Yl75mrOoNSpOZE+DeGbye9oy3GkhtYxqVdVSr3qofmeki03l5LdhqVDif2zPQTZAANag1wYgJFIUziTKkk7vyYxWr8BcXCvjpNd+8HDktU8734kXWA50pbr0bBAE/drFOj50WRBGWsePxQkcKWUYvjboVAOKwwRfBNiEbJrah2J60b+HiK+2wSK3GjzcDjCaLhG5dNwCuJm788kHreRBU9/FRJRyhuD8JY8TkmcsvyGwaMWf26myEadfdCJnjcQVan3kWUL1dRbKF89KnH33WZsDK++Rxelw4uSWK9zPMvEQYXkc4pSDLqfTzXvBdJojm934oxUry68KWSQ698V2VxL2u4MnHPUQUYO7jCkR5yr/GNntJVToJA0Gzmtd37yvXe+5QmUXFj0V5Gve3atdYi1nP9CZSGcw0lq01iisnRIRSDh59xn9rP1JWMrzd6bmu0xOxL5FN3AuNq7QCvh4w8PgU2mqxI0oa2UCP8RHS1ReWRCn8sx4a4EkNpHMndDfjGi9gIV4lpNDGuK+cL0XCPixrQ25FWj7KITFJHBAhbK3oKqdBC5Lc0QHeDkyo835xN3mesKMgocbkECo0m611qKjxzUmtnSYae9e4tQG/QfubYPUyVIqMeH5hVgsjViM7rZ4FIRpJjjeG7ElQW2xI9gXHukUkbLeUBz5kPmu0Rsq3uGUOVwILOTMEp4z+Jxh8XHYgOgAY8Wul4/Bq1BHJH4AH0YVqE+mX2q7PtzFI4veG7E9UXTBIGw7OlBGuCLphJsKfQ7ynVNonASIs0dvZxdjCgnYBBnx4c8jT02rAKHfDAprhvRvLG56qMZ5s1ZQCUctlAITDcK2mPzWLDE7a+eXL2PqFDc7RcAHKITKtwuqDru35jzeSuobk5mxI2NaihSZsoy8CfbbAOn5jr6nnrJg8Qp9a+Q/Z+cRbZ8YYz1x9rtpWUQ/OfPlzuptofMyeZE7Fa3BHw/MLr8PXPcwToCynMHd4kjg1Jz1cu51M+1AuoVqqf7YcXLFpwISc6j9xQunABtXP9hDZG0fPSN2uHrhRpXwvYd8ot8Zb6+QB7SyOpLPU1ASN72GmglmQh7WGljTYnx7o9FidSoaoipXUyYG2za7UQX3I3wsiTDNkEBJbL0rWKm2TAlHMWbZvWxCWbyhZz1bWafu+05LrTITfg9472P/MCVkyIoRP62qVrrSfIk5nmRW5jvUzZl3s5pdSMWWoF3rFKSTcC7jg2En5eA9hsv4eCe19SyZm6h3okAi6iYO9VFDGwXB7erMMBWZ35Xsbk8L6ShU21S0NNF3zAt9a6n7jZsw/23Ex+qliwAWhWgj2ar/ca/vGOpogvxQTtJl8mp6zUwlHK1wD2iwaHYLAwJiV9Q3AsdKAbqkrdfEOJGaul6iCyz/o6asiEKsM1YXI9nZhmgwsc5qxeiQ4YsTltZCsELooXjXp7dsIiIt3vIBMYB2tlRY1YNBNkwHOShbmeFVY6B/rWjRVH2Ra3RZ6ZXWxh+lTgrMTRJZWlMUwg4YJE00I8zD86d9Akpn0OWQqvFl3q5WsuyKVu4VoXqYQVXQ9Vp9KlMGSIZrN822gUDkaBbPUB3x6EAHwcRT4O6IDmJQtSMBYdO533dSxeeBBS2Uvmal/OMNfl7oMTqhX0jG9mN519YNUPUTF/wBh2e6Pnr5DB/MPbpBjVpnHxZkQfvECbPXuCjRKxxPl6hhhTaBIYE8Zmpj4jz+TLLIdR8FDcJ0BCkBtEGCby1KJZjvNMsrpHwMyRKv3ArZCKR/RFZ+Lik+MfdF5VMxZBrH5UTP9YKJG1mxHYVTJchCAnlkjMOQLoBesUA/D3Aqer4fMPfoAhO85Ar0PHrhtVoLte7tUqRO9mhF2bJ+2741jOSHNZ0m5eVxk4T5IRDoxWB6ZCspzfXlmEBHMgb293ucUvpScEvojtEYb5gLRXotNTuxYVz7L7f4AX7ZHQA1pbgLdvLavtGLGM3KHn3bZUh3z0lYG3j6sWBiUmkA7e+hkwtciuAaxE5wLd/gml5NYA8oqHHxSkHIZ0nsiT/RFsjXqbcce8Lqb7M+qrOSQuinYg0AKPqlFSpDN+Pd79Vz9jKq3CY4IXsclBFdMzAZ9yTuTs+omqs3gvjeKPCh8+Kf4L2DfDo9ooFM2XqnQIYnuhaRf5pwZgwYsbaxPtUv8BSh247BW/TUhZezhW9ufh/gvjx0491voHZBRFC4GPnfon9H3MXbNDRq5qGjIePzO1rDYRekDtn/BTfZcy8MQZ3OHLD/4pRGXgWsDBy/+YMfQBV4vUKSGPC5eyGrUIMJ55b5tGzgz3ow9d1fSLeBwplm2WvmoofQ0Z/dnQhcun2vDju+/yqyFm07dMYX8TzCfVBFfRM9rUCyrctuQuV7uz3P+JWbr8kIKNoeMqLqNbDWR8Cc4cTal5M6Vvk1uQm+3BIz0MvrY3Ul9DvtJs6MobofYx9N1DEsR8OqNqyQiRtEKx7Eixa/Z3AvLXcTVGCLyUz46oqKJlWJy9mbCdmdb72qaKtwe5A05cM+1YsdR51iQ6chsIN6pZG1od195yRMeo/of0BAiUXxPmzGsiBN6Q3qqecT++Z/tSyWl9tF8mYx1VJGaXL+MAWJnUKqG9FLuuEGkUuaToyG2yrNZ6hQr9kMoZWNCVpbIHhPLmCM1dnuxzWQb8asuz/8pG6oYfTBHsyiUuA8wxGzlxqiFRq2lizdIFPw+F+pqNneM1WQO4cFan4Px1PY+YpUv/XQRlDk7/UgQbf4vgtwj+vyeCUoxYxeSrVWkximFegXgTpjOCdKHLJc2IWhHoQCqyKkMVFRThq27aRDU/fxW38dT1HyUwVlOjg85rMY0TdfLrrzDMWTOWaK3GOG5QDEi7iJWwHE22fNv445w0YN0vJ+69uDDuEIy1FrEoolbNF/Cb/R3OxvEpDDRBSd7IvcHaWIVROTXzejPG7vaZwIdioujdBrccdx+U/1FoZx+eu99m6RQFBqeWmVK7j+1VlcYN+ZjKZDur5wLXbrv1g/yiJACtnmNnrILsoflReCzrwhG8h+oW4O6H3mRUPjQ7Oin0QVKx9o9qQVY6FnbZVr1QPTK2mn2BxaDY6qMCWI+ykPOfNR9SCHgw5I74ZSFwjANFB5/DZ1BnD6dP9paPax5HtWwvQBwh2jICgWIr0QmP2XNZ6sDPA+6un7bAf9SmmrmYG66D78XS175Inyfgigu+kEusD2idPzKC5/TyW5v/9LETTLGFMLsZyQu9Mrxh8hZDszT5DBMak1Riuk9YLapFuiB8Qi+hD4/AJkLHuj9nMef4aSldQgWOiBNTkH9xhHY7Ga7wLAvG7ZP9VpDss5kfN+jrJcb2wgkrnR+GtTUHSfThweYba60frGjvehiQV+h2INX9R1PZrXW2Cnv/Dyv7KLBgymPXgpcZYAa9gysBO8plerHUr9V7wLjuwMmMp8tjhHbYVrleOAljhR7hru8TxqtQgj0fm23XvVbcuV1da92LI3MnHvn6kJCK8lyhWX6K/UQU+7XOaS2sebvuUb4ZtdZ6q/RawNG8sWIKP/KW8ju8EbFi04oACoFTlAW5W+I6XMhXmbsLO57lP1t+ETueW9WV8LefOXRWrbuY1gJYopUXBNGV9IJIqNcionjaJDcdJgzmgrifvcEnQcJWhSyo18rKbqb232OmzefGER5v+L42xwDTJs4uuP5V6A9v8IGmzc1z7b/UrvQV9xgUjv0dJnTsQ95JI8wpknj2DCdCTfnbmgf8sOYR6EyGu6Nw2Gr00Au1wTWS9Md83ZYp2Cr86Udo9loJSe0sftLRysI+MjkepnXe12BvfQRfL56K73iXmbsRuHubwiY3U36e8K8hb0LHOs5euTJnd4ePEv41pq3W+QNfx1Tmo95fWYXXdjj9i5lpAwnr/zubPlrF6l/n/z86sgRxtGLYGLZHmvKnhWJPbyg542T16r6mk6V+ldgFLMWYyubH/wAbfKjgrLdwkPCOSjY7ddi/DgsjhH4JVec3eQPq2bcfHmWbaS7reKyOfuogK3HUxoiY+nA5H8d/RNe3ODnQYWC0Lc0I9HAXs0OV685lBhML/ouwe+yjVihFFBKhqow+Rw6/6f8VKgYur3ft7n1x7l75WVWG4df2/MQ1DXJ3wUnurQmgVjKDpCQaqsQu34TZ/jrMRo0AXDbEimXXlPFdSoMus7dB3Eh905ZfrL+pe/7CFi7KJz/hp/UDzoIHiVxE4WTJD3A4tXd0/slNANJz+CKGQPEtcC6sgRryVXRDsKPF3eVqZ/P5wpb2XYnFLlxgM8IPd/wWyP8tgQTEExGjtzz1Sv1JyHdMOW/aq1WazhuC2eUUdSUMTgLRL/f5Q4s2nyDT0VJTHLMQMVm7Qj+4P5ScVuXf+6IodP7TI89Q0SK8bcS+ycAul2A4z/zz0q52lXET2HzFq3L7DIop6khFDOu2o7Bal5g6+tLBnyxHUJAuh2RU6ssCnltIRh0U2iR5u5Xm07xmlOvU09L0/f1MWkVxiqEf/8zBMfK4qXSbTdPD8zvWc4W5LHsLkpBqs0QQ0OMio4YASmBBiTD43BaMCaO7Uy3VaZe0kv7VyC3IdXh8si7Nn41C4uhT6q8eeCVhxEH5nabr1IMIuHtHfdWJjeOjjl/8TVXAaS4syQIpXCJmdfh2xavDvkyT0h4RGGW8YZii98yBUoTTHvHxeHEDU4r78OGZ1R5633hzKISXOG+N46bZGuPrpRYeg2S/1VfkUqnWxdUmRBnAvtQ/lbLiBFQd8PXBuVvilLcIJq9QDBlQE2jC6Q7E2hsw+8OpnbCyeVWlqx1bzFNCNAg4FC6Qrg4irCNeI9cPy0qIR2OLFq50tS/4Qe5RHnd3DeLeuW21mThZbiV7paHKPc2YESRjW2FpqkiMxU0Ne9tE59qHswMXul1Rdzkck/z0lF+F5jvk2s+9jErxEwR7fcnGjxa5U/eOUZ7cFnVGK9U2K6skaL9KHFS7wzZw8C0Xd3Erp5hEDFUT72zLTGPON8E9N+AYmxUxZz1IjpegRVRKXFY3jhFCXPCJfuIlhbUSAR/PCUq29QUR9pqgcWspxHDZtjYLPOsbNtthJHWv//P3+piWhaDJagdyCVUWsC/yLRKH1+3uCVqdIWo+NAdPld5jI2JQdogrwL1aOr0O+TubGWUXVaOzGPvxdQP3XTICXyMBjoLiLGV/84ycIDcUUflJ3yNAEZr4GkFYV9xQ5FF4Y5cPsdziTWi/THJgyq8BJWBzV1mni9JW+VU7No1dSTaAa0lz+vqtVARvhvjlvo4V2AJOPFXOcDWqqxbQWwegEDHwPa0lmX6g3evgaKawN8ihlDLaBde6of4IjQNir0PHAqi639xQY9wPlUn9YudFdftoLEMz6HTy0LAtLUPf0S9nfdSBXMVmGf26NBMcriigoV27tqOKu+ygncC4rgT7w3PUEpk9czYvBtueEO331mEeNAS57TuWXxPXCa7DlMB9nkWEkkGv/gdgPh562Vvrhv7ldi0V/+WV46bmFPFMepXZHO0pQ9E4BnlDg3O9p2rBYBswjjxqMUhgKT24pJcbB1WpgnGGjQgjcVi20wn5xb3KN5WOXp3fK5CslHzV+gyxraBr82SEhRp/2D1OnCphfQLkrMHiJzONaOmA5E3SsYX3Fmbti2M7jefWNxJY7L0ha08dZHXhCNXNMgWdiyjfUnGfTeebqhP0SpTe+M0WFbpUKuRkuJXXdR6R1RoxFWeinOpCXNH7QlffZ+zvpe22KWBf6StR9kasfQQa4ieDafCBk3Zc536Cr3MnCHygcZ37EUjUbxq/afym8ZvGbxr/D9MIoTWsT9FDXzDmAncpB+V2yb9g9/216WJ6cLZO3RLY3Fdja2XyPJTyvGubwn7CDS44Pqa2how2sLBrL+ICIOuVlsJpejOQ5e8tKd8HeFWTZGVaFvrpQcpNnZsXFHij2Cm3rzznl+2qwtvz08lU201hH6v7eZvJ+Otm0sWNfDeTdIww7g6gsRU/7ZGN7/yfd4dmx49srizZmf7z3loo8L/s2LkHKTblIjtW/9Sg68x/2SjrurU/DH7G4Of9Lfp/28VqmjC+fnzhjtJP/Oe/+7oP+s+NtL93Mgt046cJb88u+c/PIlXMSio8E7U413ZVsypkhjIeLxMy0+kIKTj6/hNpkUKylDBWRLFpbWRTZlnbApNUPTcMWhxu6wsmVXZTDarYCbAEGBOZVw0Jz87gjv7xaPtSVjKAV+7UddFkQuZGUvStTGbsmuZUTGmxDWizGCFnKpJZrm8TrbhcguW0qlAInOEsIFCwzFH/Auz7isZFKS1OxuBUNp2ocI06ZCCtfklipdWHyXQnk+IbzOvDIcMX9nBlPDXq8WPGv7dwcLxYrB7XWkXPoCp8XLintJBt7TX5Z5km4tPhFZ2Wk28dlXlV0eUDRzu70g6hPmkuOfoGNPhj7Zvd6muUcPLjWRaKoXtVi0dMD9GKnhYRQiuq6Vk8NuPbfsz41lCOOEapZEUEFMw9IEHnb2CqTKY7wO3rN6RrJqwcEwKvGu+A7SYFsg4HzCzZR/zgA33pVH9zCHm0vP8wzfGF5UrLm/16pm5k4+JceuJXcf48Dpk7znpIxLlHc885Mk/BF/P8kfS0dtkN6boS4pPccT63go366DeTv3y2Wmj6u29uXc35oit/7BMOQqRPVFIRBTLgk18034vsN7UsyQ1M4GnNp9M/StBuON0zM9QjkMWg5FBnqYzxy+tdX8zPvbMCVTLJtBA/GLG6KCMiY9CnWL69ZO7ZIIc6P1fV1c8MY3kzJp7hq5oQMw/fKbEHVujTJHOYFWQTf9HkoAVj85usL+XUJ0cjcHTCwAOERta7RXkMzgceroH68KXlbDiNE5MLIMykv1iRZBZmOJgIzY5eFanfG9B/dv4YROebmdiJK8gDGp4klH956RNIzgiuGmRFcVM7hK3ki/phZm8gXl4PxA41Nu21ZHFo7BVKEZOfDWnU/ALfJAyZY6H8DkkJ6y9BdPNmuw71Etm9vhNkk1VLkLIypqFrtqL6/fQXWbys+l0+N8tLpXcWIC/4B+OGizIQkLnbkssXxixAYe9sQawefKa0RENl6pObz9O6Qq15qujxkyoqSAH2qUpvPCQElkz/GCyyT7ZeQQ7QQA+U1/frfUFg5J0sdeUczyUYbgXGLcTZW9TVeM1yKEUfUThtu+rMsM+P9bsxIJzr8YPv8l94g++c0pJWj54a94GwCNuWZ862D2yLftC93/Qm8QqK7lmmplois9F2sWJB31H4tGgypsGnvuuwZuX5596PAyrebPvSsGXglmONLWU1Nz9aH+lN9i69pv8Y+R7zXcNODXQUiJ7REQibKML1d2gsgswzRIOHxjug2X0H8hXlRHQeCYGLrCiHHrqooyXyarF4H5DlulMndm05E40VDQ0wqoOqCt4RvYxW2nD1zrYq9Kmj+YpxKKJemZuqK6wLSQ7cpOCdJZV5t29ysy9OAdV7tansjCx5W20i9HXarZ+2ALy6/8y5rMOWLWmRAYWS7oBNDwV9gaoyt1PXF6sDCUEFWPD4U0ooBdf0pZqzmBSNdc5IUnrnHY0Net5Rkry77Dp5MEYJWYe8JgyW1BOn7roRZRWx8w/BR87HpfEmpx9Yyys2HNIZtOb8rWMnOP47Edmrvztdy11nvQSuqwejmeLNDG6eXZYLbE4+UobH9cLGOl5OhLlGpGsssue1c06j8W0Cqsuxom5DRua39IDe1JXFlOdBwmaw2o6SYW9HyX0HzieEAxq067UzPp9gjYP0xbjxq//1T4kwWDBRMRprUBJOrWR+hvnJrm1AkR1F9tkWAOMoOFyT5RzwuNAWuIC0OnJI3XRHUCzUixSHHbTAu9kfk19r71/S56dvvmuwfSbG6NF0FI+nmu0bcuEkf+uFR5zvgn1bg621FlGvk99twXpRG9iPUuXYLSiYHlrHusnc34xJhq/iras2njWiiSqLBVWbNsRhASd0IpowN0eynuIXCOteu1+ZfmyF+JyNuR7fB1N1UBAvlcXaR4hz4k48EJF8Ymg1g8hcyw2YFT8cHLkjKIi7tIECkfAhNkDWyovsKZN7VBkVYOpPzLoIwrU9ClQKfP7ugZ9pRoERwDJB/ABa/5bi4vY5wMUpU3NJhZGsh5iuOMydBkekUB5ioQhznbIKPfRiKgdR6dwpHdVehNsdgbzkzau1CG1w3lthw0Le+wxawH3fXTmiJX1qTz7gZSh9dNur9Fl9ziWE/PLTHUlRNiwOcVGa7aR1A2vJonZXRhNgLQu9JW5epBLMY/xk2aP8dFkRsGTmxyfpIXkA9Kb0M45S+8pLNKceduKEwOUJRpy4nqouo11rWhYi2DTcyPIN5OUOgAu9oUjDyZZlS5z3uPZZ30lJJRkfcCbvrGBdweChDFHPksvmb3Ys5kZw0+6dQ2Ta+idDZGIV3eoNGTY3X8fBZOHGv4T1V8GVTmYx5oqOkW8k64aCsAx8NbntUenC8Vm9nXELVzDplPl3NMl1DXporI0xKPoBnDNKh4ECHhxTDLy0z/ayuU2pVcSQ1EVswjPhWmtcBjklcoa99k7BzPczRjXba2NKhmVSdVQNt7p/LqKEk1iu3KY9F6HZw+30liiIxFKchYmiedXp8jY1lVTGtTtuBWTBGlLpNlnkzV8tOeUnSz40hqWckvHy7zA+7fUUDW9A3ODBN9HdL1JD7jHm9nf6z38/7zVQ6FX3jEsZwm6ApJ8vwO4SMitPoPVRkaVH7rw7UhOHtTRq1xRBai+FRS4iliuNi01yl7MWp1m3wVlgzMJhyPz1s9l11/ZovT/1aE4Y6lItMOa/8D2YrhGJcHm4nIrisPLk5knVO4O8gO9N8bimeWNH3lGbtS4/geXTbpIFa1GHqtbGedE5r+5/DboqG9KtCCtX1Fp7bvAoycYLOVR/0v/u+W3Fr/jusI3iBhFLLTtnbenaDvBqky3AzxqeawAXPpx65HqkmLlq5RL9QMi9OKIxZH93OWr+EUpNQQ0NZpJQ1dDsZ+lcJo7HlF1hhkp2/SAqO8FNaS32A7EqmWsAMtEbuWtBdVbhQcfAnywv5eq+iuti2WaaMjxMr0+j4R5lhj2JUPxa2DW44LGHtbj2JOIh/jvPaJEw2WyClYx1VIvjQLKja08E2Yi0/TL4K5hPgNix775agmdPizsjsz/J2JsJhz2pwSMZz97O/nWyiXa45jRqpbX/zPegOHYm0hvCbZn/iFfG/3pw7+cdc7zWu5wnkWLTdvy2E8Lk0gmO3LmN891VHAhD33K1F7a784jfVlvHu4H3VdxRnK341sq7dFunn3DTEhN7flsBiOh3jhDEBTqbjvfPDP9S1lbNYVWzHARF1nko9xNpihjmfFUBvwSsqnYAxcahfJGL9Cx/3kWSzHX63Ty2BNXXUCkhGFy4C3fYleXXO87ARH7gnyHbrQ+8Zm9eZWcmfBMSVcQMG9nt1pB45x9iMNMqZu+p3mwXVfRVDMcd3xrCWwE/lAlTuTlTd2LPsFohW4yXV3kE/CPlaFGaNjKXAeZEQr0erI8suiWISXNZuhEwx20DA3tgcmqm1Hmpy08bcLzs4w9UB1XUHpq7nJswuQq0LmqgGBZK47DvjbS5qVTRxmc4e2i/zGyDJrKoDMFijH69GkCCzDU76lmZzn2sNdrxK/Iv9mpNcxG+VxJpBcYOP1nfHQPcyzoW9cBuoHpxvFovi/1RRX+18WTNB2o1u6XaeMxaGKxeKXCtTSGkd2LtEoG16J/Nh6ouT/WPGJZ3jO4EvmgU2LUYnyzOTWAEx7pTZrtSxDSwy2mKV5n2L5BDsSr9a8LQdKdd0hiT+bF792LUfzU3A0ct6WXWgCPEAmBFo9kuhy/O8+MsEmfRXmvksPDNY1ERIIoYkjDgNWGiAjzxSbhmAj/liZouMv1uMEBd3qy+BK9VR6MhNDqjX0UbGr/ML2I1NXZtjuJU0Wzpht5GGI3tm4UZWXBAE69yMF1IRo8nhDTaDQ3dvuzisJOHsGLEZG1OYSAJt7ludmPO1/T5R3Pg5rJkMbRbgzXgwDDJRbBLNMHtbNqglTHoYho7DtNUH2yciW/DuZUXHdsk0ig5u9daOnpgljMbmv/wSrI5TQYfCx8ZH4kPS5GVNXiyy065X3MwZGI8kbwS7RC2DJhmOPmiZ+vS/UD/Aedaa9/SSlyHlnJcjUcIPisEiWRrOAiKg+LWYS3zp2InVRZBVFnpQdtL5rJCDeM4vYDOY8Yf8qHNydKwaG+urjmrnz0wIMVCvqb/mhsA2o049yZf9Jxbg2W+qLcj9SMXLqllMmAedSypfSzGPU8aqXxxuW1/yEuXeGmi0bSmXtsuYCFkPN+sPySMZNGkE9nHKGovCeOvsmRR9KbzPYyu6imYa1ncRtDUc4qpOc0JeU1DpHTuTTEgzU1mr5FyApkqx97PEn1IKHBhmp0Ifj8wFv6kRls/yw/8Bo5T/aXWWGjdYK6T8zO6mMledagOg9j3OinqbYmyir/iBmJr+Erx6MwQS+Q+LZlBK7/g2ZQ0NyUiJmNGWpTrPl6LfXyCLc4EYZRVX3WcVSTRKhDqV4X4KnwCVNVfLAO1S+NiujMtiSkax1oxAt3FyQ1C69N6RRMCksFs+WgiAElIVGVWVxpeQJuXVQJ3lmJt/Ao2qOKqJPw/yhN9iQ10umZa7DY7qISMaBLNtVnAi1TNerWRhwZ+dEm572sML2KBuR4G7/OdvBzHACuK4QJSLGnKM7jQTi6CCY6As94xZAnuaUANz0kpTt/imfluzKDY3e7RSU/J5c9ZCkSDjwVmbRu1ClePPzEzaAs/31B9yvBVu6gTsdDL0WALfyNKgHq5gAMscpbT88xyE3zqsEFbXcu7eMeffyqd8apIEStmGEeEH2abocHl5tgQ8dqOQ5oCMN0VivrlS/Z6a6bERdEPgWFEtNi0y7JfcRsJzaYuq6x0jNqupsx3asrA225OcHm1jmDhX6ryRWzVimmGK3c6/5MHtgXkwMHC8/m8ItBPxyt4h7nfMyP7+3NqpGXWAPKml0MZnnPPQPNOSt+LU9e4QSU74ksZWQ/EmcM/AgYT0GLZNUe4sYgWUkBlyRlhfMPZCYc2w52LfzrRLseNRhEznY76vGt6ekW3a0rltAqPCPLC30vo6ycbD8csxSPQyyIeL6/U+j2OFGvNXp5c0x+HlXG1VrMuLpvwTQzL0f8u3Y6aa42ZQfuE7aAPZbKdjb7K5uhPWdOtBDDlJnee15acz1n3Q4BbSoPPcZrzCt6l3FDqwRdweOxkFKtzkYBuHt9jTA+HrcsfLFfTusf3bM+9okcuNstkUs/wBRy6G2IIf3ABgCxfwCEbb0KJ+7osfA8afTJ4/x/Z8jmd0+o1ccaRx+4JvrXhIzhs0GGuzPbzPUjhOzH39rAmfHG+gBNG90QxPNNA7DpQbwWrj8rIEwGc91Pub6FlJjCDKnC4Kn78skQu4U1ZE6Nfyqn9vRWh73h6Yy34F2zS5LMUDHER0MInq1WC6+RERFmXMvKiQgpWoS+BPAKBPyoZt2HeurWKookfTin3j1/kKplAq8Stn/HbHmzNbvNlC7lZdb+yGy8zrS3SawDaXNsdbCK1Jt76QVCigsnQMYo/itXIfOqjrHEC4uTekHj2Zx/QYbYLOP/JCvWSVtkqZ8yerPPbXfUqLWEV2iFkmRbYHX3lx7suLYBgy5UUIfD4yT8+3nM336j7D2+wsbZDay8vw0aTLzdvebUheT8hNe/HUvAOH17peS0gT1dUrt+i2aLJYbfRwN3wnqv5PxhY738q6bWJmOsrL2vIe/wM21b+9d885xeY9rgQ5LEkRQC+qPh6Q+PrQCvRP+0+80rcf5HmuSyBZ9opWfE2gbuW3r/9170jy9rsupWeeS6989Mf+a0vF7PG/AOzfu17QKv47arIntQWfGN22e3vrq617V/3run1UJvA9OguFa6/2be+v/LWG//DF8/d+7aOeMLeO7d9d4CjHv+6N9RPV4aBm5Bdok4p+srf+v4qcP0tUZ6L1xudeqbtnT/6vXeg7r/urVV6S4wFY1xb6uflvynELyPd3xLlIj4t+cC5HuAux8Dvvctk/3XvVOKRywva4Uvvh498V4hfRre/JcqFOanxZWzfa7dzDH+l5/+1dyv84avFVBPYktOSU98VYgvwJ3/Lu4v0H4l+RYmNzki9/W2d3/eQoH7/vveonu0pVGvmEks4G/pdIX6ZVy0xUA/YDpD8vVHv9qU3Xf917/895u3VDB17l7U4va1qsxeQtZiCmktpm2S9sVCq9F4PUvIBRbDrlBYnbeBDz00no1ZPICphCSpMMjccIBHlcBaJVUkicjOPgqd9sPFzE3Rmxio1cp6RWnzxuT/df+HvbqsB59lkEKrh02HI/Ns9y44a679KZxhF34aBM51pAUeAawdtq9rzu67CDKdDpp4T9eDA91Wup8txCidHyi5y0yKNDT94QJmvInooil78lLV4hh6txIZKcRTl7l+qdFm232/zxWQnF3oRBjGhVt/UaSCbW88hi6W7YO2MVUok4W5Gc7fr7mxDKRbIFshs7NSqic06nZhc0KcILm6zt67rGO/xzOozXpwddsxBo4nwrJMrLzz02swNM8I1R1pPe7q9P1m5xGd4fWVvE7A52RSXe6mnxE217iYgfpNWrNnWqs1nY61HeC8g2BeuVRK+yknIahgnM9AbD17SlnXaF9KJdP7DUWxkvGHcM1KKQijc7rC3YXwfK2Sh20ExmKX91EsfEOmmNDxXFB8SX2JZ5E+7PfdslgrHvpMexFfBRf/pHy9/vZC5/SIWrnRPbpXOq/5JRbBscXGtNTtYZKtk7t7E68R2+70s00PrTln66YPvV2DeaAHjzj6stDgmZFwWtn152iCMNjtpQOx4tECFK229uhBbUMG09vWZ3Q27kP75XG2HGFcd0/MKrTzeLFXHXJ5Cje2Oxrpg98sDnuvfTYhUfZUqGj5Ehls/G793hkYrcsp7h7zh46j1npu8pOt19zBce4KSJmAXsaIPSxAb5s9VPDbHAj4EZaxWI5/Wz1q38xb8JyTIY9dEGAxfsxZ7SMhUVoJS7mlTfNXesGhIdfldl1rrS5YUxBV0bcfGPa1FtdYjmoUbnirhTHFxXKDVnXzJMq2lvSS7NOx7oJn+6ux3e2rd0D/Rv+7YxKqAoDxg3MC2V3d6XSNyNV5x1VKHPe42Z5MHCB/afLqI4OWodUPJvgUTNFKJGpoLzbrLdjoZXn2XMbsJSAhK+iQaWdIHU2WoMDVLNkDgBhd8a2wRVTyfphfzD9wCvK0DjOs0ouDKN13peb7Jg3ToVoQGgdx2d/PklYEty2+x48inraVqj7I4son1ix8dL2mVoYr6uCtRrkmjz8aR99ck4TFdsV2vC4KqCVrbzDMAUYSwvVBpEAZHzMKZftR+znIUD3nChSrqFQLTekmnUG1VS3yEVuV/HEC23CGvYPpR/aKq80d/EfLM//JRY/PgW4djzMpNCeTRd+oVoqnnbiEb9x3tvPEdL6r87c0+FlxfeemnMtZPiCHTQ3si57j+Epm0w/591L7WEurh/N7e5bsFhun868jZ8U4Djdg1vjR6hf77+JN6zhB/7erLJ+rfD1dY/fsIEna7obDAo2/J5Aww/96L6+4g3zpn43jh+1bwWNO/BkpmVs+AjM5c+aXXp7T/PVhpHDHW3fH5Sf733ib/HjCMnVlXV3X7wtKgbfy/ELRfpHs27nPpTP6Fqv33wGnS5tbt+MxvyeTScf8em8qm0FtfZOe8/L61Pe3+r/X0zqPjAJb3hyWX5aPowH+P0YYDMmXXX7B3/N4789/r6fTOq6cgbS+XYhXF/wWs4tyuO3w3/3Pz91Q+6d+nA/9vMu47coDKBYo/adbVQxw54og8LbUninqhE0oqu7O2lWRz5n5bqIfAD7PhKkkKNzGtLadWnTRQVj4FFRYZqtzBnfpEJGQN+2LND68mTcgDkPPvstaJ5SpLF+p4uahHl8wEV3Txjp3/o+rCTYizEIyeeHuwuWDtm6fi9eHGf+fFgLxwjwOccdT3BdPSYszwAA99cDWqu3mjegzQ6U5UiD8uPGIiJ6DyLGbjnqSebT9VDbojO4bV7ixfUolZs3QZIzcW/H2jnc8dID3l6Re8JnwqKNDXOby78zC+hZxr4qIm+bwmfCofwKknkWLZNU58CzAwwVdwDIdCWqTwUnrrc9i2AHU+977MTqvKYzusUPO2pFV5tXWrQc6nsG0X+ZZlsq+dFga3SDQIgZODG54S+XBoLdvOOxsgo0+YPsmvOGN2OluNq4z2vV7v/Pkd3csG2HNVABsnD5/nW7G6o2Mnw1V6Nb/iT6X8BGaHfsLb8WuI11tw4Ldq1rJPvs2ZX/1MDWzPNY/sof1pSP4SWjLnSD4XcpOxT7hGZnfu3tFqvkqwdM78ymjN1vZci37y4s1DEt+LQEvnzFcHliwFP51aOmd+N9qWLgW/y01L58xXfZ78Vp//36oP2i8zdPRW22aM8dPQydoVBVVZyPlPNid4N7NG+8Opfb2BeBNHEm8j1CstELSRwUpd8MpSogRtCFaA4CF81Q7K41XuZdm54UZ7rfO884DQsUTlj6NtaY4bjxTHUmeponH5dHXGcCICj/DNUsJ2rNKsKLzApFbQ28eNc5MgJ/lJ8YoNl7J3316DgPEPefrWcqvM3S7bGKsswqsJ1tvMuQkuWv3c3b583BSZUrI5t1lvjjT3kjI+sQrtphSwz07EjELfDPSB6DI3ZxI/3OtjDtIc+zEpXrZ8FUSNpyAIv03Khu6dR3OBceQGi2Y0RPJhvdr9EONXqUG7bEzXnbIzDupyCXbJex+rvG3RCKVIUQobw+YctdCSKliPx9gfpDkhG3z2poXEe1XDSZtrYnEBkKFq3YEmMq66aDVNBt/SdbWrGar66sEstRfnlcRyCtV0fRLPTyGjHvCAYMtRISXJSwoBGKxooI5ZbOEWwunCtYPH5PuL1a/dPWqcCZHU4Obs3W8XjaPvAtAETOhpa11nSrH6+7jJhwupJ4tbtLxPahXDSTCQmxKx075uOLdCSfPNQ74WZ8ezOGKv++tzB1SL8xC53bE126i20hwTdjvG73TkTjaQMEmWFRAHEW5yspTEWygT86rHL5lJjn2Muwu4QyCT47Bw4uuuq2Rfo/xm1uR1OF8/soMncmya6KGpYfuY1Diyf/mb80i2N7B7YlXkpitNyaYU3NtNrbGIZhkwRU8nOzbZjALZaPRx9B0tvRtf0cM422Cd6xeHK610ZZ17Bv68M4XM194ErXj2diFJiR6XuNX/Rbp68FCRaCgaIksAgNbeHHw7ufmM5OxH2FxRfsW5wP4Yr1l6hX9HFVQVolIqc6qzJBzQUEIoVMlMwZVT7rkXFcgea9Au2WNX3NZ11dobuMm+P4nst5mfHZtt59rxc65mxZ51n92Ajx043RWfHXj6KLJYbXkSA+YlKzKyEEPAbcpuCqLEZTHIRZUVBR1nlQgcPKamgeF2ksKYMoAZSQ589NnPmj0+YWsKWmxDtNZszwQB0japyvs9mjKtcE/j69HPbv8/0KOzej9Ctsibenbh1UWel/nyn5nmXzrCKIigzFPZSRSZQILz/+APBx9yTWbn+Wfq02dQO4BPKoijb/bz8zCFtl89DNflCaaJIgIeWIuYlSMV4V9NmoxjVjL7y2naz5qNaAFw/v73q4n6N3Tk25vP0XmPf6gdaNZSXeTkl395Yv1+1Jy/W86X5srTciWad/qiLV5eX4/mjyzdY9NwX4/8P6xC+tde4uihze68u5ALrbp4OwPvwCj+Ud+WJ+9HQmCM8dRr3lXeAv8h3nFtsVge2hw+TeBrM3WHeCnVSa2dFXPnjT2JRx9vFuWdkOw8+mjzmrgguLWd9uO2UP7hy4Cnd+J99eL3hz3eSs4Xo075duHvIdinn4qi3YT/LAh15K8jCb+j/m/Q+Bs0/laf/8+rj7cQuCrlZDRqNgaVXdjhUctXizRCNMY77MyEtz3hR0wqXh6+X9gO+pvGbxq/afym8ZvGbxq/afym8ZvGbxq/afym8ZvGbxq/afym8ZvGbxq/afym8ZvGbxq/afym8ZvG/zk0NKtmh/aCLdJslsk4uQkPKdj8tbn09TNQjZq6P3yc8uvnqbpcw+Gxw8dx95erneV26P365SiHb1+OWjwcufSTDmbAkKkmFX3Nyum3seADbbxn2e2iDFTqy7BhGbwz2M0hT8aK6YfFf/3q4Eo08H//q4N/3Wk69V9eR7zeE7rl2fwe0E+vLjo/+i/fBYN4yn16/mDwH9+srfsv89z6jH7AYyYa+RP/Lyz5fyJtICEFggz9/UU29V3WYuivj0imVLNH2ixMp/5s4z1ywnsm0qSc2l3QXd2N74Zsz5a+8ZNu/SFCOMdSwE3EfLG9Nj7MWgWZfWUDYxkseiVRViMqDU2pvT2Nb2o7MCj2cFt4Pz2zR3gPa7cmQ58R/oeKAO6TG+6HueR21TCrOQs9O4YMtobEFiEUiKmUEEv/soaNF2KFtWIUOE4INEZpAwAxqpv1SU26eagRqXQyHZzJmcOjkFKkGGOmCzWsazScxOpPy2TNFKAQgZwFJgSBmkrKMvY6GVORSb4GEfUjVS2EUaqnkgsqsAx4dT09qFN3XoNFVQHNNclnBvtWf9HRafC5RmlBMPtKe4LTH4XdDntw6oL9nQUgCpJO6CLkaH+7M4EQcbOpdwb1BB6Y1Wak817pugcbDWnvDgpDGM8Hfb6sabECXPnQr4hkm5XuVrh4s7RiRE3awJ2o79cb8o6+yS4uy0JUkuQfTiTmL5q4h2cGzjfpeStFWb9nZ1AjyJ0oC5fNA01VV3D9tITgCcDMXRdjFUIj/Snk1b5Lf8hqNaAwMz16m8v8H1U0ViFiYfEw0Rby0+AvyeiYfLFipUfVno2AcOf4b2/rj+uuSbpT6td3wlf1+qn21CJXcBaYaTQf0nxyVGEDYMPLe4ER/cBMmCIm6vwlARp1Y611rjRhHaBe7M8grcyc3Qk96/F5GSG6k03zDd63RKOHOLoHmnCbhK5VxXEwWposjegHEa4hr2XcJYuL1a/0z38o9RNPeUrZsbmz6wrstYw3i7E1wdAkSx34sv5QHdhBmIAhhDcY7v923SnKFFBvEkQ2WJcVltVobLkQFtjrOj3jtEEC4axlVzEegvw42qGscvHyoEVyyYXrMuAUo8FR3DMC8orA1kUUsHsf9HpO6KaBlkmVV5kliLArZh4v5lUc0ZSwwC86xxDxIZVnd5doyirGU0hYlWQ4vvzvSbRUVlvS7uYhv0WCBP01zMxbsMhzCQg5+rmErnSi3upK0lunvKFztdbawOYhRTlAQ9y1wQVP9AbpU3vzDxnepxuTZ5NGStZ4ntTaCThIgHoR6TGKJSYojZCe01vqnnz2UXipCWMFx5UeztiLY7xBpjMyZXMKcJ3fnlp7oShIK7q7leToNRvOTn12eKEf1VcgpbRdPqdhI2YVeoc0AF4efCTIWmg/7YX12FOVN3CsK1qrSxJA0dkEfMkauIUpSup/YNmbvNA9MTs/4QkKn6QphdcqEK0wEEb6/e+fDLAXPFzVM1VCGsR9Pv+YxCJP7uba7HpLiRgh8HpR3pm18i9gaax1b85YorwUZpA5e2799VkDJ/nG50xgXFYpCp5fibM+SZ4dg7BSRqcUwbRnFRAbUxTJBM2QNZzZJdGXMu6qzXtg0JvO+9wlffqdlf+TU6+7wweOqXxpRvq2XH5ywWD6YQSM9Yk23L798wPXv21pg4hi+ETR1N6hB0hQ5vyFxs/GM+NtiHASV48sxWLy/wDKSVwkmFPDJ25IyNbZhrITMdcpLN0BSbO9WjdQyRqLfQwVijrrYdviKtv3hq9uV0DsWDZVopfvQja9aJncEX2XMfoOntZtKb+49867ElmRfXDONdkmgfHULi9/U8TrKmdHrena1ciz9HtKC2Pi/qwC5EzOg6vE1LnmOVhXVb0EleB6GoQmV3qLExByxNUY1si3C2djxJoyzme/ESb5cLFsYHgsIvWdj8K84+3gzqNa54fisMDZUvXDJTJhXRaXpja700JYJiWVRfpRuNWgMou84XsnaBl7rD9ovkqN0HBYPoInpll5et3A+7B2gNNDNJbfQ6BoPhP30EX+uKr9/RG7GaxERM96ywxv766DupZQvAmzd/zWATazRAa8GsSe7KS7CbdVyR/AUMjaKtSQjO4Ul2UdZdHYFNewM1LYHm3WxD33mGomLjfE+Y//OIY7KwQfsc/Mp15RQOLUFtkZOo0rKMM0ozkL0Pwb/YWEl3Aj2rPZPpPSIvjWCF/1zPUcRZYR1YmkUF4Zgpw4rAAj6jG1EzYjFXFF4yHDtGyIcf8HbaQiMT4LB4Q5srz/CEBZlZESoWP1UC/AfZyLNTAklBxrGp0iepyRlxiLSX0OsTKm1X/ocM/9EOOqPLR8Te0RpLjjzkYO11XEwVoKumNsF68TnEyMv7C/IbFpH+UvfwSOUUuJmaXjiimyCfXU+vKqISa9dzSfXE+dp6WzK8Nmw+FIb2VwCizhdCtFmyinaCFv1wDcWjXlSZk9TVTJcHPTryKQhjdviSvIxbXfTbgWK2H48PPC14uFSaZXDRjo6ZDq9be3s/yIBzXeMthxWu6kWL+upkDgtnhK4Mgu9DLrRY7hRWz6wTM+UutbvQ12OqzGhKN0vj8JOPsluDr8mOoNqQxZh49PburVvIZmL2QYmac707KiLIkeRCrRkNaT3xhbQpOpHldcG6JQrlP1tE0hsJ52muVS21FF8Uwz+DJrYhpddErg5gycdecpqU7v1HA38zkXDZ3feRv2Zygya33adhacuHKH47KG2GDI5J8rw8vjtlmWED3WNTLmbkC9gKJHNwDEU7oafcHOey3nDvTwZFn57Xnh6TPQuGrzkj86muyNaeH0EqgqcvF5AYIinuPVeBHrvO8d2kxybYPjDCbvWlmekAbF/Tz6VDJU1dVoPFX9Wgli95BzrXU3MAc/eY53EdhrJ24TnW2qqWfLIFY9yDl3qid4yA90YpdejlYJPlACXUI56bzXqgzf8fMk7qyNABA/Uj9IWtcHi5hqa/eIgCX9PiLOofFNyRZEh9nSUwfydZpJcF0Dw67m2UMInYE4xFW5jwt/DpFhSlvl8+ebtDQIJeqJhIXdjlrSBecmWCe0ilWA812oha42wdXGZ4XvLiRkNcBw64h0lvGnz6XvWHCI1k5GV+nUKPzWB6vKYypMeBeuMyhPencX8ppLfcIcQK/8EdEevOs/rxVEGcoBWRm0RFzwwmKavmX7wN0FmLZkan0zhxH8ttuSbfzqT0a5i/iNqGPsNKXN8uUZ9VUw4HgSOAF10nodKwu3AVfm09Ax6RST1EexeB2EsDuiNc3pe/H8cndQ8xqvB7alz2XrkjAWY1JO/v0VZXM1K0wL5zpiTKfRVGYlFZFGmo0nvQhLiHx9ecja0QfZv10d/RTueqRd5vX0GkBDQyDRoiUoT+3EM0Pcl96/Qd5hvclFZnX1ef/MwRdGDjjeG2qQFfLIGxrg66dEdRg2T0PaGA9b57SfDkK+7PboBX0oxfnmZKi2r1EBPU9UEpbPB8oRkeHEa9n4yYIMcUf3eDg1FVfXyANiJ7V3OmlPv8taPE8/WT1zMk0UtfxzPpUH9RzxseT9abBV1Lkddj46hZS9N1V6XA6rx8ADyj5Vyb+P7zxPWnlBA+itCSxzD+piWPZgXIi+HLW98hIjlVcsV9bhGF3D7Y7fUHAFwHh+7F6SEJjlF1FBUQTPGc1NFlzfECA4EjTyBguLPLxY1SfiTInLgittJernvwZtkdp1RrBo0P1LmQPgcjyMVHARu0dLOicaSQ5Gevqrvkfvo/V6BfoOmqBcVRwWzvUvdgcN+XKmPnTjmgjy1v6HiYEs2EKI19t+pC/8hfmZ2TdPDykHjiEBWV0fNF5hZzls9RXJC8CcFByeVWUNmTn995OhgIiPm5UMtyvInfz0bLzg+sgl7/y7PTM2T0853VC/PDQHY8puYCFCc/1glGDEXWwfOQig46y9k616HG1Ge3yXLagzd67c+MugEJPrU7S0HdLg3Mh/GzrGoBAdlSSJpce8iLBqhk91yVxO9XxOG2hxGDT/JVcki9VLzjfVGQsPFt/Uk5/uTNArt2yl5Nbmn1XtD5RF1lez/Kz1S7JwzspDeys1zxt2WRAaGUXiMUEIBWbHHd9cV0Vmi9q3a/8QQTyIw+4nxeOQBde0YBAzqeHIkPZJzZh9HX/q30/o6l53/SOegLhyZwsK2YrQVZe6A8NVjUuJ14XVWzTrTMfq0Wbzh+PDGlK3KSpZepCDCBj8aYSVeNOUk1u69DY16vFaaylAw9EHw5nmdZMqu5nUxS/U/Cr6/heUwMWB1YtQOquawzLHtptjAVOXzIdrnUY+BhzQuqEU3Ry5+dg0++oKmj9ST19JiaUw1Y1UDI+6kjSef7qoSwbQoA1w3EkhpBSFhURUVY99kkf8/eWBGOBXN/z2CRaGAmW20HHeuikLFR+REeMnSWqXzW1afLgA6/gdsCceRddH0T83noSPSR0knd1qzc5FWGp0zXdCFniHSb2K1DGNlhUwDDW8Gue7B+kQ2oVAuo20T3qEpNw2zE7PsXyM6x4XryvOPf5AkYtvzlUnfgsFdP3JEU1U6IXBjtSWItLjFMaspyn9VoDqFqBcL2SsMV7e/8QfxePDp+rs93HIHLbS19vIO0OsRlaGT9TLqwduOgsHnVgXZcFGLR5sKYLXDweWmaX7gIIumzsA2jjrS7SlFLti/kZScVEnS/3y1BTkcjo3wmIeGKssih2f2ex+3EIdfTsqF+qVwTwwZfN0nKXa815luMxZOawHU7Qw/QJiLfsdibNncSDTT0iwLccV+YUSX2bMHMef4SWFTAuV17jPW4HevBdEtl4NDwU4iotTdT/ec0esOHQRS1/BNVOgSefBXa6wiUueoPnZBo9cJZN8pW+09eWvhLcemSmf6S3V/cAJJHEeM6hFOEX5DYLxnc0WTSXsx/Nw/azFtOq5tK467Cx1EPd6aPQdzXN8wf6pqeCm2o65aOxs67idSrUL0fBj4HNGneafMc5Akxipv+FYZ81WJMmESZ2J8UXloiR69lPxhu5sXYdHUxZNO7SHkQkSu9131Q5jQMgLmFQYx3mhgDNf4L/IxnOctd4PmqAXF6kcZBFT+Lba5DzvMnGS7VigJjyeGVzR2B2LR85u9W+9gpM99R9++sXrVU60az/MbNEbztwNQ0jjb7UsZsJAdzE477OtwxaoG7ldQlMdOynBKGawPpWbnUpIxAyVvRlNvRuef7VNTrzeE4I/92ccXJFedoI1uFDayMyCjWb+pwwBNGC6jxleTICVhL7ururqHUrcrbB7O7I1fHEMmm3hjpP+EgNiD277smu6n1kV7G8wTeN64M+GPAd35I1JsInKaURewdKCw8BbETed4i4r1sQqC4kNRGbqSQU5sQ2625HZ5feisd2TZR69q7fXF+ENg3btUYAImSjNd8To0SRvzwZz/SBo/h7o5fysjfE26YDroOm20dDcHwoWDwDTO/1A7umoiW4kBYe69uyY1vnWVdPsXgslxPlAEoIJH8J3l5Joz0JyybBn1B0HfvEFeDn2aR1/MX+xf5Y2rn59o7FZhV/RA/lH06PhG1M/11EKiTUbqmcbNO9ffPXPj45AoadFNkm9HO50hHTS1MdDDj4uTv9H7YbXIKWazbtJVP+P6gkgt9XM3TzYd5HZ8mTjduz9f5Z+PsCUn96ZfSmGHhrnPTC8NVr9sEjlYBcd3dU1f/vH1srie0VuQApWgGnRvLohvVm9QPSK0N5/iKmm5hVg76hUjxVrBrXM5QzJopw+flSA++vgPsu9+ebQi/8XUEsDBBQAAgAIAGoYaUmAI88WSwAAAGoAAAAbAAAAdW5pdmVyc2FsL3VuaXZlcnNhbC5wbmcueG1ss7GvyM1RKEstKs7Mz7NVMtQzULK34+WyKShKLctMLVeoAIoBBSFASaHSVsnECMEtz0wpybBVsjA1Q4hlpGamZ5TYKpkhKdQHGgkAUEsBAgAAFAACAAgAQ5RXRw3AMR7AAQAA2gMAAA8AAAAAAAAAAQAAAAAAAAAAAG5vbmUvcGxheWVyLnhtbFBLAQIAABQAAgAIAESUV0cjtE77+wIAALAIAAAUAAAAAAAAAAEAAAAAAO0BAAB1bml2ZXJzYWwvcGxheWVyLnhtbFBLAQIAABQAAgAIAGoYaUko9ViaPUQAAK+LAAAXAAAAAAAAAAAAAAAAABoFAAB1bml2ZXJzYWwvdW5pdmVyc2FsLnBuZ1BLAQIAABQAAgAIAGoYaUmAI88WSwAAAGoAAAAbAAAAAAAAAAEAAAAAAIxJAAB1bml2ZXJzYWwvdW5pdmVyc2FsLnBuZy54bWxQSwUGAAAAAAQABAANAQAAEEoAAAAA"/>
  <p:tag name="ISPRING_PRESENTATION_TITLE" val="W58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自定义设计方案">
  <a:themeElements>
    <a:clrScheme name="004教育公开课09">
      <a:dk1>
        <a:sysClr val="windowText" lastClr="000000"/>
      </a:dk1>
      <a:lt1>
        <a:sysClr val="window" lastClr="FFFFFF"/>
      </a:lt1>
      <a:dk2>
        <a:srgbClr val="682A8E"/>
      </a:dk2>
      <a:lt2>
        <a:srgbClr val="D8D8D8"/>
      </a:lt2>
      <a:accent1>
        <a:srgbClr val="F17A1A"/>
      </a:accent1>
      <a:accent2>
        <a:srgbClr val="1BA4E3"/>
      </a:accent2>
      <a:accent3>
        <a:srgbClr val="682A8E"/>
      </a:accent3>
      <a:accent4>
        <a:srgbClr val="F5AE0F"/>
      </a:accent4>
      <a:accent5>
        <a:srgbClr val="F17A1A"/>
      </a:accent5>
      <a:accent6>
        <a:srgbClr val="1BA4E3"/>
      </a:accent6>
      <a:hlink>
        <a:srgbClr val="682A8E"/>
      </a:hlink>
      <a:folHlink>
        <a:srgbClr val="F5AE0F"/>
      </a:folHlink>
    </a:clrScheme>
    <a:fontScheme name="Temp">
      <a:majorFont>
        <a:latin typeface="Corbel" panose="020F0302020204030204"/>
        <a:ea typeface="微软雅黑"/>
        <a:cs typeface=""/>
      </a:majorFont>
      <a:minorFont>
        <a:latin typeface="Corbe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934</Words>
  <Application>Microsoft Office PowerPoint</Application>
  <PresentationFormat>Custom</PresentationFormat>
  <Paragraphs>221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宋体</vt:lpstr>
      <vt:lpstr>.VnArial</vt:lpstr>
      <vt:lpstr>Agency FB</vt:lpstr>
      <vt:lpstr>Arial</vt:lpstr>
      <vt:lpstr>Calibri</vt:lpstr>
      <vt:lpstr>Corbel</vt:lpstr>
      <vt:lpstr>Impact</vt:lpstr>
      <vt:lpstr>Roboto</vt:lpstr>
      <vt:lpstr>Times New Roman</vt:lpstr>
      <vt:lpstr>1_自定义设计方案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W582</dc:title>
  <dc:creator/>
  <cp:lastModifiedBy/>
  <cp:revision>1</cp:revision>
  <dcterms:created xsi:type="dcterms:W3CDTF">2017-08-09T03:56:55Z</dcterms:created>
  <dcterms:modified xsi:type="dcterms:W3CDTF">2021-11-14T11:13:31Z</dcterms:modified>
</cp:coreProperties>
</file>