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0"/>
  </p:notesMasterIdLst>
  <p:sldIdLst>
    <p:sldId id="292" r:id="rId3"/>
    <p:sldId id="301" r:id="rId4"/>
    <p:sldId id="267" r:id="rId5"/>
    <p:sldId id="269" r:id="rId6"/>
    <p:sldId id="268" r:id="rId7"/>
    <p:sldId id="270" r:id="rId8"/>
    <p:sldId id="305" r:id="rId9"/>
    <p:sldId id="274" r:id="rId10"/>
    <p:sldId id="263" r:id="rId11"/>
    <p:sldId id="287" r:id="rId12"/>
    <p:sldId id="260" r:id="rId13"/>
    <p:sldId id="300" r:id="rId14"/>
    <p:sldId id="261" r:id="rId15"/>
    <p:sldId id="303" r:id="rId16"/>
    <p:sldId id="302" r:id="rId17"/>
    <p:sldId id="288" r:id="rId18"/>
    <p:sldId id="304" r:id="rId19"/>
  </p:sldIdLst>
  <p:sldSz cx="9144000" cy="5145088"/>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E61"/>
    <a:srgbClr val="EFEFEF"/>
    <a:srgbClr val="14436A"/>
    <a:srgbClr val="A6A6A6"/>
    <a:srgbClr val="0B2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2031" autoAdjust="0"/>
  </p:normalViewPr>
  <p:slideViewPr>
    <p:cSldViewPr>
      <p:cViewPr>
        <p:scale>
          <a:sx n="66" d="100"/>
          <a:sy n="66" d="100"/>
        </p:scale>
        <p:origin x="1608" y="870"/>
      </p:cViewPr>
      <p:guideLst>
        <p:guide orient="horz" pos="1621"/>
        <p:guide pos="2880"/>
      </p:guideLst>
    </p:cSldViewPr>
  </p:slideViewPr>
  <p:notesTextViewPr>
    <p:cViewPr>
      <p:scale>
        <a:sx n="100" d="100"/>
        <a:sy n="100" d="100"/>
      </p:scale>
      <p:origin x="0" y="0"/>
    </p:cViewPr>
  </p:notesTextViewPr>
  <p:sorterViewPr>
    <p:cViewPr varScale="1">
      <p:scale>
        <a:sx n="1" d="1"/>
        <a:sy n="1" d="1"/>
      </p:scale>
      <p:origin x="0" y="-57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863E-D442-44F9-9BD6-E000583DFCBC}" type="datetimeFigureOut">
              <a:rPr lang="zh-CN" altLang="en-US" smtClean="0"/>
              <a:pPr/>
              <a:t>2021/10/18</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AA98F-6474-4A59-A3C8-82662F366263}" type="slidenum">
              <a:rPr lang="zh-CN" altLang="en-US" smtClean="0"/>
              <a:pPr/>
              <a:t>‹#›</a:t>
            </a:fld>
            <a:endParaRPr lang="zh-CN" altLang="en-US"/>
          </a:p>
        </p:txBody>
      </p:sp>
    </p:spTree>
    <p:extLst>
      <p:ext uri="{BB962C8B-B14F-4D97-AF65-F5344CB8AC3E}">
        <p14:creationId xmlns:p14="http://schemas.microsoft.com/office/powerpoint/2010/main" val="162575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1</a:t>
            </a:fld>
            <a:endParaRPr lang="zh-CN" altLang="en-US" dirty="0">
              <a:solidFill>
                <a:prstClr val="black"/>
              </a:solidFill>
            </a:endParaRPr>
          </a:p>
        </p:txBody>
      </p:sp>
    </p:spTree>
    <p:extLst>
      <p:ext uri="{BB962C8B-B14F-4D97-AF65-F5344CB8AC3E}">
        <p14:creationId xmlns:p14="http://schemas.microsoft.com/office/powerpoint/2010/main" val="416363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10</a:t>
            </a:fld>
            <a:endParaRPr lang="en-US" altLang="zh-CN"/>
          </a:p>
        </p:txBody>
      </p:sp>
    </p:spTree>
    <p:extLst>
      <p:ext uri="{BB962C8B-B14F-4D97-AF65-F5344CB8AC3E}">
        <p14:creationId xmlns:p14="http://schemas.microsoft.com/office/powerpoint/2010/main" val="292650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11</a:t>
            </a:fld>
            <a:endParaRPr lang="zh-CN" altLang="en-US"/>
          </a:p>
        </p:txBody>
      </p:sp>
    </p:spTree>
    <p:extLst>
      <p:ext uri="{BB962C8B-B14F-4D97-AF65-F5344CB8AC3E}">
        <p14:creationId xmlns:p14="http://schemas.microsoft.com/office/powerpoint/2010/main" val="87673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12</a:t>
            </a:fld>
            <a:endParaRPr lang="zh-CN" altLang="en-US"/>
          </a:p>
        </p:txBody>
      </p:sp>
    </p:spTree>
    <p:extLst>
      <p:ext uri="{BB962C8B-B14F-4D97-AF65-F5344CB8AC3E}">
        <p14:creationId xmlns:p14="http://schemas.microsoft.com/office/powerpoint/2010/main" val="357378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13</a:t>
            </a:fld>
            <a:endParaRPr lang="en-US" altLang="zh-CN"/>
          </a:p>
        </p:txBody>
      </p:sp>
    </p:spTree>
    <p:extLst>
      <p:ext uri="{BB962C8B-B14F-4D97-AF65-F5344CB8AC3E}">
        <p14:creationId xmlns:p14="http://schemas.microsoft.com/office/powerpoint/2010/main" val="65937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14</a:t>
            </a:fld>
            <a:endParaRPr lang="zh-CN" altLang="en-US"/>
          </a:p>
        </p:txBody>
      </p:sp>
    </p:spTree>
    <p:extLst>
      <p:ext uri="{BB962C8B-B14F-4D97-AF65-F5344CB8AC3E}">
        <p14:creationId xmlns:p14="http://schemas.microsoft.com/office/powerpoint/2010/main" val="254493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15</a:t>
            </a:fld>
            <a:endParaRPr lang="zh-CN" altLang="en-US"/>
          </a:p>
        </p:txBody>
      </p:sp>
    </p:spTree>
    <p:extLst>
      <p:ext uri="{BB962C8B-B14F-4D97-AF65-F5344CB8AC3E}">
        <p14:creationId xmlns:p14="http://schemas.microsoft.com/office/powerpoint/2010/main" val="94257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16</a:t>
            </a:fld>
            <a:endParaRPr lang="en-US" altLang="zh-CN"/>
          </a:p>
        </p:txBody>
      </p:sp>
    </p:spTree>
    <p:extLst>
      <p:ext uri="{BB962C8B-B14F-4D97-AF65-F5344CB8AC3E}">
        <p14:creationId xmlns:p14="http://schemas.microsoft.com/office/powerpoint/2010/main" val="35511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17</a:t>
            </a:fld>
            <a:endParaRPr lang="zh-CN" altLang="en-US" dirty="0">
              <a:solidFill>
                <a:prstClr val="black"/>
              </a:solidFill>
            </a:endParaRPr>
          </a:p>
        </p:txBody>
      </p:sp>
    </p:spTree>
    <p:extLst>
      <p:ext uri="{BB962C8B-B14F-4D97-AF65-F5344CB8AC3E}">
        <p14:creationId xmlns:p14="http://schemas.microsoft.com/office/powerpoint/2010/main" val="380933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57022808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7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49686"/>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298273"/>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93194"/>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251631"/>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图片 11">
            <a:extLst>
              <a:ext uri="{FF2B5EF4-FFF2-40B4-BE49-F238E27FC236}">
                <a16:creationId xmlns:a16="http://schemas.microsoft.com/office/drawing/2014/main" id="{CDEDE09D-F1A3-4B78-8D30-15AB5CB6F4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29588" b="29585"/>
          <a:stretch>
            <a:fillRect/>
          </a:stretch>
        </p:blipFill>
        <p:spPr bwMode="auto">
          <a:xfrm>
            <a:off x="0" y="0"/>
            <a:ext cx="9144000" cy="535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9">
            <a:extLst>
              <a:ext uri="{FF2B5EF4-FFF2-40B4-BE49-F238E27FC236}">
                <a16:creationId xmlns:a16="http://schemas.microsoft.com/office/drawing/2014/main" id="{0EB4C39E-5A13-439B-A98B-12CE556D2AC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6876" y="27393"/>
            <a:ext cx="6804025" cy="175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842032"/>
            <a:ext cx="6858000" cy="1791253"/>
          </a:xfrm>
        </p:spPr>
        <p:txBody>
          <a:bodyPr anchor="b"/>
          <a:lstStyle>
            <a:lvl1pPr algn="ctr">
              <a:defRPr sz="3376"/>
            </a:lvl1pPr>
          </a:lstStyle>
          <a:p>
            <a:r>
              <a:rPr lang="en-US"/>
              <a:t>Click to edit Master title style</a:t>
            </a:r>
          </a:p>
        </p:txBody>
      </p:sp>
      <p:sp>
        <p:nvSpPr>
          <p:cNvPr id="3" name="Subtitle 2"/>
          <p:cNvSpPr>
            <a:spLocks noGrp="1"/>
          </p:cNvSpPr>
          <p:nvPr>
            <p:ph type="subTitle" idx="1"/>
          </p:nvPr>
        </p:nvSpPr>
        <p:spPr>
          <a:xfrm>
            <a:off x="1143000" y="2702363"/>
            <a:ext cx="6858000" cy="1242205"/>
          </a:xfrm>
        </p:spPr>
        <p:txBody>
          <a:bodyPr/>
          <a:lstStyle>
            <a:lvl1pPr marL="0" indent="0" algn="ctr">
              <a:buNone/>
              <a:defRPr sz="1350"/>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p>
        </p:txBody>
      </p:sp>
      <p:sp>
        <p:nvSpPr>
          <p:cNvPr id="6" name="Date Placeholder 3">
            <a:extLst>
              <a:ext uri="{FF2B5EF4-FFF2-40B4-BE49-F238E27FC236}">
                <a16:creationId xmlns:a16="http://schemas.microsoft.com/office/drawing/2014/main" id="{1A7D7710-C7A0-47B1-A1E6-89853B97F6E3}"/>
              </a:ext>
            </a:extLst>
          </p:cNvPr>
          <p:cNvSpPr>
            <a:spLocks noGrp="1"/>
          </p:cNvSpPr>
          <p:nvPr>
            <p:ph type="dt" sz="half" idx="10"/>
          </p:nvPr>
        </p:nvSpPr>
        <p:spPr/>
        <p:txBody>
          <a:bodyPr/>
          <a:lstStyle>
            <a:lvl1pPr>
              <a:defRPr/>
            </a:lvl1pPr>
          </a:lstStyle>
          <a:p>
            <a:pPr>
              <a:defRPr/>
            </a:pPr>
            <a:fld id="{6929E96F-C578-4091-8C0C-14ECFFC58264}" type="datetimeFigureOut">
              <a:rPr lang="en-US"/>
              <a:pPr>
                <a:defRPr/>
              </a:pPr>
              <a:t>10/18/2021</a:t>
            </a:fld>
            <a:endParaRPr lang="en-US"/>
          </a:p>
        </p:txBody>
      </p:sp>
      <p:sp>
        <p:nvSpPr>
          <p:cNvPr id="7" name="Footer Placeholder 4">
            <a:extLst>
              <a:ext uri="{FF2B5EF4-FFF2-40B4-BE49-F238E27FC236}">
                <a16:creationId xmlns:a16="http://schemas.microsoft.com/office/drawing/2014/main" id="{0F03EC7B-7AEE-4AB3-990B-0CB662718BD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E3F4B90-6CCE-4248-B6A6-4E15A3BE208B}"/>
              </a:ext>
            </a:extLst>
          </p:cNvPr>
          <p:cNvSpPr>
            <a:spLocks noGrp="1"/>
          </p:cNvSpPr>
          <p:nvPr>
            <p:ph type="sldNum" sz="quarter" idx="12"/>
          </p:nvPr>
        </p:nvSpPr>
        <p:spPr/>
        <p:txBody>
          <a:bodyPr/>
          <a:lstStyle>
            <a:lvl1pPr>
              <a:defRPr/>
            </a:lvl1pPr>
          </a:lstStyle>
          <a:p>
            <a:pPr>
              <a:defRPr/>
            </a:pPr>
            <a:fld id="{A446C1D5-5DD5-4C4E-BE49-D785F0D9D989}" type="slidenum">
              <a:rPr lang="en-US"/>
              <a:pPr>
                <a:defRPr/>
              </a:pPr>
              <a:t>‹#›</a:t>
            </a:fld>
            <a:endParaRPr lang="en-US"/>
          </a:p>
        </p:txBody>
      </p:sp>
    </p:spTree>
    <p:extLst>
      <p:ext uri="{BB962C8B-B14F-4D97-AF65-F5344CB8AC3E}">
        <p14:creationId xmlns:p14="http://schemas.microsoft.com/office/powerpoint/2010/main" val="507051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BB85FE7-44D7-4668-B2EC-D730283B31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3582"/>
          <a:stretch>
            <a:fillRect/>
          </a:stretch>
        </p:blipFill>
        <p:spPr bwMode="auto">
          <a:xfrm>
            <a:off x="0" y="2382"/>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圆角 20">
            <a:extLst>
              <a:ext uri="{FF2B5EF4-FFF2-40B4-BE49-F238E27FC236}">
                <a16:creationId xmlns:a16="http://schemas.microsoft.com/office/drawing/2014/main" id="{D125121E-57F2-4695-8CD2-A74373EFE483}"/>
              </a:ext>
            </a:extLst>
          </p:cNvPr>
          <p:cNvSpPr/>
          <p:nvPr userDrawn="1"/>
        </p:nvSpPr>
        <p:spPr>
          <a:xfrm>
            <a:off x="1901826" y="146492"/>
            <a:ext cx="7199313" cy="433402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350" dirty="0">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1E13BFCD-36FB-4CD9-89DF-F421F2A65DD6}"/>
              </a:ext>
            </a:extLst>
          </p:cNvPr>
          <p:cNvSpPr>
            <a:spLocks noGrp="1"/>
          </p:cNvSpPr>
          <p:nvPr>
            <p:ph type="dt" sz="half" idx="10"/>
          </p:nvPr>
        </p:nvSpPr>
        <p:spPr/>
        <p:txBody>
          <a:bodyPr/>
          <a:lstStyle>
            <a:lvl1pPr>
              <a:defRPr/>
            </a:lvl1pPr>
          </a:lstStyle>
          <a:p>
            <a:pPr>
              <a:defRPr/>
            </a:pPr>
            <a:fld id="{538BA426-430A-46FB-8FD8-15DFDE91B52A}" type="datetimeFigureOut">
              <a:rPr lang="en-US"/>
              <a:pPr>
                <a:defRPr/>
              </a:pPr>
              <a:t>10/18/2021</a:t>
            </a:fld>
            <a:endParaRPr lang="en-US"/>
          </a:p>
        </p:txBody>
      </p:sp>
      <p:sp>
        <p:nvSpPr>
          <p:cNvPr id="7" name="Footer Placeholder 4">
            <a:extLst>
              <a:ext uri="{FF2B5EF4-FFF2-40B4-BE49-F238E27FC236}">
                <a16:creationId xmlns:a16="http://schemas.microsoft.com/office/drawing/2014/main" id="{0C1FCE31-7969-4976-A668-55194BEA1DD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A56BC73-060B-4017-9714-4B5D7DCADC60}"/>
              </a:ext>
            </a:extLst>
          </p:cNvPr>
          <p:cNvSpPr>
            <a:spLocks noGrp="1"/>
          </p:cNvSpPr>
          <p:nvPr>
            <p:ph type="sldNum" sz="quarter" idx="12"/>
          </p:nvPr>
        </p:nvSpPr>
        <p:spPr/>
        <p:txBody>
          <a:bodyPr/>
          <a:lstStyle>
            <a:lvl1pPr>
              <a:defRPr/>
            </a:lvl1pPr>
          </a:lstStyle>
          <a:p>
            <a:pPr>
              <a:defRPr/>
            </a:pPr>
            <a:fld id="{B05D0070-D6BE-46F1-B313-9B72D617954F}" type="slidenum">
              <a:rPr lang="en-US"/>
              <a:pPr>
                <a:defRPr/>
              </a:pPr>
              <a:t>‹#›</a:t>
            </a:fld>
            <a:endParaRPr lang="en-US"/>
          </a:p>
        </p:txBody>
      </p:sp>
    </p:spTree>
    <p:extLst>
      <p:ext uri="{BB962C8B-B14F-4D97-AF65-F5344CB8AC3E}">
        <p14:creationId xmlns:p14="http://schemas.microsoft.com/office/powerpoint/2010/main" val="259863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5805C3F-1142-412F-9683-AB9C5D67C2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2970"/>
          <a:stretch>
            <a:fillRect/>
          </a:stretch>
        </p:blipFill>
        <p:spPr bwMode="auto">
          <a:xfrm>
            <a:off x="0" y="15483"/>
            <a:ext cx="9144000" cy="512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282701"/>
            <a:ext cx="7886700" cy="2140213"/>
          </a:xfrm>
        </p:spPr>
        <p:txBody>
          <a:bodyPr anchor="b"/>
          <a:lstStyle>
            <a:lvl1pPr>
              <a:defRPr sz="3376"/>
            </a:lvl1pPr>
          </a:lstStyle>
          <a:p>
            <a:r>
              <a:rPr lang="en-US"/>
              <a:t>Click to edit Master title style</a:t>
            </a:r>
          </a:p>
        </p:txBody>
      </p:sp>
      <p:sp>
        <p:nvSpPr>
          <p:cNvPr id="3" name="Text Placeholder 2"/>
          <p:cNvSpPr>
            <a:spLocks noGrp="1"/>
          </p:cNvSpPr>
          <p:nvPr>
            <p:ph type="body" idx="1"/>
          </p:nvPr>
        </p:nvSpPr>
        <p:spPr>
          <a:xfrm>
            <a:off x="623888" y="3443161"/>
            <a:ext cx="7886700" cy="1125488"/>
          </a:xfrm>
        </p:spPr>
        <p:txBody>
          <a:bodyPr/>
          <a:lstStyle>
            <a:lvl1pPr marL="0" indent="0">
              <a:buNone/>
              <a:defRPr sz="1350">
                <a:solidFill>
                  <a:schemeClr val="tx1">
                    <a:tint val="75000"/>
                  </a:schemeClr>
                </a:solidFill>
              </a:defRPr>
            </a:lvl1pPr>
            <a:lvl2pPr marL="257244" indent="0">
              <a:buNone/>
              <a:defRPr sz="1125">
                <a:solidFill>
                  <a:schemeClr val="tx1">
                    <a:tint val="75000"/>
                  </a:schemeClr>
                </a:solidFill>
              </a:defRPr>
            </a:lvl2pPr>
            <a:lvl3pPr marL="514487" indent="0">
              <a:buNone/>
              <a:defRPr sz="1013">
                <a:solidFill>
                  <a:schemeClr val="tx1">
                    <a:tint val="75000"/>
                  </a:schemeClr>
                </a:solidFill>
              </a:defRPr>
            </a:lvl3pPr>
            <a:lvl4pPr marL="771731" indent="0">
              <a:buNone/>
              <a:defRPr sz="900">
                <a:solidFill>
                  <a:schemeClr val="tx1">
                    <a:tint val="75000"/>
                  </a:schemeClr>
                </a:solidFill>
              </a:defRPr>
            </a:lvl4pPr>
            <a:lvl5pPr marL="1028974" indent="0">
              <a:buNone/>
              <a:defRPr sz="900">
                <a:solidFill>
                  <a:schemeClr val="tx1">
                    <a:tint val="75000"/>
                  </a:schemeClr>
                </a:solidFill>
              </a:defRPr>
            </a:lvl5pPr>
            <a:lvl6pPr marL="1286218" indent="0">
              <a:buNone/>
              <a:defRPr sz="900">
                <a:solidFill>
                  <a:schemeClr val="tx1">
                    <a:tint val="75000"/>
                  </a:schemeClr>
                </a:solidFill>
              </a:defRPr>
            </a:lvl6pPr>
            <a:lvl7pPr marL="1543461" indent="0">
              <a:buNone/>
              <a:defRPr sz="900">
                <a:solidFill>
                  <a:schemeClr val="tx1">
                    <a:tint val="75000"/>
                  </a:schemeClr>
                </a:solidFill>
              </a:defRPr>
            </a:lvl7pPr>
            <a:lvl8pPr marL="1800705" indent="0">
              <a:buNone/>
              <a:defRPr sz="900">
                <a:solidFill>
                  <a:schemeClr val="tx1">
                    <a:tint val="75000"/>
                  </a:schemeClr>
                </a:solidFill>
              </a:defRPr>
            </a:lvl8pPr>
            <a:lvl9pPr marL="2057949" indent="0">
              <a:buNone/>
              <a:defRPr sz="9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176ED6A-5698-4637-93CE-38C5B1AF9B03}"/>
              </a:ext>
            </a:extLst>
          </p:cNvPr>
          <p:cNvSpPr>
            <a:spLocks noGrp="1"/>
          </p:cNvSpPr>
          <p:nvPr>
            <p:ph type="dt" sz="half" idx="10"/>
          </p:nvPr>
        </p:nvSpPr>
        <p:spPr/>
        <p:txBody>
          <a:bodyPr/>
          <a:lstStyle>
            <a:lvl1pPr>
              <a:defRPr/>
            </a:lvl1pPr>
          </a:lstStyle>
          <a:p>
            <a:pPr>
              <a:defRPr/>
            </a:pPr>
            <a:fld id="{89E41A4B-50BE-4F84-9802-41B7DA43F816}" type="datetimeFigureOut">
              <a:rPr lang="en-US"/>
              <a:pPr>
                <a:defRPr/>
              </a:pPr>
              <a:t>10/18/2021</a:t>
            </a:fld>
            <a:endParaRPr lang="en-US"/>
          </a:p>
        </p:txBody>
      </p:sp>
      <p:sp>
        <p:nvSpPr>
          <p:cNvPr id="6" name="Footer Placeholder 4">
            <a:extLst>
              <a:ext uri="{FF2B5EF4-FFF2-40B4-BE49-F238E27FC236}">
                <a16:creationId xmlns:a16="http://schemas.microsoft.com/office/drawing/2014/main" id="{678D38E3-44E6-4F92-9C99-8B5B0059BF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D1DCBA-32D5-47BB-910D-A8700407D465}"/>
              </a:ext>
            </a:extLst>
          </p:cNvPr>
          <p:cNvSpPr>
            <a:spLocks noGrp="1"/>
          </p:cNvSpPr>
          <p:nvPr>
            <p:ph type="sldNum" sz="quarter" idx="12"/>
          </p:nvPr>
        </p:nvSpPr>
        <p:spPr/>
        <p:txBody>
          <a:bodyPr/>
          <a:lstStyle>
            <a:lvl1pPr>
              <a:defRPr/>
            </a:lvl1pPr>
          </a:lstStyle>
          <a:p>
            <a:pPr>
              <a:defRPr/>
            </a:pPr>
            <a:fld id="{9E4BFBC9-1159-4E02-9F8F-C6792AB2AD3A}" type="slidenum">
              <a:rPr lang="en-US"/>
              <a:pPr>
                <a:defRPr/>
              </a:pPr>
              <a:t>‹#›</a:t>
            </a:fld>
            <a:endParaRPr lang="en-US"/>
          </a:p>
        </p:txBody>
      </p:sp>
    </p:spTree>
    <p:extLst>
      <p:ext uri="{BB962C8B-B14F-4D97-AF65-F5344CB8AC3E}">
        <p14:creationId xmlns:p14="http://schemas.microsoft.com/office/powerpoint/2010/main" val="3109008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288B8C8C-2227-4185-9C19-BD423110AE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4037"/>
            <a:ext cx="9144000" cy="56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FB0B0EE8-AB5B-4BAD-99AB-EFCAE013C10C}"/>
              </a:ext>
            </a:extLst>
          </p:cNvPr>
          <p:cNvSpPr>
            <a:spLocks noGrp="1"/>
          </p:cNvSpPr>
          <p:nvPr>
            <p:ph type="dt" sz="half" idx="10"/>
          </p:nvPr>
        </p:nvSpPr>
        <p:spPr/>
        <p:txBody>
          <a:bodyPr/>
          <a:lstStyle>
            <a:lvl1pPr>
              <a:defRPr/>
            </a:lvl1pPr>
          </a:lstStyle>
          <a:p>
            <a:pPr>
              <a:defRPr/>
            </a:pPr>
            <a:fld id="{27D93C43-D6EE-4CAC-B9FA-3EB79BB50DA1}" type="datetimeFigureOut">
              <a:rPr lang="en-US"/>
              <a:pPr>
                <a:defRPr/>
              </a:pPr>
              <a:t>10/18/2021</a:t>
            </a:fld>
            <a:endParaRPr lang="en-US"/>
          </a:p>
        </p:txBody>
      </p:sp>
      <p:sp>
        <p:nvSpPr>
          <p:cNvPr id="7" name="Footer Placeholder 5">
            <a:extLst>
              <a:ext uri="{FF2B5EF4-FFF2-40B4-BE49-F238E27FC236}">
                <a16:creationId xmlns:a16="http://schemas.microsoft.com/office/drawing/2014/main" id="{DD64C588-98DA-4DC4-8550-DE3C8D59906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19460672-A763-4B5D-B7FF-9E1630AB17B8}"/>
              </a:ext>
            </a:extLst>
          </p:cNvPr>
          <p:cNvSpPr>
            <a:spLocks noGrp="1"/>
          </p:cNvSpPr>
          <p:nvPr>
            <p:ph type="sldNum" sz="quarter" idx="12"/>
          </p:nvPr>
        </p:nvSpPr>
        <p:spPr/>
        <p:txBody>
          <a:bodyPr/>
          <a:lstStyle>
            <a:lvl1pPr>
              <a:defRPr/>
            </a:lvl1pPr>
          </a:lstStyle>
          <a:p>
            <a:pPr>
              <a:defRPr/>
            </a:pPr>
            <a:fld id="{B9A9D8D7-0E33-4FE8-98EF-8DA2DBA77777}" type="slidenum">
              <a:rPr lang="en-US"/>
              <a:pPr>
                <a:defRPr/>
              </a:pPr>
              <a:t>‹#›</a:t>
            </a:fld>
            <a:endParaRPr lang="en-US"/>
          </a:p>
        </p:txBody>
      </p:sp>
    </p:spTree>
    <p:extLst>
      <p:ext uri="{BB962C8B-B14F-4D97-AF65-F5344CB8AC3E}">
        <p14:creationId xmlns:p14="http://schemas.microsoft.com/office/powerpoint/2010/main" val="2174876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3C07DA13-E708-4651-ABA6-ACB494ED26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4037"/>
            <a:ext cx="9144000" cy="56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圆角 20">
            <a:extLst>
              <a:ext uri="{FF2B5EF4-FFF2-40B4-BE49-F238E27FC236}">
                <a16:creationId xmlns:a16="http://schemas.microsoft.com/office/drawing/2014/main" id="{BA524622-7AA5-460C-A48B-6CC2BD6AA663}"/>
              </a:ext>
            </a:extLst>
          </p:cNvPr>
          <p:cNvSpPr/>
          <p:nvPr userDrawn="1"/>
        </p:nvSpPr>
        <p:spPr>
          <a:xfrm>
            <a:off x="1901826" y="146492"/>
            <a:ext cx="7199313" cy="4353078"/>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350" dirty="0">
              <a:solidFill>
                <a:schemeClr val="bg1"/>
              </a:solidFill>
            </a:endParaRPr>
          </a:p>
        </p:txBody>
      </p:sp>
      <p:sp>
        <p:nvSpPr>
          <p:cNvPr id="2" name="Title 1"/>
          <p:cNvSpPr>
            <a:spLocks noGrp="1"/>
          </p:cNvSpPr>
          <p:nvPr>
            <p:ph type="title"/>
          </p:nvPr>
        </p:nvSpPr>
        <p:spPr>
          <a:xfrm>
            <a:off x="629841" y="273930"/>
            <a:ext cx="7886700" cy="994479"/>
          </a:xfrm>
        </p:spPr>
        <p:txBody>
          <a:bodyPr/>
          <a:lstStyle/>
          <a:p>
            <a:r>
              <a:rPr lang="en-US"/>
              <a:t>Click to edit Master title style</a:t>
            </a:r>
          </a:p>
        </p:txBody>
      </p:sp>
      <p:sp>
        <p:nvSpPr>
          <p:cNvPr id="3" name="Text Placeholder 2"/>
          <p:cNvSpPr>
            <a:spLocks noGrp="1"/>
          </p:cNvSpPr>
          <p:nvPr>
            <p:ph type="body" idx="1"/>
          </p:nvPr>
        </p:nvSpPr>
        <p:spPr>
          <a:xfrm>
            <a:off x="629842" y="1261261"/>
            <a:ext cx="3868340" cy="618125"/>
          </a:xfrm>
        </p:spPr>
        <p:txBody>
          <a:bodyPr anchor="b"/>
          <a:lstStyle>
            <a:lvl1pPr marL="0" indent="0">
              <a:buNone/>
              <a:defRPr sz="1350" b="1"/>
            </a:lvl1pPr>
            <a:lvl2pPr marL="257244" indent="0">
              <a:buNone/>
              <a:defRPr sz="1125" b="1"/>
            </a:lvl2pPr>
            <a:lvl3pPr marL="514487" indent="0">
              <a:buNone/>
              <a:defRPr sz="1013" b="1"/>
            </a:lvl3pPr>
            <a:lvl4pPr marL="771731" indent="0">
              <a:buNone/>
              <a:defRPr sz="900" b="1"/>
            </a:lvl4pPr>
            <a:lvl5pPr marL="1028974" indent="0">
              <a:buNone/>
              <a:defRPr sz="900" b="1"/>
            </a:lvl5pPr>
            <a:lvl6pPr marL="1286218" indent="0">
              <a:buNone/>
              <a:defRPr sz="900" b="1"/>
            </a:lvl6pPr>
            <a:lvl7pPr marL="1543461" indent="0">
              <a:buNone/>
              <a:defRPr sz="900" b="1"/>
            </a:lvl7pPr>
            <a:lvl8pPr marL="1800705" indent="0">
              <a:buNone/>
              <a:defRPr sz="900" b="1"/>
            </a:lvl8pPr>
            <a:lvl9pPr marL="2057949"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9386"/>
            <a:ext cx="3868340"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1261"/>
            <a:ext cx="3887391" cy="618125"/>
          </a:xfrm>
        </p:spPr>
        <p:txBody>
          <a:bodyPr anchor="b"/>
          <a:lstStyle>
            <a:lvl1pPr marL="0" indent="0">
              <a:buNone/>
              <a:defRPr sz="1350" b="1"/>
            </a:lvl1pPr>
            <a:lvl2pPr marL="257244" indent="0">
              <a:buNone/>
              <a:defRPr sz="1125" b="1"/>
            </a:lvl2pPr>
            <a:lvl3pPr marL="514487" indent="0">
              <a:buNone/>
              <a:defRPr sz="1013" b="1"/>
            </a:lvl3pPr>
            <a:lvl4pPr marL="771731" indent="0">
              <a:buNone/>
              <a:defRPr sz="900" b="1"/>
            </a:lvl4pPr>
            <a:lvl5pPr marL="1028974" indent="0">
              <a:buNone/>
              <a:defRPr sz="900" b="1"/>
            </a:lvl5pPr>
            <a:lvl6pPr marL="1286218" indent="0">
              <a:buNone/>
              <a:defRPr sz="900" b="1"/>
            </a:lvl6pPr>
            <a:lvl7pPr marL="1543461" indent="0">
              <a:buNone/>
              <a:defRPr sz="900" b="1"/>
            </a:lvl7pPr>
            <a:lvl8pPr marL="1800705" indent="0">
              <a:buNone/>
              <a:defRPr sz="900" b="1"/>
            </a:lvl8pPr>
            <a:lvl9pPr marL="20579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9386"/>
            <a:ext cx="3887391"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36B1E362-A00C-4F8C-A653-7DC0A82F426F}"/>
              </a:ext>
            </a:extLst>
          </p:cNvPr>
          <p:cNvSpPr>
            <a:spLocks noGrp="1"/>
          </p:cNvSpPr>
          <p:nvPr>
            <p:ph type="dt" sz="half" idx="10"/>
          </p:nvPr>
        </p:nvSpPr>
        <p:spPr/>
        <p:txBody>
          <a:bodyPr/>
          <a:lstStyle>
            <a:lvl1pPr>
              <a:defRPr/>
            </a:lvl1pPr>
          </a:lstStyle>
          <a:p>
            <a:pPr>
              <a:defRPr/>
            </a:pPr>
            <a:fld id="{712FC117-0DA7-4B2A-9C7E-AD0E9CDA4D62}" type="datetimeFigureOut">
              <a:rPr lang="en-US"/>
              <a:pPr>
                <a:defRPr/>
              </a:pPr>
              <a:t>10/18/2021</a:t>
            </a:fld>
            <a:endParaRPr lang="en-US"/>
          </a:p>
        </p:txBody>
      </p:sp>
      <p:sp>
        <p:nvSpPr>
          <p:cNvPr id="10" name="Footer Placeholder 7">
            <a:extLst>
              <a:ext uri="{FF2B5EF4-FFF2-40B4-BE49-F238E27FC236}">
                <a16:creationId xmlns:a16="http://schemas.microsoft.com/office/drawing/2014/main" id="{090E397E-0D9C-425F-81EE-1B4396116E55}"/>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B68E344E-1087-4626-8C21-0F8A07606B7D}"/>
              </a:ext>
            </a:extLst>
          </p:cNvPr>
          <p:cNvSpPr>
            <a:spLocks noGrp="1"/>
          </p:cNvSpPr>
          <p:nvPr>
            <p:ph type="sldNum" sz="quarter" idx="12"/>
          </p:nvPr>
        </p:nvSpPr>
        <p:spPr/>
        <p:txBody>
          <a:bodyPr/>
          <a:lstStyle>
            <a:lvl1pPr>
              <a:defRPr/>
            </a:lvl1pPr>
          </a:lstStyle>
          <a:p>
            <a:pPr>
              <a:defRPr/>
            </a:pPr>
            <a:fld id="{DBF26824-5488-43A2-A169-5933C7728749}" type="slidenum">
              <a:rPr lang="en-US"/>
              <a:pPr>
                <a:defRPr/>
              </a:pPr>
              <a:t>‹#›</a:t>
            </a:fld>
            <a:endParaRPr lang="en-US"/>
          </a:p>
        </p:txBody>
      </p:sp>
    </p:spTree>
    <p:extLst>
      <p:ext uri="{BB962C8B-B14F-4D97-AF65-F5344CB8AC3E}">
        <p14:creationId xmlns:p14="http://schemas.microsoft.com/office/powerpoint/2010/main" val="1938930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79BBF1-A785-4A66-A328-B369ABED7CEC}"/>
              </a:ext>
            </a:extLst>
          </p:cNvPr>
          <p:cNvSpPr>
            <a:spLocks noGrp="1"/>
          </p:cNvSpPr>
          <p:nvPr>
            <p:ph type="dt" sz="half" idx="10"/>
          </p:nvPr>
        </p:nvSpPr>
        <p:spPr/>
        <p:txBody>
          <a:bodyPr/>
          <a:lstStyle>
            <a:lvl1pPr>
              <a:defRPr/>
            </a:lvl1pPr>
          </a:lstStyle>
          <a:p>
            <a:pPr>
              <a:defRPr/>
            </a:pPr>
            <a:fld id="{CC7C164B-E26B-4C08-BD64-E3C87F71E51A}" type="datetimeFigureOut">
              <a:rPr lang="en-US"/>
              <a:pPr>
                <a:defRPr/>
              </a:pPr>
              <a:t>10/18/2021</a:t>
            </a:fld>
            <a:endParaRPr lang="en-US"/>
          </a:p>
        </p:txBody>
      </p:sp>
      <p:sp>
        <p:nvSpPr>
          <p:cNvPr id="4" name="Footer Placeholder 4">
            <a:extLst>
              <a:ext uri="{FF2B5EF4-FFF2-40B4-BE49-F238E27FC236}">
                <a16:creationId xmlns:a16="http://schemas.microsoft.com/office/drawing/2014/main" id="{1D7602BD-A26D-43ED-8C62-686B60BC9D9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1D8E78E-EAD9-4A7F-BCB3-9F311C929AA1}"/>
              </a:ext>
            </a:extLst>
          </p:cNvPr>
          <p:cNvSpPr>
            <a:spLocks noGrp="1"/>
          </p:cNvSpPr>
          <p:nvPr>
            <p:ph type="sldNum" sz="quarter" idx="12"/>
          </p:nvPr>
        </p:nvSpPr>
        <p:spPr/>
        <p:txBody>
          <a:bodyPr/>
          <a:lstStyle>
            <a:lvl1pPr>
              <a:defRPr/>
            </a:lvl1pPr>
          </a:lstStyle>
          <a:p>
            <a:pPr>
              <a:defRPr/>
            </a:pPr>
            <a:fld id="{4D5F5531-EEC4-4014-8CFA-8884A23C73D0}" type="slidenum">
              <a:rPr lang="en-US"/>
              <a:pPr>
                <a:defRPr/>
              </a:pPr>
              <a:t>‹#›</a:t>
            </a:fld>
            <a:endParaRPr lang="en-US"/>
          </a:p>
        </p:txBody>
      </p:sp>
    </p:spTree>
    <p:extLst>
      <p:ext uri="{BB962C8B-B14F-4D97-AF65-F5344CB8AC3E}">
        <p14:creationId xmlns:p14="http://schemas.microsoft.com/office/powerpoint/2010/main" val="1630973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560A7F2-F496-421F-83EE-A5DBA81CC220}"/>
              </a:ext>
            </a:extLst>
          </p:cNvPr>
          <p:cNvSpPr>
            <a:spLocks noGrp="1"/>
          </p:cNvSpPr>
          <p:nvPr>
            <p:ph type="dt" sz="half" idx="10"/>
          </p:nvPr>
        </p:nvSpPr>
        <p:spPr/>
        <p:txBody>
          <a:bodyPr/>
          <a:lstStyle>
            <a:lvl1pPr>
              <a:defRPr/>
            </a:lvl1pPr>
          </a:lstStyle>
          <a:p>
            <a:pPr>
              <a:defRPr/>
            </a:pPr>
            <a:fld id="{4929D3B8-001B-4B3E-8D81-99C1E815880E}" type="datetimeFigureOut">
              <a:rPr lang="en-US"/>
              <a:pPr>
                <a:defRPr/>
              </a:pPr>
              <a:t>10/18/2021</a:t>
            </a:fld>
            <a:endParaRPr lang="en-US"/>
          </a:p>
        </p:txBody>
      </p:sp>
      <p:sp>
        <p:nvSpPr>
          <p:cNvPr id="3" name="Footer Placeholder 4">
            <a:extLst>
              <a:ext uri="{FF2B5EF4-FFF2-40B4-BE49-F238E27FC236}">
                <a16:creationId xmlns:a16="http://schemas.microsoft.com/office/drawing/2014/main" id="{7D976EF4-C62E-48A1-A5C5-5070F5DCE7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FF2934D-6063-4B61-98DD-550E43D08695}"/>
              </a:ext>
            </a:extLst>
          </p:cNvPr>
          <p:cNvSpPr>
            <a:spLocks noGrp="1"/>
          </p:cNvSpPr>
          <p:nvPr>
            <p:ph type="sldNum" sz="quarter" idx="12"/>
          </p:nvPr>
        </p:nvSpPr>
        <p:spPr/>
        <p:txBody>
          <a:bodyPr/>
          <a:lstStyle>
            <a:lvl1pPr>
              <a:defRPr/>
            </a:lvl1pPr>
          </a:lstStyle>
          <a:p>
            <a:pPr>
              <a:defRPr/>
            </a:pPr>
            <a:fld id="{EB23A0B2-457A-421F-8653-47E212008476}" type="slidenum">
              <a:rPr lang="en-US"/>
              <a:pPr>
                <a:defRPr/>
              </a:pPr>
              <a:t>‹#›</a:t>
            </a:fld>
            <a:endParaRPr lang="en-US"/>
          </a:p>
        </p:txBody>
      </p:sp>
    </p:spTree>
    <p:extLst>
      <p:ext uri="{BB962C8B-B14F-4D97-AF65-F5344CB8AC3E}">
        <p14:creationId xmlns:p14="http://schemas.microsoft.com/office/powerpoint/2010/main" val="2467958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799"/>
            <a:ext cx="4629150" cy="365634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526"/>
            <a:ext cx="2949178" cy="2859574"/>
          </a:xfrm>
        </p:spPr>
        <p:txBody>
          <a:bodyPr/>
          <a:lstStyle>
            <a:lvl1pPr marL="0" indent="0">
              <a:buNone/>
              <a:defRPr sz="900"/>
            </a:lvl1pPr>
            <a:lvl2pPr marL="257244" indent="0">
              <a:buNone/>
              <a:defRPr sz="788"/>
            </a:lvl2pPr>
            <a:lvl3pPr marL="514487" indent="0">
              <a:buNone/>
              <a:defRPr sz="675"/>
            </a:lvl3pPr>
            <a:lvl4pPr marL="771731" indent="0">
              <a:buNone/>
              <a:defRPr sz="563"/>
            </a:lvl4pPr>
            <a:lvl5pPr marL="1028974" indent="0">
              <a:buNone/>
              <a:defRPr sz="563"/>
            </a:lvl5pPr>
            <a:lvl6pPr marL="1286218" indent="0">
              <a:buNone/>
              <a:defRPr sz="563"/>
            </a:lvl6pPr>
            <a:lvl7pPr marL="1543461" indent="0">
              <a:buNone/>
              <a:defRPr sz="563"/>
            </a:lvl7pPr>
            <a:lvl8pPr marL="1800705" indent="0">
              <a:buNone/>
              <a:defRPr sz="563"/>
            </a:lvl8pPr>
            <a:lvl9pPr marL="2057949" indent="0">
              <a:buNone/>
              <a:defRPr sz="563"/>
            </a:lvl9pPr>
          </a:lstStyle>
          <a:p>
            <a:pPr lvl="0"/>
            <a:r>
              <a:rPr lang="en-US"/>
              <a:t>Click to edit Master text styles</a:t>
            </a:r>
          </a:p>
        </p:txBody>
      </p:sp>
      <p:sp>
        <p:nvSpPr>
          <p:cNvPr id="5" name="Date Placeholder 3">
            <a:extLst>
              <a:ext uri="{FF2B5EF4-FFF2-40B4-BE49-F238E27FC236}">
                <a16:creationId xmlns:a16="http://schemas.microsoft.com/office/drawing/2014/main" id="{79ADEF5D-817C-4621-A94E-755D54C664F2}"/>
              </a:ext>
            </a:extLst>
          </p:cNvPr>
          <p:cNvSpPr>
            <a:spLocks noGrp="1"/>
          </p:cNvSpPr>
          <p:nvPr>
            <p:ph type="dt" sz="half" idx="10"/>
          </p:nvPr>
        </p:nvSpPr>
        <p:spPr/>
        <p:txBody>
          <a:bodyPr/>
          <a:lstStyle>
            <a:lvl1pPr>
              <a:defRPr/>
            </a:lvl1pPr>
          </a:lstStyle>
          <a:p>
            <a:pPr>
              <a:defRPr/>
            </a:pPr>
            <a:fld id="{8132197E-EC91-46B7-83F6-C09EEB61A60F}" type="datetimeFigureOut">
              <a:rPr lang="en-US"/>
              <a:pPr>
                <a:defRPr/>
              </a:pPr>
              <a:t>10/18/2021</a:t>
            </a:fld>
            <a:endParaRPr lang="en-US"/>
          </a:p>
        </p:txBody>
      </p:sp>
      <p:sp>
        <p:nvSpPr>
          <p:cNvPr id="6" name="Footer Placeholder 4">
            <a:extLst>
              <a:ext uri="{FF2B5EF4-FFF2-40B4-BE49-F238E27FC236}">
                <a16:creationId xmlns:a16="http://schemas.microsoft.com/office/drawing/2014/main" id="{1715A2AE-8652-45B7-9547-E359F78A2C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E7E7BF-8CF4-4BA3-8748-47E6AA43CAA1}"/>
              </a:ext>
            </a:extLst>
          </p:cNvPr>
          <p:cNvSpPr>
            <a:spLocks noGrp="1"/>
          </p:cNvSpPr>
          <p:nvPr>
            <p:ph type="sldNum" sz="quarter" idx="12"/>
          </p:nvPr>
        </p:nvSpPr>
        <p:spPr/>
        <p:txBody>
          <a:bodyPr/>
          <a:lstStyle>
            <a:lvl1pPr>
              <a:defRPr/>
            </a:lvl1pPr>
          </a:lstStyle>
          <a:p>
            <a:pPr>
              <a:defRPr/>
            </a:pPr>
            <a:fld id="{8E47BE16-7556-4951-ADF7-5D659249895E}" type="slidenum">
              <a:rPr lang="en-US"/>
              <a:pPr>
                <a:defRPr/>
              </a:pPr>
              <a:t>‹#›</a:t>
            </a:fld>
            <a:endParaRPr lang="en-US"/>
          </a:p>
        </p:txBody>
      </p:sp>
    </p:spTree>
    <p:extLst>
      <p:ext uri="{BB962C8B-B14F-4D97-AF65-F5344CB8AC3E}">
        <p14:creationId xmlns:p14="http://schemas.microsoft.com/office/powerpoint/2010/main" val="1605158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799"/>
            <a:ext cx="4629150" cy="3656347"/>
          </a:xfrm>
        </p:spPr>
        <p:txBody>
          <a:bodyPr rtlCol="0">
            <a:normAutofit/>
          </a:bodyPr>
          <a:lstStyle>
            <a:lvl1pPr marL="0" indent="0">
              <a:buNone/>
              <a:defRPr sz="1800"/>
            </a:lvl1pPr>
            <a:lvl2pPr marL="257244" indent="0">
              <a:buNone/>
              <a:defRPr sz="1575"/>
            </a:lvl2pPr>
            <a:lvl3pPr marL="514487" indent="0">
              <a:buNone/>
              <a:defRPr sz="1350"/>
            </a:lvl3pPr>
            <a:lvl4pPr marL="771731" indent="0">
              <a:buNone/>
              <a:defRPr sz="1125"/>
            </a:lvl4pPr>
            <a:lvl5pPr marL="1028974" indent="0">
              <a:buNone/>
              <a:defRPr sz="1125"/>
            </a:lvl5pPr>
            <a:lvl6pPr marL="1286218" indent="0">
              <a:buNone/>
              <a:defRPr sz="1125"/>
            </a:lvl6pPr>
            <a:lvl7pPr marL="1543461" indent="0">
              <a:buNone/>
              <a:defRPr sz="1125"/>
            </a:lvl7pPr>
            <a:lvl8pPr marL="1800705" indent="0">
              <a:buNone/>
              <a:defRPr sz="1125"/>
            </a:lvl8pPr>
            <a:lvl9pPr marL="2057949" indent="0">
              <a:buNone/>
              <a:defRPr sz="1125"/>
            </a:lvl9pPr>
          </a:lstStyle>
          <a:p>
            <a:pPr lvl="0"/>
            <a:endParaRPr lang="en-US" noProof="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900"/>
            </a:lvl1pPr>
            <a:lvl2pPr marL="257244" indent="0">
              <a:buNone/>
              <a:defRPr sz="788"/>
            </a:lvl2pPr>
            <a:lvl3pPr marL="514487" indent="0">
              <a:buNone/>
              <a:defRPr sz="675"/>
            </a:lvl3pPr>
            <a:lvl4pPr marL="771731" indent="0">
              <a:buNone/>
              <a:defRPr sz="563"/>
            </a:lvl4pPr>
            <a:lvl5pPr marL="1028974" indent="0">
              <a:buNone/>
              <a:defRPr sz="563"/>
            </a:lvl5pPr>
            <a:lvl6pPr marL="1286218" indent="0">
              <a:buNone/>
              <a:defRPr sz="563"/>
            </a:lvl6pPr>
            <a:lvl7pPr marL="1543461" indent="0">
              <a:buNone/>
              <a:defRPr sz="563"/>
            </a:lvl7pPr>
            <a:lvl8pPr marL="1800705" indent="0">
              <a:buNone/>
              <a:defRPr sz="563"/>
            </a:lvl8pPr>
            <a:lvl9pPr marL="2057949" indent="0">
              <a:buNone/>
              <a:defRPr sz="563"/>
            </a:lvl9pPr>
          </a:lstStyle>
          <a:p>
            <a:pPr lvl="0"/>
            <a:r>
              <a:rPr lang="en-US"/>
              <a:t>Click to edit Master text styles</a:t>
            </a:r>
          </a:p>
        </p:txBody>
      </p:sp>
      <p:sp>
        <p:nvSpPr>
          <p:cNvPr id="5" name="Date Placeholder 3">
            <a:extLst>
              <a:ext uri="{FF2B5EF4-FFF2-40B4-BE49-F238E27FC236}">
                <a16:creationId xmlns:a16="http://schemas.microsoft.com/office/drawing/2014/main" id="{33BF122A-A93B-48F9-BB64-2766DD79D5E3}"/>
              </a:ext>
            </a:extLst>
          </p:cNvPr>
          <p:cNvSpPr>
            <a:spLocks noGrp="1"/>
          </p:cNvSpPr>
          <p:nvPr>
            <p:ph type="dt" sz="half" idx="10"/>
          </p:nvPr>
        </p:nvSpPr>
        <p:spPr/>
        <p:txBody>
          <a:bodyPr/>
          <a:lstStyle>
            <a:lvl1pPr>
              <a:defRPr/>
            </a:lvl1pPr>
          </a:lstStyle>
          <a:p>
            <a:pPr>
              <a:defRPr/>
            </a:pPr>
            <a:fld id="{EC3083AD-A586-4A22-8477-E9F7DCFF8733}" type="datetimeFigureOut">
              <a:rPr lang="en-US"/>
              <a:pPr>
                <a:defRPr/>
              </a:pPr>
              <a:t>10/18/2021</a:t>
            </a:fld>
            <a:endParaRPr lang="en-US"/>
          </a:p>
        </p:txBody>
      </p:sp>
      <p:sp>
        <p:nvSpPr>
          <p:cNvPr id="6" name="Footer Placeholder 4">
            <a:extLst>
              <a:ext uri="{FF2B5EF4-FFF2-40B4-BE49-F238E27FC236}">
                <a16:creationId xmlns:a16="http://schemas.microsoft.com/office/drawing/2014/main" id="{A2F21C74-13F8-45F0-AF67-DDD89273E5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8D58B8E-0CE6-4B28-832E-5EF4289D3C54}"/>
              </a:ext>
            </a:extLst>
          </p:cNvPr>
          <p:cNvSpPr>
            <a:spLocks noGrp="1"/>
          </p:cNvSpPr>
          <p:nvPr>
            <p:ph type="sldNum" sz="quarter" idx="12"/>
          </p:nvPr>
        </p:nvSpPr>
        <p:spPr/>
        <p:txBody>
          <a:bodyPr/>
          <a:lstStyle>
            <a:lvl1pPr>
              <a:defRPr/>
            </a:lvl1pPr>
          </a:lstStyle>
          <a:p>
            <a:pPr>
              <a:defRPr/>
            </a:pPr>
            <a:fld id="{6B47944E-12B6-4380-B4FD-A98CE13C09A8}" type="slidenum">
              <a:rPr lang="en-US"/>
              <a:pPr>
                <a:defRPr/>
              </a:pPr>
              <a:t>‹#›</a:t>
            </a:fld>
            <a:endParaRPr lang="en-US"/>
          </a:p>
        </p:txBody>
      </p:sp>
    </p:spTree>
    <p:extLst>
      <p:ext uri="{BB962C8B-B14F-4D97-AF65-F5344CB8AC3E}">
        <p14:creationId xmlns:p14="http://schemas.microsoft.com/office/powerpoint/2010/main" val="2502385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0C2C5-1634-4D59-9EB0-0737F6B9F167}"/>
              </a:ext>
            </a:extLst>
          </p:cNvPr>
          <p:cNvSpPr>
            <a:spLocks noGrp="1"/>
          </p:cNvSpPr>
          <p:nvPr>
            <p:ph type="dt" sz="half" idx="10"/>
          </p:nvPr>
        </p:nvSpPr>
        <p:spPr/>
        <p:txBody>
          <a:bodyPr/>
          <a:lstStyle>
            <a:lvl1pPr>
              <a:defRPr/>
            </a:lvl1pPr>
          </a:lstStyle>
          <a:p>
            <a:pPr>
              <a:defRPr/>
            </a:pPr>
            <a:fld id="{DB21FE1B-9412-424F-A575-AFF6A21B2667}" type="datetimeFigureOut">
              <a:rPr lang="en-US"/>
              <a:pPr>
                <a:defRPr/>
              </a:pPr>
              <a:t>10/18/2021</a:t>
            </a:fld>
            <a:endParaRPr lang="en-US"/>
          </a:p>
        </p:txBody>
      </p:sp>
      <p:sp>
        <p:nvSpPr>
          <p:cNvPr id="5" name="Footer Placeholder 4">
            <a:extLst>
              <a:ext uri="{FF2B5EF4-FFF2-40B4-BE49-F238E27FC236}">
                <a16:creationId xmlns:a16="http://schemas.microsoft.com/office/drawing/2014/main" id="{E1D5E916-1CAC-4D2F-8EA7-2E4E7DB17C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9CB8B4-A74D-416D-BF1F-F834747F3723}"/>
              </a:ext>
            </a:extLst>
          </p:cNvPr>
          <p:cNvSpPr>
            <a:spLocks noGrp="1"/>
          </p:cNvSpPr>
          <p:nvPr>
            <p:ph type="sldNum" sz="quarter" idx="12"/>
          </p:nvPr>
        </p:nvSpPr>
        <p:spPr/>
        <p:txBody>
          <a:bodyPr/>
          <a:lstStyle>
            <a:lvl1pPr>
              <a:defRPr/>
            </a:lvl1pPr>
          </a:lstStyle>
          <a:p>
            <a:pPr>
              <a:defRPr/>
            </a:pPr>
            <a:fld id="{00AEFC32-4EDA-41C0-86B3-A759A6E9DC6C}" type="slidenum">
              <a:rPr lang="en-US"/>
              <a:pPr>
                <a:defRPr/>
              </a:pPr>
              <a:t>‹#›</a:t>
            </a:fld>
            <a:endParaRPr lang="en-US"/>
          </a:p>
        </p:txBody>
      </p:sp>
    </p:spTree>
    <p:extLst>
      <p:ext uri="{BB962C8B-B14F-4D97-AF65-F5344CB8AC3E}">
        <p14:creationId xmlns:p14="http://schemas.microsoft.com/office/powerpoint/2010/main" val="2348284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8"/>
            <a:ext cx="1971675" cy="4360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928"/>
            <a:ext cx="5800725" cy="4360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C255B-343C-41D6-99D6-E259B6F32024}"/>
              </a:ext>
            </a:extLst>
          </p:cNvPr>
          <p:cNvSpPr>
            <a:spLocks noGrp="1"/>
          </p:cNvSpPr>
          <p:nvPr>
            <p:ph type="dt" sz="half" idx="10"/>
          </p:nvPr>
        </p:nvSpPr>
        <p:spPr/>
        <p:txBody>
          <a:bodyPr/>
          <a:lstStyle>
            <a:lvl1pPr>
              <a:defRPr/>
            </a:lvl1pPr>
          </a:lstStyle>
          <a:p>
            <a:pPr>
              <a:defRPr/>
            </a:pPr>
            <a:fld id="{4254225F-1E5E-44A2-9DFE-9201A8CE5A4A}" type="datetimeFigureOut">
              <a:rPr lang="en-US"/>
              <a:pPr>
                <a:defRPr/>
              </a:pPr>
              <a:t>10/18/2021</a:t>
            </a:fld>
            <a:endParaRPr lang="en-US"/>
          </a:p>
        </p:txBody>
      </p:sp>
      <p:sp>
        <p:nvSpPr>
          <p:cNvPr id="5" name="Footer Placeholder 4">
            <a:extLst>
              <a:ext uri="{FF2B5EF4-FFF2-40B4-BE49-F238E27FC236}">
                <a16:creationId xmlns:a16="http://schemas.microsoft.com/office/drawing/2014/main" id="{74EFF43E-12D8-49FB-9EAD-DD9C882498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9F2C17-4F33-4B21-BC08-52869B38AA3E}"/>
              </a:ext>
            </a:extLst>
          </p:cNvPr>
          <p:cNvSpPr>
            <a:spLocks noGrp="1"/>
          </p:cNvSpPr>
          <p:nvPr>
            <p:ph type="sldNum" sz="quarter" idx="12"/>
          </p:nvPr>
        </p:nvSpPr>
        <p:spPr/>
        <p:txBody>
          <a:bodyPr/>
          <a:lstStyle>
            <a:lvl1pPr>
              <a:defRPr/>
            </a:lvl1pPr>
          </a:lstStyle>
          <a:p>
            <a:pPr>
              <a:defRPr/>
            </a:pPr>
            <a:fld id="{F2DA339C-8DA7-4547-9B6B-497490830733}" type="slidenum">
              <a:rPr lang="en-US"/>
              <a:pPr>
                <a:defRPr/>
              </a:pPr>
              <a:t>‹#›</a:t>
            </a:fld>
            <a:endParaRPr lang="en-US"/>
          </a:p>
        </p:txBody>
      </p:sp>
    </p:spTree>
    <p:extLst>
      <p:ext uri="{BB962C8B-B14F-4D97-AF65-F5344CB8AC3E}">
        <p14:creationId xmlns:p14="http://schemas.microsoft.com/office/powerpoint/2010/main" val="349483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4B006D-818D-47B3-9EBE-C5AB269A17AF}" type="slidenum">
              <a:rPr lang="zh-CN" altLang="en-US" smtClean="0"/>
              <a:pPr/>
              <a:t>‹#›</a:t>
            </a:fld>
            <a:endParaRPr lang="zh-CN" altLang="en-US"/>
          </a:p>
        </p:txBody>
      </p:sp>
      <p:cxnSp>
        <p:nvCxnSpPr>
          <p:cNvPr id="6" name="直接连接符 5"/>
          <p:cNvCxnSpPr/>
          <p:nvPr userDrawn="1"/>
        </p:nvCxnSpPr>
        <p:spPr>
          <a:xfrm>
            <a:off x="1006366" y="500751"/>
            <a:ext cx="7291077" cy="0"/>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124"/>
          <p:cNvGrpSpPr/>
          <p:nvPr userDrawn="1"/>
        </p:nvGrpSpPr>
        <p:grpSpPr>
          <a:xfrm>
            <a:off x="8427406" y="344680"/>
            <a:ext cx="193989" cy="175003"/>
            <a:chOff x="3720691" y="2824413"/>
            <a:chExt cx="1341120" cy="1209172"/>
          </a:xfrm>
        </p:grpSpPr>
        <p:sp>
          <p:nvSpPr>
            <p:cNvPr id="8"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headEnd/>
              <a:tailEnd/>
            </a:ln>
            <a:effectLst>
              <a:outerShdw blurRad="190500" dist="1143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latin typeface="方正兰亭黑简体" panose="02000000000000000000" pitchFamily="2" charset="-122"/>
                <a:ea typeface="方正兰亭黑简体" panose="02000000000000000000" pitchFamily="2" charset="-122"/>
              </a:endParaRPr>
            </a:p>
          </p:txBody>
        </p:sp>
        <p:sp>
          <p:nvSpPr>
            <p:cNvPr id="9"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latin typeface="方正兰亭黑简体" panose="02000000000000000000" pitchFamily="2" charset="-122"/>
                <a:ea typeface="方正兰亭黑简体" panose="02000000000000000000" pitchFamily="2" charset="-122"/>
              </a:endParaRPr>
            </a:p>
          </p:txBody>
        </p:sp>
      </p:grpSp>
      <p:grpSp>
        <p:nvGrpSpPr>
          <p:cNvPr id="10" name="组合 39"/>
          <p:cNvGrpSpPr/>
          <p:nvPr userDrawn="1"/>
        </p:nvGrpSpPr>
        <p:grpSpPr>
          <a:xfrm>
            <a:off x="431078" y="156138"/>
            <a:ext cx="474113" cy="427710"/>
            <a:chOff x="5446701" y="1360245"/>
            <a:chExt cx="632315" cy="570104"/>
          </a:xfrm>
        </p:grpSpPr>
        <p:sp>
          <p:nvSpPr>
            <p:cNvPr id="14" name="Freeform 5"/>
            <p:cNvSpPr>
              <a:spLocks/>
            </p:cNvSpPr>
            <p:nvPr/>
          </p:nvSpPr>
          <p:spPr bwMode="auto">
            <a:xfrm rot="1855731">
              <a:off x="5446701" y="1360245"/>
              <a:ext cx="632315" cy="5701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accent1">
                  <a:lumMod val="75000"/>
                </a:schemeClr>
              </a:solidFill>
              <a:prstDash val="sysDash"/>
              <a:miter lim="800000"/>
              <a:headEnd/>
              <a:tailEnd/>
            </a:ln>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15" name="KSO_Shape"/>
          <p:cNvSpPr>
            <a:spLocks/>
          </p:cNvSpPr>
          <p:nvPr userDrawn="1"/>
        </p:nvSpPr>
        <p:spPr bwMode="auto">
          <a:xfrm>
            <a:off x="536470" y="259077"/>
            <a:ext cx="256877" cy="21846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p:spPr>
        <p:txBody>
          <a:bodyPr lIns="68571" tIns="34285" rIns="68571" bIns="34285" anchor="ctr">
            <a:scene3d>
              <a:camera prst="orthographicFront"/>
              <a:lightRig rig="threePt" dir="t"/>
            </a:scene3d>
            <a:sp3d contourW="12700">
              <a:contourClr>
                <a:srgbClr val="FFFFFF"/>
              </a:contourClr>
            </a:sp3d>
          </a:bodyPr>
          <a:lstStyle/>
          <a:p>
            <a:pPr algn="ctr">
              <a:defRPr/>
            </a:pPr>
            <a:endParaRPr lang="zh-CN" altLang="en-US" dirty="0">
              <a:solidFill>
                <a:srgbClr val="1C666E"/>
              </a:solidFill>
              <a:latin typeface="微软雅黑" panose="020B0503020204020204" pitchFamily="34" charset="-122"/>
              <a:ea typeface="宋体"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49ED60E-3B8D-47C1-9682-1C12509BF99F}" type="datetimeFigureOut">
              <a:rPr lang="zh-CN" altLang="en-US" smtClean="0"/>
              <a:pPr/>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F49ED60E-3B8D-47C1-9682-1C12509BF99F}" type="datetimeFigureOut">
              <a:rPr lang="zh-CN" altLang="en-US" smtClean="0"/>
              <a:pPr/>
              <a:t>2021/10/18</a:t>
            </a:fld>
            <a:endParaRPr lang="zh-CN" altLang="en-US" dirty="0"/>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A24B006D-818D-47B3-9EBE-C5AB269A17AF}" type="slidenum">
              <a:rPr lang="zh-CN" altLang="en-US" smtClean="0"/>
              <a:pPr/>
              <a:t>‹#›</a:t>
            </a:fld>
            <a:endParaRPr lang="zh-CN" altLang="en-US" dirty="0"/>
          </a:p>
        </p:txBody>
      </p:sp>
      <p:pic>
        <p:nvPicPr>
          <p:cNvPr id="8" name="图片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9" name="矩形 8"/>
          <p:cNvSpPr/>
          <p:nvPr userDrawn="1"/>
        </p:nvSpPr>
        <p:spPr>
          <a:xfrm>
            <a:off x="0" y="0"/>
            <a:ext cx="9144000" cy="5145088"/>
          </a:xfrm>
          <a:prstGeom prst="rect">
            <a:avLst/>
          </a:prstGeom>
          <a:gradFill>
            <a:gsLst>
              <a:gs pos="52100">
                <a:srgbClr val="EFEFEF"/>
              </a:gs>
              <a:gs pos="0">
                <a:srgbClr val="EFEFEF"/>
              </a:gs>
              <a:gs pos="100000">
                <a:srgbClr val="EFEFE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200739" y="-300571"/>
            <a:ext cx="1403550" cy="1396703"/>
          </a:xfrm>
          <a:prstGeom prst="ellipse">
            <a:avLst/>
          </a:prstGeom>
          <a:ln>
            <a:noFill/>
          </a:ln>
          <a:effectLst>
            <a:softEdge rad="112500"/>
          </a:effectLst>
        </p:spPr>
      </p:pic>
      <p:sp>
        <p:nvSpPr>
          <p:cNvPr id="11" name="Rectangle 10"/>
          <p:cNvSpPr/>
          <p:nvPr userDrawn="1"/>
        </p:nvSpPr>
        <p:spPr>
          <a:xfrm>
            <a:off x="-2535284" y="1096132"/>
            <a:ext cx="2072640"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NTH03021994</a:t>
            </a:r>
            <a:br>
              <a:rPr lang="en-US" altLang="zh-CN" dirty="0"/>
            </a:br>
            <a:r>
              <a:rPr lang="en-US" altLang="zh-CN" dirty="0"/>
              <a:t>0961568853</a:t>
            </a:r>
          </a:p>
          <a:p>
            <a:r>
              <a:rPr lang="en-US" dirty="0"/>
              <a:t>Nttm1301</a:t>
            </a:r>
          </a:p>
          <a:p>
            <a:r>
              <a:rPr lang="en-US" dirty="0"/>
              <a:t>0974064950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1BB72B83-F08F-4C59-A44A-1A5219E8E28F}"/>
              </a:ext>
            </a:extLst>
          </p:cNvPr>
          <p:cNvSpPr>
            <a:spLocks noGrp="1" noChangeArrowheads="1"/>
          </p:cNvSpPr>
          <p:nvPr>
            <p:ph type="title"/>
          </p:nvPr>
        </p:nvSpPr>
        <p:spPr bwMode="auto">
          <a:xfrm>
            <a:off x="628650" y="273929"/>
            <a:ext cx="7886700" cy="99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C88475F-1EBD-4389-8F09-69E73025E735}"/>
              </a:ext>
            </a:extLst>
          </p:cNvPr>
          <p:cNvSpPr>
            <a:spLocks noGrp="1" noChangeArrowheads="1"/>
          </p:cNvSpPr>
          <p:nvPr>
            <p:ph type="body" idx="1"/>
          </p:nvPr>
        </p:nvSpPr>
        <p:spPr bwMode="auto">
          <a:xfrm>
            <a:off x="628650" y="1369642"/>
            <a:ext cx="7886700" cy="326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DDD0079-BE74-443B-B844-62BF33F14045}"/>
              </a:ext>
            </a:extLst>
          </p:cNvPr>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50F4C944-62ED-4FAA-94A6-5CB8422C047E}" type="datetimeFigureOut">
              <a:rPr lang="en-US"/>
              <a:pPr>
                <a:defRPr/>
              </a:pPr>
              <a:t>10/18/2021</a:t>
            </a:fld>
            <a:endParaRPr lang="en-US"/>
          </a:p>
        </p:txBody>
      </p:sp>
      <p:sp>
        <p:nvSpPr>
          <p:cNvPr id="5" name="Footer Placeholder 4">
            <a:extLst>
              <a:ext uri="{FF2B5EF4-FFF2-40B4-BE49-F238E27FC236}">
                <a16:creationId xmlns:a16="http://schemas.microsoft.com/office/drawing/2014/main" id="{2E1C75DE-6348-4CD0-A3D8-8A5152CB5882}"/>
              </a:ext>
            </a:extLst>
          </p:cNvPr>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202A4AB-89B8-4E53-83A3-A860E07710F2}"/>
              </a:ext>
            </a:extLst>
          </p:cNvPr>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8314ACB5-9585-47CE-AE30-CC38B2794EDC}" type="slidenum">
              <a:rPr lang="en-US"/>
              <a:pPr>
                <a:defRPr/>
              </a:pPr>
              <a:t>‹#›</a:t>
            </a:fld>
            <a:endParaRPr lang="en-US"/>
          </a:p>
        </p:txBody>
      </p:sp>
      <p:sp>
        <p:nvSpPr>
          <p:cNvPr id="4103" name="TextBox 6">
            <a:extLst>
              <a:ext uri="{FF2B5EF4-FFF2-40B4-BE49-F238E27FC236}">
                <a16:creationId xmlns:a16="http://schemas.microsoft.com/office/drawing/2014/main" id="{14C6E89C-9899-49AC-A4D4-56579C41660C}"/>
              </a:ext>
            </a:extLst>
          </p:cNvPr>
          <p:cNvSpPr txBox="1">
            <a:spLocks noChangeArrowheads="1"/>
          </p:cNvSpPr>
          <p:nvPr userDrawn="1"/>
        </p:nvSpPr>
        <p:spPr bwMode="auto">
          <a:xfrm>
            <a:off x="10715625" y="4335213"/>
            <a:ext cx="1467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icrosoft YaHei" panose="020B0503020204020204" pitchFamily="34" charset="-122"/>
              </a:defRPr>
            </a:lvl1pPr>
            <a:lvl2pPr marL="742950" indent="-285750">
              <a:defRPr sz="2400">
                <a:solidFill>
                  <a:schemeClr val="tx1"/>
                </a:solidFill>
                <a:latin typeface="Arial" panose="020B0604020202020204" pitchFamily="34" charset="0"/>
                <a:ea typeface="Microsoft YaHei" panose="020B0503020204020204" pitchFamily="34" charset="-122"/>
              </a:defRPr>
            </a:lvl2pPr>
            <a:lvl3pPr marL="1143000" indent="-228600">
              <a:defRPr sz="2400">
                <a:solidFill>
                  <a:schemeClr val="tx1"/>
                </a:solidFill>
                <a:latin typeface="Arial" panose="020B0604020202020204" pitchFamily="34" charset="0"/>
                <a:ea typeface="Microsoft YaHei" panose="020B0503020204020204" pitchFamily="34" charset="-122"/>
              </a:defRPr>
            </a:lvl3pPr>
            <a:lvl4pPr marL="1600200" indent="-228600">
              <a:defRPr sz="2400">
                <a:solidFill>
                  <a:schemeClr val="tx1"/>
                </a:solidFill>
                <a:latin typeface="Arial" panose="020B0604020202020204" pitchFamily="34" charset="0"/>
                <a:ea typeface="Microsoft YaHei" panose="020B0503020204020204" pitchFamily="34" charset="-122"/>
              </a:defRPr>
            </a:lvl4pPr>
            <a:lvl5pPr marL="2057400" indent="-228600">
              <a:defRPr sz="2400">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icrosoft YaHei" panose="020B0503020204020204" pitchFamily="34" charset="-122"/>
              </a:defRPr>
            </a:lvl9pPr>
          </a:lstStyle>
          <a:p>
            <a:r>
              <a:rPr lang="en-US" altLang="en-US" sz="1800"/>
              <a:t>Nttm1301</a:t>
            </a:r>
          </a:p>
          <a:p>
            <a:r>
              <a:rPr lang="en-US" altLang="en-US" sz="1800"/>
              <a:t>0974064950</a:t>
            </a:r>
          </a:p>
        </p:txBody>
      </p:sp>
    </p:spTree>
    <p:extLst>
      <p:ext uri="{BB962C8B-B14F-4D97-AF65-F5344CB8AC3E}">
        <p14:creationId xmlns:p14="http://schemas.microsoft.com/office/powerpoint/2010/main" val="15045448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514487" rtl="0" eaLnBrk="0" fontAlgn="base" hangingPunct="0">
        <a:lnSpc>
          <a:spcPct val="90000"/>
        </a:lnSpc>
        <a:spcBef>
          <a:spcPct val="0"/>
        </a:spcBef>
        <a:spcAft>
          <a:spcPct val="0"/>
        </a:spcAft>
        <a:defRPr sz="2476" kern="1200">
          <a:solidFill>
            <a:schemeClr val="tx1"/>
          </a:solidFill>
          <a:latin typeface="+mj-lt"/>
          <a:ea typeface="+mj-ea"/>
          <a:cs typeface="+mj-cs"/>
        </a:defRPr>
      </a:lvl1pPr>
      <a:lvl2pPr algn="l" defTabSz="514487" rtl="0" eaLnBrk="0" fontAlgn="base" hangingPunct="0">
        <a:lnSpc>
          <a:spcPct val="90000"/>
        </a:lnSpc>
        <a:spcBef>
          <a:spcPct val="0"/>
        </a:spcBef>
        <a:spcAft>
          <a:spcPct val="0"/>
        </a:spcAft>
        <a:defRPr sz="2476">
          <a:solidFill>
            <a:schemeClr val="tx1"/>
          </a:solidFill>
          <a:latin typeface="Calibri Light" panose="020F0302020204030204" pitchFamily="34" charset="0"/>
        </a:defRPr>
      </a:lvl2pPr>
      <a:lvl3pPr algn="l" defTabSz="514487" rtl="0" eaLnBrk="0" fontAlgn="base" hangingPunct="0">
        <a:lnSpc>
          <a:spcPct val="90000"/>
        </a:lnSpc>
        <a:spcBef>
          <a:spcPct val="0"/>
        </a:spcBef>
        <a:spcAft>
          <a:spcPct val="0"/>
        </a:spcAft>
        <a:defRPr sz="2476">
          <a:solidFill>
            <a:schemeClr val="tx1"/>
          </a:solidFill>
          <a:latin typeface="Calibri Light" panose="020F0302020204030204" pitchFamily="34" charset="0"/>
        </a:defRPr>
      </a:lvl3pPr>
      <a:lvl4pPr algn="l" defTabSz="514487" rtl="0" eaLnBrk="0" fontAlgn="base" hangingPunct="0">
        <a:lnSpc>
          <a:spcPct val="90000"/>
        </a:lnSpc>
        <a:spcBef>
          <a:spcPct val="0"/>
        </a:spcBef>
        <a:spcAft>
          <a:spcPct val="0"/>
        </a:spcAft>
        <a:defRPr sz="2476">
          <a:solidFill>
            <a:schemeClr val="tx1"/>
          </a:solidFill>
          <a:latin typeface="Calibri Light" panose="020F0302020204030204" pitchFamily="34" charset="0"/>
        </a:defRPr>
      </a:lvl4pPr>
      <a:lvl5pPr algn="l" defTabSz="514487" rtl="0" eaLnBrk="0" fontAlgn="base" hangingPunct="0">
        <a:lnSpc>
          <a:spcPct val="90000"/>
        </a:lnSpc>
        <a:spcBef>
          <a:spcPct val="0"/>
        </a:spcBef>
        <a:spcAft>
          <a:spcPct val="0"/>
        </a:spcAft>
        <a:defRPr sz="2476">
          <a:solidFill>
            <a:schemeClr val="tx1"/>
          </a:solidFill>
          <a:latin typeface="Calibri Light" panose="020F0302020204030204" pitchFamily="34" charset="0"/>
        </a:defRPr>
      </a:lvl5pPr>
      <a:lvl6pPr marL="342991" algn="l" defTabSz="514487" rtl="0" fontAlgn="base">
        <a:lnSpc>
          <a:spcPct val="90000"/>
        </a:lnSpc>
        <a:spcBef>
          <a:spcPct val="0"/>
        </a:spcBef>
        <a:spcAft>
          <a:spcPct val="0"/>
        </a:spcAft>
        <a:defRPr sz="2476">
          <a:solidFill>
            <a:schemeClr val="tx1"/>
          </a:solidFill>
          <a:latin typeface="Calibri Light" panose="020F0302020204030204" pitchFamily="34" charset="0"/>
        </a:defRPr>
      </a:lvl6pPr>
      <a:lvl7pPr marL="685983" algn="l" defTabSz="514487" rtl="0" fontAlgn="base">
        <a:lnSpc>
          <a:spcPct val="90000"/>
        </a:lnSpc>
        <a:spcBef>
          <a:spcPct val="0"/>
        </a:spcBef>
        <a:spcAft>
          <a:spcPct val="0"/>
        </a:spcAft>
        <a:defRPr sz="2476">
          <a:solidFill>
            <a:schemeClr val="tx1"/>
          </a:solidFill>
          <a:latin typeface="Calibri Light" panose="020F0302020204030204" pitchFamily="34" charset="0"/>
        </a:defRPr>
      </a:lvl7pPr>
      <a:lvl8pPr marL="1028974" algn="l" defTabSz="514487" rtl="0" fontAlgn="base">
        <a:lnSpc>
          <a:spcPct val="90000"/>
        </a:lnSpc>
        <a:spcBef>
          <a:spcPct val="0"/>
        </a:spcBef>
        <a:spcAft>
          <a:spcPct val="0"/>
        </a:spcAft>
        <a:defRPr sz="2476">
          <a:solidFill>
            <a:schemeClr val="tx1"/>
          </a:solidFill>
          <a:latin typeface="Calibri Light" panose="020F0302020204030204" pitchFamily="34" charset="0"/>
        </a:defRPr>
      </a:lvl8pPr>
      <a:lvl9pPr marL="1371966" algn="l" defTabSz="514487" rtl="0" fontAlgn="base">
        <a:lnSpc>
          <a:spcPct val="90000"/>
        </a:lnSpc>
        <a:spcBef>
          <a:spcPct val="0"/>
        </a:spcBef>
        <a:spcAft>
          <a:spcPct val="0"/>
        </a:spcAft>
        <a:defRPr sz="2476">
          <a:solidFill>
            <a:schemeClr val="tx1"/>
          </a:solidFill>
          <a:latin typeface="Calibri Light" panose="020F0302020204030204" pitchFamily="34" charset="0"/>
        </a:defRPr>
      </a:lvl9pPr>
    </p:titleStyle>
    <p:bodyStyle>
      <a:lvl1pPr marL="128622" indent="-128622" algn="l" defTabSz="514487"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865" indent="-128622" algn="l" defTabSz="514487"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3109" indent="-128622" algn="l" defTabSz="514487"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353" indent="-128622" algn="l" defTabSz="514487"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596" indent="-128622" algn="l" defTabSz="514487"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840"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2083"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9327"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570"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487" rtl="0" eaLnBrk="1" latinLnBrk="0" hangingPunct="1">
        <a:defRPr sz="1013" kern="1200">
          <a:solidFill>
            <a:schemeClr val="tx1"/>
          </a:solidFill>
          <a:latin typeface="+mn-lt"/>
          <a:ea typeface="+mn-ea"/>
          <a:cs typeface="+mn-cs"/>
        </a:defRPr>
      </a:lvl1pPr>
      <a:lvl2pPr marL="257244" algn="l" defTabSz="514487" rtl="0" eaLnBrk="1" latinLnBrk="0" hangingPunct="1">
        <a:defRPr sz="1013" kern="1200">
          <a:solidFill>
            <a:schemeClr val="tx1"/>
          </a:solidFill>
          <a:latin typeface="+mn-lt"/>
          <a:ea typeface="+mn-ea"/>
          <a:cs typeface="+mn-cs"/>
        </a:defRPr>
      </a:lvl2pPr>
      <a:lvl3pPr marL="514487" algn="l" defTabSz="514487" rtl="0" eaLnBrk="1" latinLnBrk="0" hangingPunct="1">
        <a:defRPr sz="1013" kern="1200">
          <a:solidFill>
            <a:schemeClr val="tx1"/>
          </a:solidFill>
          <a:latin typeface="+mn-lt"/>
          <a:ea typeface="+mn-ea"/>
          <a:cs typeface="+mn-cs"/>
        </a:defRPr>
      </a:lvl3pPr>
      <a:lvl4pPr marL="771731" algn="l" defTabSz="514487" rtl="0" eaLnBrk="1" latinLnBrk="0" hangingPunct="1">
        <a:defRPr sz="1013" kern="1200">
          <a:solidFill>
            <a:schemeClr val="tx1"/>
          </a:solidFill>
          <a:latin typeface="+mn-lt"/>
          <a:ea typeface="+mn-ea"/>
          <a:cs typeface="+mn-cs"/>
        </a:defRPr>
      </a:lvl4pPr>
      <a:lvl5pPr marL="1028974" algn="l" defTabSz="514487" rtl="0" eaLnBrk="1" latinLnBrk="0" hangingPunct="1">
        <a:defRPr sz="1013" kern="1200">
          <a:solidFill>
            <a:schemeClr val="tx1"/>
          </a:solidFill>
          <a:latin typeface="+mn-lt"/>
          <a:ea typeface="+mn-ea"/>
          <a:cs typeface="+mn-cs"/>
        </a:defRPr>
      </a:lvl5pPr>
      <a:lvl6pPr marL="1286218" algn="l" defTabSz="514487" rtl="0" eaLnBrk="1" latinLnBrk="0" hangingPunct="1">
        <a:defRPr sz="1013" kern="1200">
          <a:solidFill>
            <a:schemeClr val="tx1"/>
          </a:solidFill>
          <a:latin typeface="+mn-lt"/>
          <a:ea typeface="+mn-ea"/>
          <a:cs typeface="+mn-cs"/>
        </a:defRPr>
      </a:lvl6pPr>
      <a:lvl7pPr marL="1543461" algn="l" defTabSz="514487" rtl="0" eaLnBrk="1" latinLnBrk="0" hangingPunct="1">
        <a:defRPr sz="1013" kern="1200">
          <a:solidFill>
            <a:schemeClr val="tx1"/>
          </a:solidFill>
          <a:latin typeface="+mn-lt"/>
          <a:ea typeface="+mn-ea"/>
          <a:cs typeface="+mn-cs"/>
        </a:defRPr>
      </a:lvl7pPr>
      <a:lvl8pPr marL="1800705" algn="l" defTabSz="514487" rtl="0" eaLnBrk="1" latinLnBrk="0" hangingPunct="1">
        <a:defRPr sz="1013" kern="1200">
          <a:solidFill>
            <a:schemeClr val="tx1"/>
          </a:solidFill>
          <a:latin typeface="+mn-lt"/>
          <a:ea typeface="+mn-ea"/>
          <a:cs typeface="+mn-cs"/>
        </a:defRPr>
      </a:lvl8pPr>
      <a:lvl9pPr marL="2057949" algn="l" defTabSz="51448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4.jpeg"/><Relationship Id="rId7" Type="http://schemas.openxmlformats.org/officeDocument/2006/relationships/slide" Target="slide4.xml"/><Relationship Id="rId12" Type="http://schemas.openxmlformats.org/officeDocument/2006/relationships/image" Target="../media/image21.png"/><Relationship Id="rId2" Type="http://schemas.openxmlformats.org/officeDocument/2006/relationships/audio" Target="../media/audio1.wav"/><Relationship Id="rId16" Type="http://schemas.openxmlformats.org/officeDocument/2006/relationships/image" Target="../media/image25.jpeg"/><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slide" Target="slide5.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3.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slide" Target="slide6.xml"/><Relationship Id="rId5" Type="http://schemas.openxmlformats.org/officeDocument/2006/relationships/image" Target="../media/image28.png"/><Relationship Id="rId10" Type="http://schemas.openxmlformats.org/officeDocument/2006/relationships/image" Target="../media/image13.png"/><Relationship Id="rId4" Type="http://schemas.openxmlformats.org/officeDocument/2006/relationships/image" Target="../media/image2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6.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5.png"/><Relationship Id="rId3" Type="http://schemas.openxmlformats.org/officeDocument/2006/relationships/image" Target="../media/image14.jpeg"/><Relationship Id="rId7" Type="http://schemas.openxmlformats.org/officeDocument/2006/relationships/slide" Target="slide8.xml"/><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6.jpe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jpeg"/><Relationship Id="rId7" Type="http://schemas.openxmlformats.org/officeDocument/2006/relationships/image" Target="../media/image29.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3069" y="622635"/>
            <a:ext cx="1559287" cy="15595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71"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9312" y="622635"/>
            <a:ext cx="1559287" cy="15595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9"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827" y="622635"/>
            <a:ext cx="1559287" cy="15595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8"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0585" y="622635"/>
            <a:ext cx="1559287" cy="15595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5" name="8      _6"/>
          <p:cNvSpPr txBox="1"/>
          <p:nvPr/>
        </p:nvSpPr>
        <p:spPr>
          <a:xfrm>
            <a:off x="2362188" y="803281"/>
            <a:ext cx="569387" cy="923330"/>
          </a:xfrm>
          <a:prstGeom prst="rect">
            <a:avLst/>
          </a:prstGeom>
          <a:noFill/>
        </p:spPr>
        <p:txBody>
          <a:bodyPr wrap="none" rtlCol="0">
            <a:spAutoFit/>
          </a:bodyPr>
          <a:lstStyle/>
          <a:p>
            <a:pPr algn="ctr" fontAlgn="base">
              <a:spcBef>
                <a:spcPct val="0"/>
              </a:spcBef>
              <a:spcAft>
                <a:spcPct val="0"/>
              </a:spcAft>
            </a:pPr>
            <a:r>
              <a:rPr lang="en-US" altLang="zh-CN" sz="5400" b="1" dirty="0">
                <a:solidFill>
                  <a:srgbClr val="123E61"/>
                </a:solidFill>
                <a:latin typeface="+mj-lt"/>
                <a:ea typeface="微软雅黑" panose="020B0503020204020204" pitchFamily="34" charset="-122"/>
                <a:cs typeface="+mn-ea"/>
                <a:sym typeface="+mn-lt"/>
              </a:rPr>
              <a:t>2</a:t>
            </a:r>
            <a:endParaRPr lang="zh-CN" altLang="en-US" sz="5400" b="1" dirty="0">
              <a:solidFill>
                <a:srgbClr val="123E61"/>
              </a:solidFill>
              <a:latin typeface="+mj-lt"/>
              <a:ea typeface="微软雅黑" panose="020B0503020204020204" pitchFamily="34" charset="-122"/>
              <a:cs typeface="+mn-ea"/>
              <a:sym typeface="+mn-lt"/>
            </a:endParaRPr>
          </a:p>
        </p:txBody>
      </p:sp>
      <p:sp>
        <p:nvSpPr>
          <p:cNvPr id="42" name="6        _9"/>
          <p:cNvSpPr txBox="1"/>
          <p:nvPr/>
        </p:nvSpPr>
        <p:spPr>
          <a:xfrm>
            <a:off x="5010972" y="803281"/>
            <a:ext cx="569387" cy="923330"/>
          </a:xfrm>
          <a:prstGeom prst="rect">
            <a:avLst/>
          </a:prstGeom>
          <a:noFill/>
        </p:spPr>
        <p:txBody>
          <a:bodyPr wrap="none" rtlCol="0">
            <a:spAutoFit/>
          </a:bodyPr>
          <a:lstStyle/>
          <a:p>
            <a:pPr algn="ctr" fontAlgn="base">
              <a:spcBef>
                <a:spcPct val="0"/>
              </a:spcBef>
              <a:spcAft>
                <a:spcPct val="0"/>
              </a:spcAft>
            </a:pPr>
            <a:r>
              <a:rPr lang="en-US" altLang="zh-CN" sz="5400" b="1" dirty="0">
                <a:solidFill>
                  <a:srgbClr val="123E61"/>
                </a:solidFill>
                <a:latin typeface="+mj-lt"/>
                <a:ea typeface="微软雅黑" panose="020B0503020204020204" pitchFamily="34" charset="-122"/>
                <a:cs typeface="+mn-ea"/>
                <a:sym typeface="+mn-lt"/>
              </a:rPr>
              <a:t>2</a:t>
            </a:r>
            <a:endParaRPr lang="zh-CN" altLang="en-US" sz="5400" b="1" dirty="0">
              <a:solidFill>
                <a:srgbClr val="123E61"/>
              </a:solidFill>
              <a:latin typeface="+mj-lt"/>
              <a:ea typeface="微软雅黑" panose="020B0503020204020204" pitchFamily="34" charset="-122"/>
              <a:cs typeface="+mn-ea"/>
              <a:sym typeface="+mn-lt"/>
            </a:endParaRPr>
          </a:p>
        </p:txBody>
      </p:sp>
      <p:sp>
        <p:nvSpPr>
          <p:cNvPr id="46" name="4       _11"/>
          <p:cNvSpPr txBox="1"/>
          <p:nvPr/>
        </p:nvSpPr>
        <p:spPr>
          <a:xfrm>
            <a:off x="6332170" y="780762"/>
            <a:ext cx="569387" cy="923330"/>
          </a:xfrm>
          <a:prstGeom prst="rect">
            <a:avLst/>
          </a:prstGeom>
          <a:noFill/>
        </p:spPr>
        <p:txBody>
          <a:bodyPr wrap="none" rtlCol="0">
            <a:spAutoFit/>
          </a:bodyPr>
          <a:lstStyle/>
          <a:p>
            <a:pPr algn="ctr" fontAlgn="base">
              <a:spcBef>
                <a:spcPct val="0"/>
              </a:spcBef>
              <a:spcAft>
                <a:spcPct val="0"/>
              </a:spcAft>
            </a:pPr>
            <a:r>
              <a:rPr lang="en-US" altLang="zh-CN" sz="5400" b="1" dirty="0">
                <a:solidFill>
                  <a:srgbClr val="123E61"/>
                </a:solidFill>
                <a:latin typeface="+mj-lt"/>
                <a:ea typeface="微软雅黑" panose="020B0503020204020204" pitchFamily="34" charset="-122"/>
                <a:cs typeface="+mn-ea"/>
                <a:sym typeface="+mn-lt"/>
              </a:rPr>
              <a:t>1</a:t>
            </a:r>
            <a:endParaRPr lang="zh-CN" altLang="en-US" sz="5400" b="1" dirty="0">
              <a:solidFill>
                <a:srgbClr val="123E61"/>
              </a:solidFill>
              <a:latin typeface="+mj-lt"/>
              <a:ea typeface="微软雅黑" panose="020B0503020204020204" pitchFamily="34" charset="-122"/>
              <a:cs typeface="+mn-ea"/>
              <a:sym typeface="+mn-lt"/>
            </a:endParaRPr>
          </a:p>
        </p:txBody>
      </p:sp>
      <p:grpSp>
        <p:nvGrpSpPr>
          <p:cNvPr id="47" name="3         _12"/>
          <p:cNvGrpSpPr>
            <a:grpSpLocks/>
          </p:cNvGrpSpPr>
          <p:nvPr/>
        </p:nvGrpSpPr>
        <p:grpSpPr bwMode="auto">
          <a:xfrm>
            <a:off x="3532375" y="948048"/>
            <a:ext cx="885398" cy="887441"/>
            <a:chOff x="183" y="1395"/>
            <a:chExt cx="867" cy="869"/>
          </a:xfrm>
          <a:solidFill>
            <a:schemeClr val="tx1">
              <a:lumMod val="50000"/>
              <a:lumOff val="50000"/>
            </a:schemeClr>
          </a:solidFill>
        </p:grpSpPr>
        <p:sp>
          <p:nvSpPr>
            <p:cNvPr id="48" name="Freeform 5"/>
            <p:cNvSpPr>
              <a:spLocks/>
            </p:cNvSpPr>
            <p:nvPr/>
          </p:nvSpPr>
          <p:spPr bwMode="auto">
            <a:xfrm>
              <a:off x="183" y="1395"/>
              <a:ext cx="867" cy="869"/>
            </a:xfrm>
            <a:custGeom>
              <a:avLst/>
              <a:gdLst>
                <a:gd name="T0" fmla="*/ 0 w 478"/>
                <a:gd name="T1" fmla="*/ 239 h 478"/>
                <a:gd name="T2" fmla="*/ 239 w 478"/>
                <a:gd name="T3" fmla="*/ 478 h 478"/>
                <a:gd name="T4" fmla="*/ 478 w 478"/>
                <a:gd name="T5" fmla="*/ 239 h 478"/>
                <a:gd name="T6" fmla="*/ 239 w 478"/>
                <a:gd name="T7" fmla="*/ 0 h 478"/>
                <a:gd name="T8" fmla="*/ 0 w 478"/>
                <a:gd name="T9" fmla="*/ 239 h 478"/>
                <a:gd name="T10" fmla="*/ 17 w 478"/>
                <a:gd name="T11" fmla="*/ 239 h 478"/>
                <a:gd name="T12" fmla="*/ 239 w 478"/>
                <a:gd name="T13" fmla="*/ 17 h 478"/>
                <a:gd name="T14" fmla="*/ 461 w 478"/>
                <a:gd name="T15" fmla="*/ 239 h 478"/>
                <a:gd name="T16" fmla="*/ 239 w 478"/>
                <a:gd name="T17" fmla="*/ 461 h 478"/>
                <a:gd name="T18" fmla="*/ 17 w 478"/>
                <a:gd name="T19" fmla="*/ 23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78">
                  <a:moveTo>
                    <a:pt x="0" y="239"/>
                  </a:moveTo>
                  <a:cubicBezTo>
                    <a:pt x="0" y="371"/>
                    <a:pt x="107" y="478"/>
                    <a:pt x="239" y="478"/>
                  </a:cubicBezTo>
                  <a:cubicBezTo>
                    <a:pt x="371" y="478"/>
                    <a:pt x="478" y="371"/>
                    <a:pt x="478" y="239"/>
                  </a:cubicBezTo>
                  <a:cubicBezTo>
                    <a:pt x="478" y="107"/>
                    <a:pt x="371" y="0"/>
                    <a:pt x="239" y="0"/>
                  </a:cubicBezTo>
                  <a:cubicBezTo>
                    <a:pt x="107" y="0"/>
                    <a:pt x="0" y="107"/>
                    <a:pt x="0" y="239"/>
                  </a:cubicBezTo>
                  <a:close/>
                  <a:moveTo>
                    <a:pt x="17" y="239"/>
                  </a:moveTo>
                  <a:cubicBezTo>
                    <a:pt x="17" y="116"/>
                    <a:pt x="117" y="17"/>
                    <a:pt x="239" y="17"/>
                  </a:cubicBezTo>
                  <a:cubicBezTo>
                    <a:pt x="362" y="17"/>
                    <a:pt x="461" y="116"/>
                    <a:pt x="461" y="239"/>
                  </a:cubicBezTo>
                  <a:cubicBezTo>
                    <a:pt x="461" y="361"/>
                    <a:pt x="362" y="461"/>
                    <a:pt x="239" y="461"/>
                  </a:cubicBezTo>
                  <a:cubicBezTo>
                    <a:pt x="117" y="461"/>
                    <a:pt x="17" y="361"/>
                    <a:pt x="17"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49" name="Rectangle 6"/>
            <p:cNvSpPr>
              <a:spLocks/>
            </p:cNvSpPr>
            <p:nvPr/>
          </p:nvSpPr>
          <p:spPr bwMode="auto">
            <a:xfrm>
              <a:off x="593" y="1475"/>
              <a:ext cx="47"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0" name="Freeform 7"/>
            <p:cNvSpPr>
              <a:spLocks/>
            </p:cNvSpPr>
            <p:nvPr/>
          </p:nvSpPr>
          <p:spPr bwMode="auto">
            <a:xfrm>
              <a:off x="435" y="1519"/>
              <a:ext cx="36" cy="51"/>
            </a:xfrm>
            <a:custGeom>
              <a:avLst/>
              <a:gdLst>
                <a:gd name="T0" fmla="*/ 0 w 36"/>
                <a:gd name="T1" fmla="*/ 5 h 51"/>
                <a:gd name="T2" fmla="*/ 26 w 36"/>
                <a:gd name="T3" fmla="*/ 51 h 51"/>
                <a:gd name="T4" fmla="*/ 36 w 36"/>
                <a:gd name="T5" fmla="*/ 45 h 51"/>
                <a:gd name="T6" fmla="*/ 9 w 36"/>
                <a:gd name="T7" fmla="*/ 0 h 51"/>
                <a:gd name="T8" fmla="*/ 0 w 36"/>
                <a:gd name="T9" fmla="*/ 5 h 51"/>
              </a:gdLst>
              <a:ahLst/>
              <a:cxnLst>
                <a:cxn ang="0">
                  <a:pos x="T0" y="T1"/>
                </a:cxn>
                <a:cxn ang="0">
                  <a:pos x="T2" y="T3"/>
                </a:cxn>
                <a:cxn ang="0">
                  <a:pos x="T4" y="T5"/>
                </a:cxn>
                <a:cxn ang="0">
                  <a:pos x="T6" y="T7"/>
                </a:cxn>
                <a:cxn ang="0">
                  <a:pos x="T8" y="T9"/>
                </a:cxn>
              </a:cxnLst>
              <a:rect l="0" t="0" r="r" b="b"/>
              <a:pathLst>
                <a:path w="36" h="51">
                  <a:moveTo>
                    <a:pt x="0" y="5"/>
                  </a:moveTo>
                  <a:lnTo>
                    <a:pt x="26" y="51"/>
                  </a:lnTo>
                  <a:lnTo>
                    <a:pt x="36" y="45"/>
                  </a:lnTo>
                  <a:lnTo>
                    <a:pt x="9"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1" name="Freeform 8"/>
            <p:cNvSpPr>
              <a:spLocks/>
            </p:cNvSpPr>
            <p:nvPr/>
          </p:nvSpPr>
          <p:spPr bwMode="auto">
            <a:xfrm>
              <a:off x="306" y="1646"/>
              <a:ext cx="51" cy="36"/>
            </a:xfrm>
            <a:custGeom>
              <a:avLst/>
              <a:gdLst>
                <a:gd name="T0" fmla="*/ 0 w 51"/>
                <a:gd name="T1" fmla="*/ 11 h 36"/>
                <a:gd name="T2" fmla="*/ 46 w 51"/>
                <a:gd name="T3" fmla="*/ 36 h 36"/>
                <a:gd name="T4" fmla="*/ 51 w 51"/>
                <a:gd name="T5" fmla="*/ 27 h 36"/>
                <a:gd name="T6" fmla="*/ 8 w 51"/>
                <a:gd name="T7" fmla="*/ 0 h 36"/>
                <a:gd name="T8" fmla="*/ 0 w 51"/>
                <a:gd name="T9" fmla="*/ 11 h 36"/>
              </a:gdLst>
              <a:ahLst/>
              <a:cxnLst>
                <a:cxn ang="0">
                  <a:pos x="T0" y="T1"/>
                </a:cxn>
                <a:cxn ang="0">
                  <a:pos x="T2" y="T3"/>
                </a:cxn>
                <a:cxn ang="0">
                  <a:pos x="T4" y="T5"/>
                </a:cxn>
                <a:cxn ang="0">
                  <a:pos x="T6" y="T7"/>
                </a:cxn>
                <a:cxn ang="0">
                  <a:pos x="T8" y="T9"/>
                </a:cxn>
              </a:cxnLst>
              <a:rect l="0" t="0" r="r" b="b"/>
              <a:pathLst>
                <a:path w="51" h="36">
                  <a:moveTo>
                    <a:pt x="0" y="11"/>
                  </a:moveTo>
                  <a:lnTo>
                    <a:pt x="46" y="36"/>
                  </a:lnTo>
                  <a:lnTo>
                    <a:pt x="51" y="27"/>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2" name="Rectangle 9"/>
            <p:cNvSpPr>
              <a:spLocks/>
            </p:cNvSpPr>
            <p:nvPr/>
          </p:nvSpPr>
          <p:spPr bwMode="auto">
            <a:xfrm>
              <a:off x="263" y="1806"/>
              <a:ext cx="51" cy="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3" name="Freeform 10"/>
            <p:cNvSpPr>
              <a:spLocks/>
            </p:cNvSpPr>
            <p:nvPr/>
          </p:nvSpPr>
          <p:spPr bwMode="auto">
            <a:xfrm>
              <a:off x="306" y="1975"/>
              <a:ext cx="51" cy="38"/>
            </a:xfrm>
            <a:custGeom>
              <a:avLst/>
              <a:gdLst>
                <a:gd name="T0" fmla="*/ 0 w 51"/>
                <a:gd name="T1" fmla="*/ 27 h 38"/>
                <a:gd name="T2" fmla="*/ 8 w 51"/>
                <a:gd name="T3" fmla="*/ 38 h 38"/>
                <a:gd name="T4" fmla="*/ 51 w 51"/>
                <a:gd name="T5" fmla="*/ 11 h 38"/>
                <a:gd name="T6" fmla="*/ 46 w 51"/>
                <a:gd name="T7" fmla="*/ 0 h 38"/>
                <a:gd name="T8" fmla="*/ 0 w 51"/>
                <a:gd name="T9" fmla="*/ 27 h 38"/>
              </a:gdLst>
              <a:ahLst/>
              <a:cxnLst>
                <a:cxn ang="0">
                  <a:pos x="T0" y="T1"/>
                </a:cxn>
                <a:cxn ang="0">
                  <a:pos x="T2" y="T3"/>
                </a:cxn>
                <a:cxn ang="0">
                  <a:pos x="T4" y="T5"/>
                </a:cxn>
                <a:cxn ang="0">
                  <a:pos x="T6" y="T7"/>
                </a:cxn>
                <a:cxn ang="0">
                  <a:pos x="T8" y="T9"/>
                </a:cxn>
              </a:cxnLst>
              <a:rect l="0" t="0" r="r" b="b"/>
              <a:pathLst>
                <a:path w="51" h="38">
                  <a:moveTo>
                    <a:pt x="0" y="27"/>
                  </a:moveTo>
                  <a:lnTo>
                    <a:pt x="8" y="38"/>
                  </a:lnTo>
                  <a:lnTo>
                    <a:pt x="51" y="11"/>
                  </a:lnTo>
                  <a:lnTo>
                    <a:pt x="46"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4" name="Freeform 11"/>
            <p:cNvSpPr>
              <a:spLocks/>
            </p:cNvSpPr>
            <p:nvPr/>
          </p:nvSpPr>
          <p:spPr bwMode="auto">
            <a:xfrm>
              <a:off x="435" y="2090"/>
              <a:ext cx="36" cy="50"/>
            </a:xfrm>
            <a:custGeom>
              <a:avLst/>
              <a:gdLst>
                <a:gd name="T0" fmla="*/ 0 w 36"/>
                <a:gd name="T1" fmla="*/ 43 h 50"/>
                <a:gd name="T2" fmla="*/ 9 w 36"/>
                <a:gd name="T3" fmla="*/ 50 h 50"/>
                <a:gd name="T4" fmla="*/ 36 w 36"/>
                <a:gd name="T5" fmla="*/ 5 h 50"/>
                <a:gd name="T6" fmla="*/ 26 w 36"/>
                <a:gd name="T7" fmla="*/ 0 h 50"/>
                <a:gd name="T8" fmla="*/ 0 w 36"/>
                <a:gd name="T9" fmla="*/ 43 h 50"/>
              </a:gdLst>
              <a:ahLst/>
              <a:cxnLst>
                <a:cxn ang="0">
                  <a:pos x="T0" y="T1"/>
                </a:cxn>
                <a:cxn ang="0">
                  <a:pos x="T2" y="T3"/>
                </a:cxn>
                <a:cxn ang="0">
                  <a:pos x="T4" y="T5"/>
                </a:cxn>
                <a:cxn ang="0">
                  <a:pos x="T6" y="T7"/>
                </a:cxn>
                <a:cxn ang="0">
                  <a:pos x="T8" y="T9"/>
                </a:cxn>
              </a:cxnLst>
              <a:rect l="0" t="0" r="r" b="b"/>
              <a:pathLst>
                <a:path w="36" h="50">
                  <a:moveTo>
                    <a:pt x="0" y="43"/>
                  </a:moveTo>
                  <a:lnTo>
                    <a:pt x="9" y="50"/>
                  </a:lnTo>
                  <a:lnTo>
                    <a:pt x="36" y="5"/>
                  </a:lnTo>
                  <a:lnTo>
                    <a:pt x="26"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5" name="Rectangle 12"/>
            <p:cNvSpPr>
              <a:spLocks/>
            </p:cNvSpPr>
            <p:nvPr/>
          </p:nvSpPr>
          <p:spPr bwMode="auto">
            <a:xfrm>
              <a:off x="593" y="2133"/>
              <a:ext cx="47"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6" name="Freeform 13"/>
            <p:cNvSpPr>
              <a:spLocks/>
            </p:cNvSpPr>
            <p:nvPr/>
          </p:nvSpPr>
          <p:spPr bwMode="auto">
            <a:xfrm>
              <a:off x="764" y="2090"/>
              <a:ext cx="36" cy="50"/>
            </a:xfrm>
            <a:custGeom>
              <a:avLst/>
              <a:gdLst>
                <a:gd name="T0" fmla="*/ 0 w 36"/>
                <a:gd name="T1" fmla="*/ 5 h 50"/>
                <a:gd name="T2" fmla="*/ 25 w 36"/>
                <a:gd name="T3" fmla="*/ 50 h 50"/>
                <a:gd name="T4" fmla="*/ 36 w 36"/>
                <a:gd name="T5" fmla="*/ 43 h 50"/>
                <a:gd name="T6" fmla="*/ 10 w 36"/>
                <a:gd name="T7" fmla="*/ 0 h 50"/>
                <a:gd name="T8" fmla="*/ 0 w 36"/>
                <a:gd name="T9" fmla="*/ 5 h 50"/>
              </a:gdLst>
              <a:ahLst/>
              <a:cxnLst>
                <a:cxn ang="0">
                  <a:pos x="T0" y="T1"/>
                </a:cxn>
                <a:cxn ang="0">
                  <a:pos x="T2" y="T3"/>
                </a:cxn>
                <a:cxn ang="0">
                  <a:pos x="T4" y="T5"/>
                </a:cxn>
                <a:cxn ang="0">
                  <a:pos x="T6" y="T7"/>
                </a:cxn>
                <a:cxn ang="0">
                  <a:pos x="T8" y="T9"/>
                </a:cxn>
              </a:cxnLst>
              <a:rect l="0" t="0" r="r" b="b"/>
              <a:pathLst>
                <a:path w="36" h="50">
                  <a:moveTo>
                    <a:pt x="0" y="5"/>
                  </a:moveTo>
                  <a:lnTo>
                    <a:pt x="25" y="50"/>
                  </a:lnTo>
                  <a:lnTo>
                    <a:pt x="36" y="43"/>
                  </a:lnTo>
                  <a:lnTo>
                    <a:pt x="1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7" name="Freeform 14"/>
            <p:cNvSpPr>
              <a:spLocks/>
            </p:cNvSpPr>
            <p:nvPr/>
          </p:nvSpPr>
          <p:spPr bwMode="auto">
            <a:xfrm>
              <a:off x="876" y="1975"/>
              <a:ext cx="51" cy="38"/>
            </a:xfrm>
            <a:custGeom>
              <a:avLst/>
              <a:gdLst>
                <a:gd name="T0" fmla="*/ 0 w 51"/>
                <a:gd name="T1" fmla="*/ 11 h 38"/>
                <a:gd name="T2" fmla="*/ 45 w 51"/>
                <a:gd name="T3" fmla="*/ 38 h 38"/>
                <a:gd name="T4" fmla="*/ 51 w 51"/>
                <a:gd name="T5" fmla="*/ 27 h 38"/>
                <a:gd name="T6" fmla="*/ 5 w 51"/>
                <a:gd name="T7" fmla="*/ 0 h 38"/>
                <a:gd name="T8" fmla="*/ 0 w 51"/>
                <a:gd name="T9" fmla="*/ 11 h 38"/>
              </a:gdLst>
              <a:ahLst/>
              <a:cxnLst>
                <a:cxn ang="0">
                  <a:pos x="T0" y="T1"/>
                </a:cxn>
                <a:cxn ang="0">
                  <a:pos x="T2" y="T3"/>
                </a:cxn>
                <a:cxn ang="0">
                  <a:pos x="T4" y="T5"/>
                </a:cxn>
                <a:cxn ang="0">
                  <a:pos x="T6" y="T7"/>
                </a:cxn>
                <a:cxn ang="0">
                  <a:pos x="T8" y="T9"/>
                </a:cxn>
              </a:cxnLst>
              <a:rect l="0" t="0" r="r" b="b"/>
              <a:pathLst>
                <a:path w="51" h="38">
                  <a:moveTo>
                    <a:pt x="0" y="11"/>
                  </a:moveTo>
                  <a:lnTo>
                    <a:pt x="45" y="38"/>
                  </a:lnTo>
                  <a:lnTo>
                    <a:pt x="51" y="27"/>
                  </a:lnTo>
                  <a:lnTo>
                    <a:pt x="5"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8" name="Rectangle 15"/>
            <p:cNvSpPr>
              <a:spLocks/>
            </p:cNvSpPr>
            <p:nvPr/>
          </p:nvSpPr>
          <p:spPr bwMode="auto">
            <a:xfrm>
              <a:off x="920" y="1806"/>
              <a:ext cx="52" cy="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9" name="Freeform 16"/>
            <p:cNvSpPr>
              <a:spLocks/>
            </p:cNvSpPr>
            <p:nvPr/>
          </p:nvSpPr>
          <p:spPr bwMode="auto">
            <a:xfrm>
              <a:off x="876" y="1646"/>
              <a:ext cx="51" cy="36"/>
            </a:xfrm>
            <a:custGeom>
              <a:avLst/>
              <a:gdLst>
                <a:gd name="T0" fmla="*/ 0 w 51"/>
                <a:gd name="T1" fmla="*/ 27 h 36"/>
                <a:gd name="T2" fmla="*/ 5 w 51"/>
                <a:gd name="T3" fmla="*/ 36 h 36"/>
                <a:gd name="T4" fmla="*/ 51 w 51"/>
                <a:gd name="T5" fmla="*/ 11 h 36"/>
                <a:gd name="T6" fmla="*/ 45 w 51"/>
                <a:gd name="T7" fmla="*/ 0 h 36"/>
                <a:gd name="T8" fmla="*/ 0 w 51"/>
                <a:gd name="T9" fmla="*/ 27 h 36"/>
              </a:gdLst>
              <a:ahLst/>
              <a:cxnLst>
                <a:cxn ang="0">
                  <a:pos x="T0" y="T1"/>
                </a:cxn>
                <a:cxn ang="0">
                  <a:pos x="T2" y="T3"/>
                </a:cxn>
                <a:cxn ang="0">
                  <a:pos x="T4" y="T5"/>
                </a:cxn>
                <a:cxn ang="0">
                  <a:pos x="T6" y="T7"/>
                </a:cxn>
                <a:cxn ang="0">
                  <a:pos x="T8" y="T9"/>
                </a:cxn>
              </a:cxnLst>
              <a:rect l="0" t="0" r="r" b="b"/>
              <a:pathLst>
                <a:path w="51" h="36">
                  <a:moveTo>
                    <a:pt x="0" y="27"/>
                  </a:moveTo>
                  <a:lnTo>
                    <a:pt x="5" y="36"/>
                  </a:lnTo>
                  <a:lnTo>
                    <a:pt x="51" y="11"/>
                  </a:lnTo>
                  <a:lnTo>
                    <a:pt x="45"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60" name="Freeform 17"/>
            <p:cNvSpPr>
              <a:spLocks/>
            </p:cNvSpPr>
            <p:nvPr/>
          </p:nvSpPr>
          <p:spPr bwMode="auto">
            <a:xfrm>
              <a:off x="764" y="1519"/>
              <a:ext cx="36" cy="51"/>
            </a:xfrm>
            <a:custGeom>
              <a:avLst/>
              <a:gdLst>
                <a:gd name="T0" fmla="*/ 0 w 36"/>
                <a:gd name="T1" fmla="*/ 45 h 51"/>
                <a:gd name="T2" fmla="*/ 10 w 36"/>
                <a:gd name="T3" fmla="*/ 51 h 51"/>
                <a:gd name="T4" fmla="*/ 36 w 36"/>
                <a:gd name="T5" fmla="*/ 5 h 51"/>
                <a:gd name="T6" fmla="*/ 25 w 36"/>
                <a:gd name="T7" fmla="*/ 0 h 51"/>
                <a:gd name="T8" fmla="*/ 0 w 36"/>
                <a:gd name="T9" fmla="*/ 45 h 51"/>
              </a:gdLst>
              <a:ahLst/>
              <a:cxnLst>
                <a:cxn ang="0">
                  <a:pos x="T0" y="T1"/>
                </a:cxn>
                <a:cxn ang="0">
                  <a:pos x="T2" y="T3"/>
                </a:cxn>
                <a:cxn ang="0">
                  <a:pos x="T4" y="T5"/>
                </a:cxn>
                <a:cxn ang="0">
                  <a:pos x="T6" y="T7"/>
                </a:cxn>
                <a:cxn ang="0">
                  <a:pos x="T8" y="T9"/>
                </a:cxn>
              </a:cxnLst>
              <a:rect l="0" t="0" r="r" b="b"/>
              <a:pathLst>
                <a:path w="36" h="51">
                  <a:moveTo>
                    <a:pt x="0" y="45"/>
                  </a:moveTo>
                  <a:lnTo>
                    <a:pt x="10" y="51"/>
                  </a:lnTo>
                  <a:lnTo>
                    <a:pt x="36" y="5"/>
                  </a:lnTo>
                  <a:lnTo>
                    <a:pt x="2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grpSp>
      <p:grpSp>
        <p:nvGrpSpPr>
          <p:cNvPr id="61" name="2         _13"/>
          <p:cNvGrpSpPr>
            <a:grpSpLocks/>
          </p:cNvGrpSpPr>
          <p:nvPr/>
        </p:nvGrpSpPr>
        <p:grpSpPr>
          <a:xfrm>
            <a:off x="3957717" y="1097292"/>
            <a:ext cx="34282" cy="588566"/>
            <a:chOff x="5275684" y="1747635"/>
            <a:chExt cx="46296" cy="794824"/>
          </a:xfrm>
        </p:grpSpPr>
        <p:sp>
          <p:nvSpPr>
            <p:cNvPr id="62" name="矩形 61"/>
            <p:cNvSpPr/>
            <p:nvPr/>
          </p:nvSpPr>
          <p:spPr>
            <a:xfrm>
              <a:off x="5276261" y="1747635"/>
              <a:ext cx="45719" cy="5429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5400" dirty="0">
                <a:solidFill>
                  <a:prstClr val="white"/>
                </a:solidFill>
                <a:latin typeface="+mj-lt"/>
                <a:ea typeface="微软雅黑" panose="020B0503020204020204" pitchFamily="34" charset="-122"/>
                <a:cs typeface="+mn-ea"/>
                <a:sym typeface="+mn-lt"/>
              </a:endParaRPr>
            </a:p>
          </p:txBody>
        </p:sp>
        <p:sp>
          <p:nvSpPr>
            <p:cNvPr id="63" name="矩形 62"/>
            <p:cNvSpPr/>
            <p:nvPr/>
          </p:nvSpPr>
          <p:spPr>
            <a:xfrm>
              <a:off x="5275684" y="1999534"/>
              <a:ext cx="45719"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5400" dirty="0">
                <a:solidFill>
                  <a:prstClr val="white"/>
                </a:solidFill>
                <a:latin typeface="+mj-lt"/>
                <a:ea typeface="微软雅黑" panose="020B0503020204020204" pitchFamily="34" charset="-122"/>
                <a:cs typeface="+mn-ea"/>
                <a:sym typeface="+mn-lt"/>
              </a:endParaRPr>
            </a:p>
          </p:txBody>
        </p:sp>
      </p:grpSp>
      <p:grpSp>
        <p:nvGrpSpPr>
          <p:cNvPr id="64" name="1          _14"/>
          <p:cNvGrpSpPr>
            <a:grpSpLocks/>
          </p:cNvGrpSpPr>
          <p:nvPr/>
        </p:nvGrpSpPr>
        <p:grpSpPr>
          <a:xfrm>
            <a:off x="3803556" y="1362558"/>
            <a:ext cx="350875" cy="57791"/>
            <a:chOff x="5031626" y="2106315"/>
            <a:chExt cx="545439" cy="89837"/>
          </a:xfrm>
        </p:grpSpPr>
        <p:sp>
          <p:nvSpPr>
            <p:cNvPr id="65" name="矩形 64"/>
            <p:cNvSpPr/>
            <p:nvPr/>
          </p:nvSpPr>
          <p:spPr>
            <a:xfrm rot="5400000">
              <a:off x="5321532" y="1940617"/>
              <a:ext cx="89836" cy="4212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5400" dirty="0">
                <a:solidFill>
                  <a:prstClr val="white"/>
                </a:solidFill>
                <a:latin typeface="+mj-lt"/>
                <a:ea typeface="微软雅黑" panose="020B0503020204020204" pitchFamily="34" charset="-122"/>
                <a:cs typeface="+mn-ea"/>
                <a:sym typeface="+mn-lt"/>
              </a:endParaRPr>
            </a:p>
          </p:txBody>
        </p:sp>
        <p:sp>
          <p:nvSpPr>
            <p:cNvPr id="66" name="矩形 65"/>
            <p:cNvSpPr/>
            <p:nvPr/>
          </p:nvSpPr>
          <p:spPr>
            <a:xfrm rot="5400000">
              <a:off x="5197324" y="1940618"/>
              <a:ext cx="89836" cy="421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5400" dirty="0">
                <a:solidFill>
                  <a:prstClr val="white"/>
                </a:solidFill>
                <a:latin typeface="+mj-lt"/>
                <a:ea typeface="微软雅黑" panose="020B0503020204020204" pitchFamily="34" charset="-122"/>
                <a:cs typeface="+mn-ea"/>
                <a:sym typeface="+mn-lt"/>
              </a:endParaRPr>
            </a:p>
          </p:txBody>
        </p:sp>
      </p:grpSp>
      <p:grpSp>
        <p:nvGrpSpPr>
          <p:cNvPr id="72" name="组合 124"/>
          <p:cNvGrpSpPr/>
          <p:nvPr/>
        </p:nvGrpSpPr>
        <p:grpSpPr>
          <a:xfrm>
            <a:off x="6284904" y="4264732"/>
            <a:ext cx="1026023" cy="102620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75" name="组合 127"/>
          <p:cNvGrpSpPr/>
          <p:nvPr/>
        </p:nvGrpSpPr>
        <p:grpSpPr>
          <a:xfrm>
            <a:off x="4758016" y="4606644"/>
            <a:ext cx="538351" cy="538444"/>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77" name="椭圆 7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78" name="组合 130"/>
          <p:cNvGrpSpPr/>
          <p:nvPr/>
        </p:nvGrpSpPr>
        <p:grpSpPr>
          <a:xfrm>
            <a:off x="5436689" y="4921761"/>
            <a:ext cx="746998" cy="747128"/>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0" name="椭圆 7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1" name="组合 133"/>
          <p:cNvGrpSpPr/>
          <p:nvPr/>
        </p:nvGrpSpPr>
        <p:grpSpPr>
          <a:xfrm>
            <a:off x="7758789" y="4731882"/>
            <a:ext cx="540868" cy="540962"/>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3" name="椭圆 82"/>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84" name="组合 136"/>
          <p:cNvGrpSpPr/>
          <p:nvPr/>
        </p:nvGrpSpPr>
        <p:grpSpPr>
          <a:xfrm>
            <a:off x="766439" y="5040489"/>
            <a:ext cx="588755" cy="588857"/>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6" name="椭圆 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7" name="组合 139"/>
          <p:cNvGrpSpPr/>
          <p:nvPr/>
        </p:nvGrpSpPr>
        <p:grpSpPr>
          <a:xfrm>
            <a:off x="3962506" y="4529853"/>
            <a:ext cx="252447" cy="252491"/>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0" name="组合 142"/>
          <p:cNvGrpSpPr/>
          <p:nvPr/>
        </p:nvGrpSpPr>
        <p:grpSpPr>
          <a:xfrm>
            <a:off x="3181252" y="4327052"/>
            <a:ext cx="528983" cy="529075"/>
            <a:chOff x="304800" y="673100"/>
            <a:chExt cx="4000500" cy="4000500"/>
          </a:xfrm>
          <a:effectLst>
            <a:outerShdw blurRad="444500" dist="254000" dir="8100000" algn="tr" rotWithShape="0">
              <a:prstClr val="black">
                <a:alpha val="50000"/>
              </a:prstClr>
            </a:outerShdw>
          </a:effectLst>
        </p:grpSpPr>
        <p:sp>
          <p:nvSpPr>
            <p:cNvPr id="91" name="同心圆 9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2" name="椭圆 91"/>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3" name="组合 145"/>
          <p:cNvGrpSpPr/>
          <p:nvPr/>
        </p:nvGrpSpPr>
        <p:grpSpPr>
          <a:xfrm>
            <a:off x="8463984" y="3831665"/>
            <a:ext cx="1044954" cy="1045136"/>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5" name="椭圆 9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96" name="组合 148"/>
          <p:cNvGrpSpPr/>
          <p:nvPr/>
        </p:nvGrpSpPr>
        <p:grpSpPr>
          <a:xfrm>
            <a:off x="4419627" y="4325144"/>
            <a:ext cx="223041" cy="223080"/>
            <a:chOff x="304800" y="673100"/>
            <a:chExt cx="4000500" cy="4000500"/>
          </a:xfrm>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8" name="椭圆 97"/>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9" name="组合 151"/>
          <p:cNvGrpSpPr/>
          <p:nvPr/>
        </p:nvGrpSpPr>
        <p:grpSpPr>
          <a:xfrm>
            <a:off x="1943138" y="4706145"/>
            <a:ext cx="962576" cy="962743"/>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1" name="椭圆 100"/>
            <p:cNvSpPr/>
            <p:nvPr/>
          </p:nvSpPr>
          <p:spPr>
            <a:xfrm>
              <a:off x="392112" y="760412"/>
              <a:ext cx="3825873" cy="3825873"/>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02" name="组合 154"/>
          <p:cNvGrpSpPr/>
          <p:nvPr/>
        </p:nvGrpSpPr>
        <p:grpSpPr>
          <a:xfrm>
            <a:off x="1275194" y="4606645"/>
            <a:ext cx="520102" cy="520192"/>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4" name="椭圆 103"/>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05" name="组合 157"/>
          <p:cNvGrpSpPr/>
          <p:nvPr/>
        </p:nvGrpSpPr>
        <p:grpSpPr>
          <a:xfrm>
            <a:off x="291078" y="4921760"/>
            <a:ext cx="316822" cy="316877"/>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7" name="椭圆 10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08" name="组合 160"/>
          <p:cNvGrpSpPr/>
          <p:nvPr/>
        </p:nvGrpSpPr>
        <p:grpSpPr>
          <a:xfrm>
            <a:off x="117144" y="4738452"/>
            <a:ext cx="158410" cy="158438"/>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10" name="椭圆 10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sp>
        <p:nvSpPr>
          <p:cNvPr id="2" name="TextBox 1"/>
          <p:cNvSpPr txBox="1"/>
          <p:nvPr/>
        </p:nvSpPr>
        <p:spPr>
          <a:xfrm>
            <a:off x="2411577" y="2428528"/>
            <a:ext cx="5274870"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5400" b="1" dirty="0">
                <a:solidFill>
                  <a:schemeClr val="accent1">
                    <a:lumMod val="75000"/>
                  </a:schemeClr>
                </a:solidFill>
              </a:rPr>
              <a:t>TOÁN</a:t>
            </a:r>
          </a:p>
        </p:txBody>
      </p:sp>
    </p:spTree>
    <p:extLst>
      <p:ext uri="{BB962C8B-B14F-4D97-AF65-F5344CB8AC3E}">
        <p14:creationId xmlns:p14="http://schemas.microsoft.com/office/powerpoint/2010/main" val="3952976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 calcmode="lin" valueType="num">
                                      <p:cBhvr>
                                        <p:cTn id="9" dur="500" fill="hold"/>
                                        <p:tgtEl>
                                          <p:spTgt spid="72"/>
                                        </p:tgtEl>
                                        <p:attrNameLst>
                                          <p:attrName>ppt_x</p:attrName>
                                        </p:attrNameLst>
                                      </p:cBhvr>
                                      <p:tavLst>
                                        <p:tav tm="0">
                                          <p:val>
                                            <p:fltVal val="0.5"/>
                                          </p:val>
                                        </p:tav>
                                        <p:tav tm="100000">
                                          <p:val>
                                            <p:strVal val="#ppt_x"/>
                                          </p:val>
                                        </p:tav>
                                      </p:tavLst>
                                    </p:anim>
                                    <p:anim calcmode="lin" valueType="num">
                                      <p:cBhvr>
                                        <p:cTn id="10" dur="500" fill="hold"/>
                                        <p:tgtEl>
                                          <p:spTgt spid="7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300"/>
                                  </p:stCondLst>
                                  <p:childTnLst>
                                    <p:set>
                                      <p:cBhvr>
                                        <p:cTn id="12" dur="1" fill="hold">
                                          <p:stCondLst>
                                            <p:cond delay="0"/>
                                          </p:stCondLst>
                                        </p:cTn>
                                        <p:tgtEl>
                                          <p:spTgt spid="75"/>
                                        </p:tgtEl>
                                        <p:attrNameLst>
                                          <p:attrName>style.visibility</p:attrName>
                                        </p:attrNameLst>
                                      </p:cBhvr>
                                      <p:to>
                                        <p:strVal val="visible"/>
                                      </p:to>
                                    </p:set>
                                    <p:anim calcmode="lin" valueType="num">
                                      <p:cBhvr>
                                        <p:cTn id="13" dur="500" fill="hold"/>
                                        <p:tgtEl>
                                          <p:spTgt spid="75"/>
                                        </p:tgtEl>
                                        <p:attrNameLst>
                                          <p:attrName>ppt_w</p:attrName>
                                        </p:attrNameLst>
                                      </p:cBhvr>
                                      <p:tavLst>
                                        <p:tav tm="0">
                                          <p:val>
                                            <p:fltVal val="0"/>
                                          </p:val>
                                        </p:tav>
                                        <p:tav tm="100000">
                                          <p:val>
                                            <p:strVal val="#ppt_w"/>
                                          </p:val>
                                        </p:tav>
                                      </p:tavLst>
                                    </p:anim>
                                    <p:anim calcmode="lin" valueType="num">
                                      <p:cBhvr>
                                        <p:cTn id="14" dur="500" fill="hold"/>
                                        <p:tgtEl>
                                          <p:spTgt spid="75"/>
                                        </p:tgtEl>
                                        <p:attrNameLst>
                                          <p:attrName>ppt_h</p:attrName>
                                        </p:attrNameLst>
                                      </p:cBhvr>
                                      <p:tavLst>
                                        <p:tav tm="0">
                                          <p:val>
                                            <p:fltVal val="0"/>
                                          </p:val>
                                        </p:tav>
                                        <p:tav tm="100000">
                                          <p:val>
                                            <p:strVal val="#ppt_h"/>
                                          </p:val>
                                        </p:tav>
                                      </p:tavLst>
                                    </p:anim>
                                    <p:anim calcmode="lin" valueType="num">
                                      <p:cBhvr>
                                        <p:cTn id="15" dur="500" fill="hold"/>
                                        <p:tgtEl>
                                          <p:spTgt spid="75"/>
                                        </p:tgtEl>
                                        <p:attrNameLst>
                                          <p:attrName>ppt_x</p:attrName>
                                        </p:attrNameLst>
                                      </p:cBhvr>
                                      <p:tavLst>
                                        <p:tav tm="0">
                                          <p:val>
                                            <p:fltVal val="0.5"/>
                                          </p:val>
                                        </p:tav>
                                        <p:tav tm="100000">
                                          <p:val>
                                            <p:strVal val="#ppt_x"/>
                                          </p:val>
                                        </p:tav>
                                      </p:tavLst>
                                    </p:anim>
                                    <p:anim calcmode="lin" valueType="num">
                                      <p:cBhvr>
                                        <p:cTn id="16" dur="500" fill="hold"/>
                                        <p:tgtEl>
                                          <p:spTgt spid="75"/>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70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ppt_w</p:attrName>
                                        </p:attrNameLst>
                                      </p:cBhvr>
                                      <p:tavLst>
                                        <p:tav tm="0">
                                          <p:val>
                                            <p:fltVal val="0"/>
                                          </p:val>
                                        </p:tav>
                                        <p:tav tm="100000">
                                          <p:val>
                                            <p:strVal val="#ppt_w"/>
                                          </p:val>
                                        </p:tav>
                                      </p:tavLst>
                                    </p:anim>
                                    <p:anim calcmode="lin" valueType="num">
                                      <p:cBhvr>
                                        <p:cTn id="20" dur="500" fill="hold"/>
                                        <p:tgtEl>
                                          <p:spTgt spid="78"/>
                                        </p:tgtEl>
                                        <p:attrNameLst>
                                          <p:attrName>ppt_h</p:attrName>
                                        </p:attrNameLst>
                                      </p:cBhvr>
                                      <p:tavLst>
                                        <p:tav tm="0">
                                          <p:val>
                                            <p:fltVal val="0"/>
                                          </p:val>
                                        </p:tav>
                                        <p:tav tm="100000">
                                          <p:val>
                                            <p:strVal val="#ppt_h"/>
                                          </p:val>
                                        </p:tav>
                                      </p:tavLst>
                                    </p:anim>
                                    <p:anim calcmode="lin" valueType="num">
                                      <p:cBhvr>
                                        <p:cTn id="21" dur="500" fill="hold"/>
                                        <p:tgtEl>
                                          <p:spTgt spid="78"/>
                                        </p:tgtEl>
                                        <p:attrNameLst>
                                          <p:attrName>ppt_x</p:attrName>
                                        </p:attrNameLst>
                                      </p:cBhvr>
                                      <p:tavLst>
                                        <p:tav tm="0">
                                          <p:val>
                                            <p:fltVal val="0.5"/>
                                          </p:val>
                                        </p:tav>
                                        <p:tav tm="100000">
                                          <p:val>
                                            <p:strVal val="#ppt_x"/>
                                          </p:val>
                                        </p:tav>
                                      </p:tavLst>
                                    </p:anim>
                                    <p:anim calcmode="lin" valueType="num">
                                      <p:cBhvr>
                                        <p:cTn id="22" dur="500" fill="hold"/>
                                        <p:tgtEl>
                                          <p:spTgt spid="78"/>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 calcmode="lin" valueType="num">
                                      <p:cBhvr>
                                        <p:cTn id="27" dur="500" fill="hold"/>
                                        <p:tgtEl>
                                          <p:spTgt spid="81"/>
                                        </p:tgtEl>
                                        <p:attrNameLst>
                                          <p:attrName>ppt_x</p:attrName>
                                        </p:attrNameLst>
                                      </p:cBhvr>
                                      <p:tavLst>
                                        <p:tav tm="0">
                                          <p:val>
                                            <p:fltVal val="0.5"/>
                                          </p:val>
                                        </p:tav>
                                        <p:tav tm="100000">
                                          <p:val>
                                            <p:strVal val="#ppt_x"/>
                                          </p:val>
                                        </p:tav>
                                      </p:tavLst>
                                    </p:anim>
                                    <p:anim calcmode="lin" valueType="num">
                                      <p:cBhvr>
                                        <p:cTn id="28" dur="500" fill="hold"/>
                                        <p:tgtEl>
                                          <p:spTgt spid="81"/>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
                                  </p:stCondLst>
                                  <p:childTnLst>
                                    <p:set>
                                      <p:cBhvr>
                                        <p:cTn id="30" dur="1" fill="hold">
                                          <p:stCondLst>
                                            <p:cond delay="0"/>
                                          </p:stCondLst>
                                        </p:cTn>
                                        <p:tgtEl>
                                          <p:spTgt spid="84"/>
                                        </p:tgtEl>
                                        <p:attrNameLst>
                                          <p:attrName>style.visibility</p:attrName>
                                        </p:attrNameLst>
                                      </p:cBhvr>
                                      <p:to>
                                        <p:strVal val="visible"/>
                                      </p:to>
                                    </p:set>
                                    <p:anim calcmode="lin" valueType="num">
                                      <p:cBhvr>
                                        <p:cTn id="31" dur="500" fill="hold"/>
                                        <p:tgtEl>
                                          <p:spTgt spid="84"/>
                                        </p:tgtEl>
                                        <p:attrNameLst>
                                          <p:attrName>ppt_w</p:attrName>
                                        </p:attrNameLst>
                                      </p:cBhvr>
                                      <p:tavLst>
                                        <p:tav tm="0">
                                          <p:val>
                                            <p:fltVal val="0"/>
                                          </p:val>
                                        </p:tav>
                                        <p:tav tm="100000">
                                          <p:val>
                                            <p:strVal val="#ppt_w"/>
                                          </p:val>
                                        </p:tav>
                                      </p:tavLst>
                                    </p:anim>
                                    <p:anim calcmode="lin" valueType="num">
                                      <p:cBhvr>
                                        <p:cTn id="32" dur="500" fill="hold"/>
                                        <p:tgtEl>
                                          <p:spTgt spid="84"/>
                                        </p:tgtEl>
                                        <p:attrNameLst>
                                          <p:attrName>ppt_h</p:attrName>
                                        </p:attrNameLst>
                                      </p:cBhvr>
                                      <p:tavLst>
                                        <p:tav tm="0">
                                          <p:val>
                                            <p:fltVal val="0"/>
                                          </p:val>
                                        </p:tav>
                                        <p:tav tm="100000">
                                          <p:val>
                                            <p:strVal val="#ppt_h"/>
                                          </p:val>
                                        </p:tav>
                                      </p:tavLst>
                                    </p:anim>
                                    <p:anim calcmode="lin" valueType="num">
                                      <p:cBhvr>
                                        <p:cTn id="33" dur="500" fill="hold"/>
                                        <p:tgtEl>
                                          <p:spTgt spid="84"/>
                                        </p:tgtEl>
                                        <p:attrNameLst>
                                          <p:attrName>ppt_x</p:attrName>
                                        </p:attrNameLst>
                                      </p:cBhvr>
                                      <p:tavLst>
                                        <p:tav tm="0">
                                          <p:val>
                                            <p:fltVal val="0.5"/>
                                          </p:val>
                                        </p:tav>
                                        <p:tav tm="100000">
                                          <p:val>
                                            <p:strVal val="#ppt_x"/>
                                          </p:val>
                                        </p:tav>
                                      </p:tavLst>
                                    </p:anim>
                                    <p:anim calcmode="lin" valueType="num">
                                      <p:cBhvr>
                                        <p:cTn id="34" dur="500" fill="hold"/>
                                        <p:tgtEl>
                                          <p:spTgt spid="84"/>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87"/>
                                        </p:tgtEl>
                                        <p:attrNameLst>
                                          <p:attrName>style.visibility</p:attrName>
                                        </p:attrNameLst>
                                      </p:cBhvr>
                                      <p:to>
                                        <p:strVal val="visible"/>
                                      </p:to>
                                    </p:set>
                                    <p:anim calcmode="lin" valueType="num">
                                      <p:cBhvr>
                                        <p:cTn id="37" dur="500" fill="hold"/>
                                        <p:tgtEl>
                                          <p:spTgt spid="87"/>
                                        </p:tgtEl>
                                        <p:attrNameLst>
                                          <p:attrName>ppt_w</p:attrName>
                                        </p:attrNameLst>
                                      </p:cBhvr>
                                      <p:tavLst>
                                        <p:tav tm="0">
                                          <p:val>
                                            <p:fltVal val="0"/>
                                          </p:val>
                                        </p:tav>
                                        <p:tav tm="100000">
                                          <p:val>
                                            <p:strVal val="#ppt_w"/>
                                          </p:val>
                                        </p:tav>
                                      </p:tavLst>
                                    </p:anim>
                                    <p:anim calcmode="lin" valueType="num">
                                      <p:cBhvr>
                                        <p:cTn id="38" dur="500" fill="hold"/>
                                        <p:tgtEl>
                                          <p:spTgt spid="87"/>
                                        </p:tgtEl>
                                        <p:attrNameLst>
                                          <p:attrName>ppt_h</p:attrName>
                                        </p:attrNameLst>
                                      </p:cBhvr>
                                      <p:tavLst>
                                        <p:tav tm="0">
                                          <p:val>
                                            <p:fltVal val="0"/>
                                          </p:val>
                                        </p:tav>
                                        <p:tav tm="100000">
                                          <p:val>
                                            <p:strVal val="#ppt_h"/>
                                          </p:val>
                                        </p:tav>
                                      </p:tavLst>
                                    </p:anim>
                                    <p:anim calcmode="lin" valueType="num">
                                      <p:cBhvr>
                                        <p:cTn id="39" dur="500" fill="hold"/>
                                        <p:tgtEl>
                                          <p:spTgt spid="87"/>
                                        </p:tgtEl>
                                        <p:attrNameLst>
                                          <p:attrName>ppt_x</p:attrName>
                                        </p:attrNameLst>
                                      </p:cBhvr>
                                      <p:tavLst>
                                        <p:tav tm="0">
                                          <p:val>
                                            <p:fltVal val="0.5"/>
                                          </p:val>
                                        </p:tav>
                                        <p:tav tm="100000">
                                          <p:val>
                                            <p:strVal val="#ppt_x"/>
                                          </p:val>
                                        </p:tav>
                                      </p:tavLst>
                                    </p:anim>
                                    <p:anim calcmode="lin" valueType="num">
                                      <p:cBhvr>
                                        <p:cTn id="40" dur="500" fill="hold"/>
                                        <p:tgtEl>
                                          <p:spTgt spid="8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90"/>
                                        </p:tgtEl>
                                        <p:attrNameLst>
                                          <p:attrName>style.visibility</p:attrName>
                                        </p:attrNameLst>
                                      </p:cBhvr>
                                      <p:to>
                                        <p:strVal val="visible"/>
                                      </p:to>
                                    </p:set>
                                    <p:anim calcmode="lin" valueType="num">
                                      <p:cBhvr>
                                        <p:cTn id="43" dur="500" fill="hold"/>
                                        <p:tgtEl>
                                          <p:spTgt spid="90"/>
                                        </p:tgtEl>
                                        <p:attrNameLst>
                                          <p:attrName>ppt_w</p:attrName>
                                        </p:attrNameLst>
                                      </p:cBhvr>
                                      <p:tavLst>
                                        <p:tav tm="0">
                                          <p:val>
                                            <p:fltVal val="0"/>
                                          </p:val>
                                        </p:tav>
                                        <p:tav tm="100000">
                                          <p:val>
                                            <p:strVal val="#ppt_w"/>
                                          </p:val>
                                        </p:tav>
                                      </p:tavLst>
                                    </p:anim>
                                    <p:anim calcmode="lin" valueType="num">
                                      <p:cBhvr>
                                        <p:cTn id="44" dur="500" fill="hold"/>
                                        <p:tgtEl>
                                          <p:spTgt spid="90"/>
                                        </p:tgtEl>
                                        <p:attrNameLst>
                                          <p:attrName>ppt_h</p:attrName>
                                        </p:attrNameLst>
                                      </p:cBhvr>
                                      <p:tavLst>
                                        <p:tav tm="0">
                                          <p:val>
                                            <p:fltVal val="0"/>
                                          </p:val>
                                        </p:tav>
                                        <p:tav tm="100000">
                                          <p:val>
                                            <p:strVal val="#ppt_h"/>
                                          </p:val>
                                        </p:tav>
                                      </p:tavLst>
                                    </p:anim>
                                    <p:anim calcmode="lin" valueType="num">
                                      <p:cBhvr>
                                        <p:cTn id="45" dur="500" fill="hold"/>
                                        <p:tgtEl>
                                          <p:spTgt spid="90"/>
                                        </p:tgtEl>
                                        <p:attrNameLst>
                                          <p:attrName>ppt_x</p:attrName>
                                        </p:attrNameLst>
                                      </p:cBhvr>
                                      <p:tavLst>
                                        <p:tav tm="0">
                                          <p:val>
                                            <p:fltVal val="0.5"/>
                                          </p:val>
                                        </p:tav>
                                        <p:tav tm="100000">
                                          <p:val>
                                            <p:strVal val="#ppt_x"/>
                                          </p:val>
                                        </p:tav>
                                      </p:tavLst>
                                    </p:anim>
                                    <p:anim calcmode="lin" valueType="num">
                                      <p:cBhvr>
                                        <p:cTn id="46" dur="500" fill="hold"/>
                                        <p:tgtEl>
                                          <p:spTgt spid="90"/>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93"/>
                                        </p:tgtEl>
                                        <p:attrNameLst>
                                          <p:attrName>style.visibility</p:attrName>
                                        </p:attrNameLst>
                                      </p:cBhvr>
                                      <p:to>
                                        <p:strVal val="visible"/>
                                      </p:to>
                                    </p:set>
                                    <p:anim calcmode="lin" valueType="num">
                                      <p:cBhvr>
                                        <p:cTn id="49" dur="500" fill="hold"/>
                                        <p:tgtEl>
                                          <p:spTgt spid="93"/>
                                        </p:tgtEl>
                                        <p:attrNameLst>
                                          <p:attrName>ppt_w</p:attrName>
                                        </p:attrNameLst>
                                      </p:cBhvr>
                                      <p:tavLst>
                                        <p:tav tm="0">
                                          <p:val>
                                            <p:fltVal val="0"/>
                                          </p:val>
                                        </p:tav>
                                        <p:tav tm="100000">
                                          <p:val>
                                            <p:strVal val="#ppt_w"/>
                                          </p:val>
                                        </p:tav>
                                      </p:tavLst>
                                    </p:anim>
                                    <p:anim calcmode="lin" valueType="num">
                                      <p:cBhvr>
                                        <p:cTn id="50" dur="500" fill="hold"/>
                                        <p:tgtEl>
                                          <p:spTgt spid="93"/>
                                        </p:tgtEl>
                                        <p:attrNameLst>
                                          <p:attrName>ppt_h</p:attrName>
                                        </p:attrNameLst>
                                      </p:cBhvr>
                                      <p:tavLst>
                                        <p:tav tm="0">
                                          <p:val>
                                            <p:fltVal val="0"/>
                                          </p:val>
                                        </p:tav>
                                        <p:tav tm="100000">
                                          <p:val>
                                            <p:strVal val="#ppt_h"/>
                                          </p:val>
                                        </p:tav>
                                      </p:tavLst>
                                    </p:anim>
                                    <p:anim calcmode="lin" valueType="num">
                                      <p:cBhvr>
                                        <p:cTn id="51" dur="500" fill="hold"/>
                                        <p:tgtEl>
                                          <p:spTgt spid="93"/>
                                        </p:tgtEl>
                                        <p:attrNameLst>
                                          <p:attrName>ppt_x</p:attrName>
                                        </p:attrNameLst>
                                      </p:cBhvr>
                                      <p:tavLst>
                                        <p:tav tm="0">
                                          <p:val>
                                            <p:fltVal val="0.5"/>
                                          </p:val>
                                        </p:tav>
                                        <p:tav tm="100000">
                                          <p:val>
                                            <p:strVal val="#ppt_x"/>
                                          </p:val>
                                        </p:tav>
                                      </p:tavLst>
                                    </p:anim>
                                    <p:anim calcmode="lin" valueType="num">
                                      <p:cBhvr>
                                        <p:cTn id="52" dur="500" fill="hold"/>
                                        <p:tgtEl>
                                          <p:spTgt spid="93"/>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96"/>
                                        </p:tgtEl>
                                        <p:attrNameLst>
                                          <p:attrName>style.visibility</p:attrName>
                                        </p:attrNameLst>
                                      </p:cBhvr>
                                      <p:to>
                                        <p:strVal val="visible"/>
                                      </p:to>
                                    </p:set>
                                    <p:anim calcmode="lin" valueType="num">
                                      <p:cBhvr>
                                        <p:cTn id="55" dur="500" fill="hold"/>
                                        <p:tgtEl>
                                          <p:spTgt spid="96"/>
                                        </p:tgtEl>
                                        <p:attrNameLst>
                                          <p:attrName>ppt_w</p:attrName>
                                        </p:attrNameLst>
                                      </p:cBhvr>
                                      <p:tavLst>
                                        <p:tav tm="0">
                                          <p:val>
                                            <p:fltVal val="0"/>
                                          </p:val>
                                        </p:tav>
                                        <p:tav tm="100000">
                                          <p:val>
                                            <p:strVal val="#ppt_w"/>
                                          </p:val>
                                        </p:tav>
                                      </p:tavLst>
                                    </p:anim>
                                    <p:anim calcmode="lin" valueType="num">
                                      <p:cBhvr>
                                        <p:cTn id="56" dur="500" fill="hold"/>
                                        <p:tgtEl>
                                          <p:spTgt spid="96"/>
                                        </p:tgtEl>
                                        <p:attrNameLst>
                                          <p:attrName>ppt_h</p:attrName>
                                        </p:attrNameLst>
                                      </p:cBhvr>
                                      <p:tavLst>
                                        <p:tav tm="0">
                                          <p:val>
                                            <p:fltVal val="0"/>
                                          </p:val>
                                        </p:tav>
                                        <p:tav tm="100000">
                                          <p:val>
                                            <p:strVal val="#ppt_h"/>
                                          </p:val>
                                        </p:tav>
                                      </p:tavLst>
                                    </p:anim>
                                    <p:anim calcmode="lin" valueType="num">
                                      <p:cBhvr>
                                        <p:cTn id="57" dur="500" fill="hold"/>
                                        <p:tgtEl>
                                          <p:spTgt spid="96"/>
                                        </p:tgtEl>
                                        <p:attrNameLst>
                                          <p:attrName>ppt_x</p:attrName>
                                        </p:attrNameLst>
                                      </p:cBhvr>
                                      <p:tavLst>
                                        <p:tav tm="0">
                                          <p:val>
                                            <p:fltVal val="0.5"/>
                                          </p:val>
                                        </p:tav>
                                        <p:tav tm="100000">
                                          <p:val>
                                            <p:strVal val="#ppt_x"/>
                                          </p:val>
                                        </p:tav>
                                      </p:tavLst>
                                    </p:anim>
                                    <p:anim calcmode="lin" valueType="num">
                                      <p:cBhvr>
                                        <p:cTn id="58" dur="500" fill="hold"/>
                                        <p:tgtEl>
                                          <p:spTgt spid="96"/>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 calcmode="lin" valueType="num">
                                      <p:cBhvr>
                                        <p:cTn id="63" dur="500" fill="hold"/>
                                        <p:tgtEl>
                                          <p:spTgt spid="99"/>
                                        </p:tgtEl>
                                        <p:attrNameLst>
                                          <p:attrName>ppt_x</p:attrName>
                                        </p:attrNameLst>
                                      </p:cBhvr>
                                      <p:tavLst>
                                        <p:tav tm="0">
                                          <p:val>
                                            <p:fltVal val="0.5"/>
                                          </p:val>
                                        </p:tav>
                                        <p:tav tm="100000">
                                          <p:val>
                                            <p:strVal val="#ppt_x"/>
                                          </p:val>
                                        </p:tav>
                                      </p:tavLst>
                                    </p:anim>
                                    <p:anim calcmode="lin" valueType="num">
                                      <p:cBhvr>
                                        <p:cTn id="64" dur="500" fill="hold"/>
                                        <p:tgtEl>
                                          <p:spTgt spid="99"/>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500" fill="hold"/>
                                        <p:tgtEl>
                                          <p:spTgt spid="102"/>
                                        </p:tgtEl>
                                        <p:attrNameLst>
                                          <p:attrName>ppt_w</p:attrName>
                                        </p:attrNameLst>
                                      </p:cBhvr>
                                      <p:tavLst>
                                        <p:tav tm="0">
                                          <p:val>
                                            <p:fltVal val="0"/>
                                          </p:val>
                                        </p:tav>
                                        <p:tav tm="100000">
                                          <p:val>
                                            <p:strVal val="#ppt_w"/>
                                          </p:val>
                                        </p:tav>
                                      </p:tavLst>
                                    </p:anim>
                                    <p:anim calcmode="lin" valueType="num">
                                      <p:cBhvr>
                                        <p:cTn id="68" dur="500" fill="hold"/>
                                        <p:tgtEl>
                                          <p:spTgt spid="102"/>
                                        </p:tgtEl>
                                        <p:attrNameLst>
                                          <p:attrName>ppt_h</p:attrName>
                                        </p:attrNameLst>
                                      </p:cBhvr>
                                      <p:tavLst>
                                        <p:tav tm="0">
                                          <p:val>
                                            <p:fltVal val="0"/>
                                          </p:val>
                                        </p:tav>
                                        <p:tav tm="100000">
                                          <p:val>
                                            <p:strVal val="#ppt_h"/>
                                          </p:val>
                                        </p:tav>
                                      </p:tavLst>
                                    </p:anim>
                                    <p:anim calcmode="lin" valueType="num">
                                      <p:cBhvr>
                                        <p:cTn id="69" dur="500" fill="hold"/>
                                        <p:tgtEl>
                                          <p:spTgt spid="102"/>
                                        </p:tgtEl>
                                        <p:attrNameLst>
                                          <p:attrName>ppt_x</p:attrName>
                                        </p:attrNameLst>
                                      </p:cBhvr>
                                      <p:tavLst>
                                        <p:tav tm="0">
                                          <p:val>
                                            <p:fltVal val="0.5"/>
                                          </p:val>
                                        </p:tav>
                                        <p:tav tm="100000">
                                          <p:val>
                                            <p:strVal val="#ppt_x"/>
                                          </p:val>
                                        </p:tav>
                                      </p:tavLst>
                                    </p:anim>
                                    <p:anim calcmode="lin" valueType="num">
                                      <p:cBhvr>
                                        <p:cTn id="70" dur="500" fill="hold"/>
                                        <p:tgtEl>
                                          <p:spTgt spid="102"/>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 calcmode="lin" valueType="num">
                                      <p:cBhvr>
                                        <p:cTn id="75" dur="500" fill="hold"/>
                                        <p:tgtEl>
                                          <p:spTgt spid="105"/>
                                        </p:tgtEl>
                                        <p:attrNameLst>
                                          <p:attrName>ppt_x</p:attrName>
                                        </p:attrNameLst>
                                      </p:cBhvr>
                                      <p:tavLst>
                                        <p:tav tm="0">
                                          <p:val>
                                            <p:fltVal val="0.5"/>
                                          </p:val>
                                        </p:tav>
                                        <p:tav tm="100000">
                                          <p:val>
                                            <p:strVal val="#ppt_x"/>
                                          </p:val>
                                        </p:tav>
                                      </p:tavLst>
                                    </p:anim>
                                    <p:anim calcmode="lin" valueType="num">
                                      <p:cBhvr>
                                        <p:cTn id="76" dur="500" fill="hold"/>
                                        <p:tgtEl>
                                          <p:spTgt spid="105"/>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08"/>
                                        </p:tgtEl>
                                        <p:attrNameLst>
                                          <p:attrName>style.visibility</p:attrName>
                                        </p:attrNameLst>
                                      </p:cBhvr>
                                      <p:to>
                                        <p:strVal val="visible"/>
                                      </p:to>
                                    </p:set>
                                    <p:anim calcmode="lin" valueType="num">
                                      <p:cBhvr>
                                        <p:cTn id="79" dur="500" fill="hold"/>
                                        <p:tgtEl>
                                          <p:spTgt spid="108"/>
                                        </p:tgtEl>
                                        <p:attrNameLst>
                                          <p:attrName>ppt_w</p:attrName>
                                        </p:attrNameLst>
                                      </p:cBhvr>
                                      <p:tavLst>
                                        <p:tav tm="0">
                                          <p:val>
                                            <p:fltVal val="0"/>
                                          </p:val>
                                        </p:tav>
                                        <p:tav tm="100000">
                                          <p:val>
                                            <p:strVal val="#ppt_w"/>
                                          </p:val>
                                        </p:tav>
                                      </p:tavLst>
                                    </p:anim>
                                    <p:anim calcmode="lin" valueType="num">
                                      <p:cBhvr>
                                        <p:cTn id="80" dur="500" fill="hold"/>
                                        <p:tgtEl>
                                          <p:spTgt spid="108"/>
                                        </p:tgtEl>
                                        <p:attrNameLst>
                                          <p:attrName>ppt_h</p:attrName>
                                        </p:attrNameLst>
                                      </p:cBhvr>
                                      <p:tavLst>
                                        <p:tav tm="0">
                                          <p:val>
                                            <p:fltVal val="0"/>
                                          </p:val>
                                        </p:tav>
                                        <p:tav tm="100000">
                                          <p:val>
                                            <p:strVal val="#ppt_h"/>
                                          </p:val>
                                        </p:tav>
                                      </p:tavLst>
                                    </p:anim>
                                    <p:anim calcmode="lin" valueType="num">
                                      <p:cBhvr>
                                        <p:cTn id="81" dur="500" fill="hold"/>
                                        <p:tgtEl>
                                          <p:spTgt spid="108"/>
                                        </p:tgtEl>
                                        <p:attrNameLst>
                                          <p:attrName>ppt_x</p:attrName>
                                        </p:attrNameLst>
                                      </p:cBhvr>
                                      <p:tavLst>
                                        <p:tav tm="0">
                                          <p:val>
                                            <p:fltVal val="0.5"/>
                                          </p:val>
                                        </p:tav>
                                        <p:tav tm="100000">
                                          <p:val>
                                            <p:strVal val="#ppt_x"/>
                                          </p:val>
                                        </p:tav>
                                      </p:tavLst>
                                    </p:anim>
                                    <p:anim calcmode="lin" valueType="num">
                                      <p:cBhvr>
                                        <p:cTn id="82" dur="500" fill="hold"/>
                                        <p:tgtEl>
                                          <p:spTgt spid="108"/>
                                        </p:tgtEl>
                                        <p:attrNameLst>
                                          <p:attrName>ppt_y</p:attrName>
                                        </p:attrNameLst>
                                      </p:cBhvr>
                                      <p:tavLst>
                                        <p:tav tm="0">
                                          <p:val>
                                            <p:fltVal val="0.5"/>
                                          </p:val>
                                        </p:tav>
                                        <p:tav tm="100000">
                                          <p:val>
                                            <p:strVal val="#ppt_y"/>
                                          </p:val>
                                        </p:tav>
                                      </p:tavLst>
                                    </p:anim>
                                  </p:childTnLst>
                                </p:cTn>
                              </p:par>
                              <p:par>
                                <p:cTn id="83" presetID="26" presetClass="emph" presetSubtype="0" repeatCount="3000" fill="hold" nodeType="withEffect">
                                  <p:stCondLst>
                                    <p:cond delay="600"/>
                                  </p:stCondLst>
                                  <p:childTnLst>
                                    <p:animEffect transition="out" filter="fade">
                                      <p:cBhvr>
                                        <p:cTn id="84" dur="500" tmFilter="0, 0; .2, .5; .8, .5; 1, 0"/>
                                        <p:tgtEl>
                                          <p:spTgt spid="72"/>
                                        </p:tgtEl>
                                      </p:cBhvr>
                                    </p:animEffect>
                                    <p:animScale>
                                      <p:cBhvr>
                                        <p:cTn id="85" dur="250" autoRev="1" fill="hold"/>
                                        <p:tgtEl>
                                          <p:spTgt spid="72"/>
                                        </p:tgtEl>
                                      </p:cBhvr>
                                      <p:by x="105000" y="105000"/>
                                    </p:animScale>
                                  </p:childTnLst>
                                </p:cTn>
                              </p:par>
                              <p:par>
                                <p:cTn id="86" presetID="26" presetClass="emph" presetSubtype="0" repeatCount="3000" fill="hold" nodeType="withEffect">
                                  <p:stCondLst>
                                    <p:cond delay="710"/>
                                  </p:stCondLst>
                                  <p:childTnLst>
                                    <p:animEffect transition="out" filter="fade">
                                      <p:cBhvr>
                                        <p:cTn id="87" dur="500" tmFilter="0, 0; .2, .5; .8, .5; 1, 0"/>
                                        <p:tgtEl>
                                          <p:spTgt spid="93"/>
                                        </p:tgtEl>
                                      </p:cBhvr>
                                    </p:animEffect>
                                    <p:animScale>
                                      <p:cBhvr>
                                        <p:cTn id="88" dur="250" autoRev="1" fill="hold"/>
                                        <p:tgtEl>
                                          <p:spTgt spid="93"/>
                                        </p:tgtEl>
                                      </p:cBhvr>
                                      <p:by x="105000" y="105000"/>
                                    </p:animScale>
                                  </p:childTnLst>
                                </p:cTn>
                              </p:par>
                              <p:par>
                                <p:cTn id="89" presetID="26" presetClass="emph" presetSubtype="0" repeatCount="3000" fill="hold" nodeType="withEffect">
                                  <p:stCondLst>
                                    <p:cond delay="410"/>
                                  </p:stCondLst>
                                  <p:childTnLst>
                                    <p:animEffect transition="out" filter="fade">
                                      <p:cBhvr>
                                        <p:cTn id="90" dur="500" tmFilter="0, 0; .2, .5; .8, .5; 1, 0"/>
                                        <p:tgtEl>
                                          <p:spTgt spid="99"/>
                                        </p:tgtEl>
                                      </p:cBhvr>
                                    </p:animEffect>
                                    <p:animScale>
                                      <p:cBhvr>
                                        <p:cTn id="91" dur="250" autoRev="1" fill="hold"/>
                                        <p:tgtEl>
                                          <p:spTgt spid="99"/>
                                        </p:tgtEl>
                                      </p:cBhvr>
                                      <p:by x="105000" y="105000"/>
                                    </p:animScale>
                                  </p:childTnLst>
                                </p:cTn>
                              </p:par>
                              <p:par>
                                <p:cTn id="92" presetID="26" presetClass="emph" presetSubtype="0" repeatCount="3000" fill="hold" nodeType="withEffect">
                                  <p:stCondLst>
                                    <p:cond delay="810"/>
                                  </p:stCondLst>
                                  <p:childTnLst>
                                    <p:animEffect transition="out" filter="fade">
                                      <p:cBhvr>
                                        <p:cTn id="93" dur="500" tmFilter="0, 0; .2, .5; .8, .5; 1, 0"/>
                                        <p:tgtEl>
                                          <p:spTgt spid="102"/>
                                        </p:tgtEl>
                                      </p:cBhvr>
                                    </p:animEffect>
                                    <p:animScale>
                                      <p:cBhvr>
                                        <p:cTn id="94" dur="250" autoRev="1" fill="hold"/>
                                        <p:tgtEl>
                                          <p:spTgt spid="102"/>
                                        </p:tgtEl>
                                      </p:cBhvr>
                                      <p:by x="105000" y="105000"/>
                                    </p:animScale>
                                  </p:childTnLst>
                                </p:cTn>
                              </p:par>
                              <p:par>
                                <p:cTn id="95" presetID="15"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1000" fill="hold"/>
                                        <p:tgtEl>
                                          <p:spTgt spid="68"/>
                                        </p:tgtEl>
                                        <p:attrNameLst>
                                          <p:attrName>ppt_w</p:attrName>
                                        </p:attrNameLst>
                                      </p:cBhvr>
                                      <p:tavLst>
                                        <p:tav tm="0">
                                          <p:val>
                                            <p:fltVal val="0"/>
                                          </p:val>
                                        </p:tav>
                                        <p:tav tm="100000">
                                          <p:val>
                                            <p:strVal val="#ppt_w"/>
                                          </p:val>
                                        </p:tav>
                                      </p:tavLst>
                                    </p:anim>
                                    <p:anim calcmode="lin" valueType="num">
                                      <p:cBhvr>
                                        <p:cTn id="98" dur="1000" fill="hold"/>
                                        <p:tgtEl>
                                          <p:spTgt spid="68"/>
                                        </p:tgtEl>
                                        <p:attrNameLst>
                                          <p:attrName>ppt_h</p:attrName>
                                        </p:attrNameLst>
                                      </p:cBhvr>
                                      <p:tavLst>
                                        <p:tav tm="0">
                                          <p:val>
                                            <p:fltVal val="0"/>
                                          </p:val>
                                        </p:tav>
                                        <p:tav tm="100000">
                                          <p:val>
                                            <p:strVal val="#ppt_h"/>
                                          </p:val>
                                        </p:tav>
                                      </p:tavLst>
                                    </p:anim>
                                    <p:anim calcmode="lin" valueType="num">
                                      <p:cBhvr>
                                        <p:cTn id="99" dur="1000" fill="hold"/>
                                        <p:tgtEl>
                                          <p:spTgt spid="68"/>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68"/>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nodeType="withEffect">
                                  <p:stCondLst>
                                    <p:cond delay="250"/>
                                  </p:stCondLst>
                                  <p:childTnLst>
                                    <p:set>
                                      <p:cBhvr>
                                        <p:cTn id="102" dur="1" fill="hold">
                                          <p:stCondLst>
                                            <p:cond delay="0"/>
                                          </p:stCondLst>
                                        </p:cTn>
                                        <p:tgtEl>
                                          <p:spTgt spid="69"/>
                                        </p:tgtEl>
                                        <p:attrNameLst>
                                          <p:attrName>style.visibility</p:attrName>
                                        </p:attrNameLst>
                                      </p:cBhvr>
                                      <p:to>
                                        <p:strVal val="visible"/>
                                      </p:to>
                                    </p:set>
                                    <p:anim calcmode="lin" valueType="num">
                                      <p:cBhvr>
                                        <p:cTn id="103" dur="1000" fill="hold"/>
                                        <p:tgtEl>
                                          <p:spTgt spid="69"/>
                                        </p:tgtEl>
                                        <p:attrNameLst>
                                          <p:attrName>ppt_w</p:attrName>
                                        </p:attrNameLst>
                                      </p:cBhvr>
                                      <p:tavLst>
                                        <p:tav tm="0">
                                          <p:val>
                                            <p:fltVal val="0"/>
                                          </p:val>
                                        </p:tav>
                                        <p:tav tm="100000">
                                          <p:val>
                                            <p:strVal val="#ppt_w"/>
                                          </p:val>
                                        </p:tav>
                                      </p:tavLst>
                                    </p:anim>
                                    <p:anim calcmode="lin" valueType="num">
                                      <p:cBhvr>
                                        <p:cTn id="104" dur="1000" fill="hold"/>
                                        <p:tgtEl>
                                          <p:spTgt spid="69"/>
                                        </p:tgtEl>
                                        <p:attrNameLst>
                                          <p:attrName>ppt_h</p:attrName>
                                        </p:attrNameLst>
                                      </p:cBhvr>
                                      <p:tavLst>
                                        <p:tav tm="0">
                                          <p:val>
                                            <p:fltVal val="0"/>
                                          </p:val>
                                        </p:tav>
                                        <p:tav tm="100000">
                                          <p:val>
                                            <p:strVal val="#ppt_h"/>
                                          </p:val>
                                        </p:tav>
                                      </p:tavLst>
                                    </p:anim>
                                    <p:anim calcmode="lin" valueType="num">
                                      <p:cBhvr>
                                        <p:cTn id="105"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69"/>
                                        </p:tgtEl>
                                        <p:attrNameLst>
                                          <p:attrName>ppt_y</p:attrName>
                                        </p:attrNameLst>
                                      </p:cBhvr>
                                      <p:tavLst>
                                        <p:tav tm="0" fmla="#ppt_y+(sin(-2*pi*(1-$))*-#ppt_x+cos(-2*pi*(1-$))*(1-#ppt_y))*(1-$)">
                                          <p:val>
                                            <p:fltVal val="0"/>
                                          </p:val>
                                        </p:tav>
                                        <p:tav tm="100000">
                                          <p:val>
                                            <p:fltVal val="1"/>
                                          </p:val>
                                        </p:tav>
                                      </p:tavLst>
                                    </p:anim>
                                  </p:childTnLst>
                                </p:cTn>
                              </p:par>
                              <p:par>
                                <p:cTn id="107" presetID="15" presetClass="entr" presetSubtype="0" fill="hold" nodeType="withEffect">
                                  <p:stCondLst>
                                    <p:cond delay="500"/>
                                  </p:stCondLst>
                                  <p:childTnLst>
                                    <p:set>
                                      <p:cBhvr>
                                        <p:cTn id="108" dur="1" fill="hold">
                                          <p:stCondLst>
                                            <p:cond delay="0"/>
                                          </p:stCondLst>
                                        </p:cTn>
                                        <p:tgtEl>
                                          <p:spTgt spid="70"/>
                                        </p:tgtEl>
                                        <p:attrNameLst>
                                          <p:attrName>style.visibility</p:attrName>
                                        </p:attrNameLst>
                                      </p:cBhvr>
                                      <p:to>
                                        <p:strVal val="visible"/>
                                      </p:to>
                                    </p:set>
                                    <p:anim calcmode="lin" valueType="num">
                                      <p:cBhvr>
                                        <p:cTn id="109" dur="1000" fill="hold"/>
                                        <p:tgtEl>
                                          <p:spTgt spid="70"/>
                                        </p:tgtEl>
                                        <p:attrNameLst>
                                          <p:attrName>ppt_w</p:attrName>
                                        </p:attrNameLst>
                                      </p:cBhvr>
                                      <p:tavLst>
                                        <p:tav tm="0">
                                          <p:val>
                                            <p:fltVal val="0"/>
                                          </p:val>
                                        </p:tav>
                                        <p:tav tm="100000">
                                          <p:val>
                                            <p:strVal val="#ppt_w"/>
                                          </p:val>
                                        </p:tav>
                                      </p:tavLst>
                                    </p:anim>
                                    <p:anim calcmode="lin" valueType="num">
                                      <p:cBhvr>
                                        <p:cTn id="110" dur="1000" fill="hold"/>
                                        <p:tgtEl>
                                          <p:spTgt spid="70"/>
                                        </p:tgtEl>
                                        <p:attrNameLst>
                                          <p:attrName>ppt_h</p:attrName>
                                        </p:attrNameLst>
                                      </p:cBhvr>
                                      <p:tavLst>
                                        <p:tav tm="0">
                                          <p:val>
                                            <p:fltVal val="0"/>
                                          </p:val>
                                        </p:tav>
                                        <p:tav tm="100000">
                                          <p:val>
                                            <p:strVal val="#ppt_h"/>
                                          </p:val>
                                        </p:tav>
                                      </p:tavLst>
                                    </p:anim>
                                    <p:anim calcmode="lin" valueType="num">
                                      <p:cBhvr>
                                        <p:cTn id="111" dur="1000" fill="hold"/>
                                        <p:tgtEl>
                                          <p:spTgt spid="70"/>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70"/>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nodeType="withEffect">
                                  <p:stCondLst>
                                    <p:cond delay="750"/>
                                  </p:stCondLst>
                                  <p:childTnLst>
                                    <p:set>
                                      <p:cBhvr>
                                        <p:cTn id="114" dur="1" fill="hold">
                                          <p:stCondLst>
                                            <p:cond delay="0"/>
                                          </p:stCondLst>
                                        </p:cTn>
                                        <p:tgtEl>
                                          <p:spTgt spid="71"/>
                                        </p:tgtEl>
                                        <p:attrNameLst>
                                          <p:attrName>style.visibility</p:attrName>
                                        </p:attrNameLst>
                                      </p:cBhvr>
                                      <p:to>
                                        <p:strVal val="visible"/>
                                      </p:to>
                                    </p:set>
                                    <p:anim calcmode="lin" valueType="num">
                                      <p:cBhvr>
                                        <p:cTn id="115" dur="1000" fill="hold"/>
                                        <p:tgtEl>
                                          <p:spTgt spid="71"/>
                                        </p:tgtEl>
                                        <p:attrNameLst>
                                          <p:attrName>ppt_w</p:attrName>
                                        </p:attrNameLst>
                                      </p:cBhvr>
                                      <p:tavLst>
                                        <p:tav tm="0">
                                          <p:val>
                                            <p:fltVal val="0"/>
                                          </p:val>
                                        </p:tav>
                                        <p:tav tm="100000">
                                          <p:val>
                                            <p:strVal val="#ppt_w"/>
                                          </p:val>
                                        </p:tav>
                                      </p:tavLst>
                                    </p:anim>
                                    <p:anim calcmode="lin" valueType="num">
                                      <p:cBhvr>
                                        <p:cTn id="116" dur="1000" fill="hold"/>
                                        <p:tgtEl>
                                          <p:spTgt spid="71"/>
                                        </p:tgtEl>
                                        <p:attrNameLst>
                                          <p:attrName>ppt_h</p:attrName>
                                        </p:attrNameLst>
                                      </p:cBhvr>
                                      <p:tavLst>
                                        <p:tav tm="0">
                                          <p:val>
                                            <p:fltVal val="0"/>
                                          </p:val>
                                        </p:tav>
                                        <p:tav tm="100000">
                                          <p:val>
                                            <p:strVal val="#ppt_h"/>
                                          </p:val>
                                        </p:tav>
                                      </p:tavLst>
                                    </p:anim>
                                    <p:anim calcmode="lin" valueType="num">
                                      <p:cBhvr>
                                        <p:cTn id="117"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71"/>
                                        </p:tgtEl>
                                        <p:attrNameLst>
                                          <p:attrName>ppt_y</p:attrName>
                                        </p:attrNameLst>
                                      </p:cBhvr>
                                      <p:tavLst>
                                        <p:tav tm="0" fmla="#ppt_y+(sin(-2*pi*(1-$))*-#ppt_x+cos(-2*pi*(1-$))*(1-#ppt_y))*(1-$)">
                                          <p:val>
                                            <p:fltVal val="0"/>
                                          </p:val>
                                        </p:tav>
                                        <p:tav tm="100000">
                                          <p:val>
                                            <p:fltVal val="1"/>
                                          </p:val>
                                        </p:tav>
                                      </p:tavLst>
                                    </p:anim>
                                  </p:childTnLst>
                                </p:cTn>
                              </p:par>
                              <p:par>
                                <p:cTn id="119" presetID="10" presetClass="entr" presetSubtype="0" fill="hold" grpId="0" nodeType="withEffect">
                                  <p:stCondLst>
                                    <p:cond delay="100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500"/>
                                        <p:tgtEl>
                                          <p:spTgt spid="35"/>
                                        </p:tgtEl>
                                      </p:cBhvr>
                                    </p:animEffect>
                                  </p:childTnLst>
                                </p:cTn>
                              </p:par>
                              <p:par>
                                <p:cTn id="122" presetID="10" presetClass="entr" presetSubtype="0" fill="hold" nodeType="withEffect">
                                  <p:stCondLst>
                                    <p:cond delay="120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childTnLst>
                                </p:cTn>
                              </p:par>
                              <p:par>
                                <p:cTn id="125" presetID="10" presetClass="entr" presetSubtype="0" fill="hold" nodeType="withEffect">
                                  <p:stCondLst>
                                    <p:cond delay="1200"/>
                                  </p:stCondLst>
                                  <p:childTnLst>
                                    <p:set>
                                      <p:cBhvr>
                                        <p:cTn id="126" dur="1" fill="hold">
                                          <p:stCondLst>
                                            <p:cond delay="0"/>
                                          </p:stCondLst>
                                        </p:cTn>
                                        <p:tgtEl>
                                          <p:spTgt spid="64"/>
                                        </p:tgtEl>
                                        <p:attrNameLst>
                                          <p:attrName>style.visibility</p:attrName>
                                        </p:attrNameLst>
                                      </p:cBhvr>
                                      <p:to>
                                        <p:strVal val="visible"/>
                                      </p:to>
                                    </p:set>
                                    <p:animEffect transition="in" filter="fade">
                                      <p:cBhvr>
                                        <p:cTn id="127" dur="500"/>
                                        <p:tgtEl>
                                          <p:spTgt spid="64"/>
                                        </p:tgtEl>
                                      </p:cBhvr>
                                    </p:animEffect>
                                  </p:childTnLst>
                                </p:cTn>
                              </p:par>
                              <p:par>
                                <p:cTn id="128" presetID="10" presetClass="entr" presetSubtype="0" fill="hold" nodeType="withEffect">
                                  <p:stCondLst>
                                    <p:cond delay="1200"/>
                                  </p:stCondLst>
                                  <p:childTnLst>
                                    <p:set>
                                      <p:cBhvr>
                                        <p:cTn id="129" dur="1" fill="hold">
                                          <p:stCondLst>
                                            <p:cond delay="0"/>
                                          </p:stCondLst>
                                        </p:cTn>
                                        <p:tgtEl>
                                          <p:spTgt spid="61"/>
                                        </p:tgtEl>
                                        <p:attrNameLst>
                                          <p:attrName>style.visibility</p:attrName>
                                        </p:attrNameLst>
                                      </p:cBhvr>
                                      <p:to>
                                        <p:strVal val="visible"/>
                                      </p:to>
                                    </p:set>
                                    <p:animEffect transition="in" filter="fade">
                                      <p:cBhvr>
                                        <p:cTn id="130" dur="500"/>
                                        <p:tgtEl>
                                          <p:spTgt spid="61"/>
                                        </p:tgtEl>
                                      </p:cBhvr>
                                    </p:animEffect>
                                  </p:childTnLst>
                                </p:cTn>
                              </p:par>
                              <p:par>
                                <p:cTn id="131" presetID="8" presetClass="emph" presetSubtype="0" fill="hold" nodeType="withEffect">
                                  <p:stCondLst>
                                    <p:cond delay="1700"/>
                                  </p:stCondLst>
                                  <p:childTnLst>
                                    <p:animRot by="1200000">
                                      <p:cBhvr>
                                        <p:cTn id="132" dur="5000" fill="hold"/>
                                        <p:tgtEl>
                                          <p:spTgt spid="64"/>
                                        </p:tgtEl>
                                        <p:attrNameLst>
                                          <p:attrName>r</p:attrName>
                                        </p:attrNameLst>
                                      </p:cBhvr>
                                    </p:animRot>
                                  </p:childTnLst>
                                </p:cTn>
                              </p:par>
                              <p:par>
                                <p:cTn id="133" presetID="8" presetClass="emph" presetSubtype="0" fill="hold" nodeType="withEffect">
                                  <p:stCondLst>
                                    <p:cond delay="1700"/>
                                  </p:stCondLst>
                                  <p:childTnLst>
                                    <p:animRot by="21600000">
                                      <p:cBhvr>
                                        <p:cTn id="134" dur="5000" fill="hold"/>
                                        <p:tgtEl>
                                          <p:spTgt spid="61"/>
                                        </p:tgtEl>
                                        <p:attrNameLst>
                                          <p:attrName>r</p:attrName>
                                        </p:attrNameLst>
                                      </p:cBhvr>
                                    </p:animRot>
                                  </p:childTnLst>
                                </p:cTn>
                              </p:par>
                              <p:par>
                                <p:cTn id="135" presetID="10" presetClass="entr" presetSubtype="0" fill="hold" grpId="0" nodeType="withEffect">
                                  <p:stCondLst>
                                    <p:cond delay="1700"/>
                                  </p:stCondLst>
                                  <p:childTnLst>
                                    <p:set>
                                      <p:cBhvr>
                                        <p:cTn id="136" dur="1" fill="hold">
                                          <p:stCondLst>
                                            <p:cond delay="0"/>
                                          </p:stCondLst>
                                        </p:cTn>
                                        <p:tgtEl>
                                          <p:spTgt spid="42"/>
                                        </p:tgtEl>
                                        <p:attrNameLst>
                                          <p:attrName>style.visibility</p:attrName>
                                        </p:attrNameLst>
                                      </p:cBhvr>
                                      <p:to>
                                        <p:strVal val="visible"/>
                                      </p:to>
                                    </p:set>
                                    <p:animEffect transition="in" filter="fade">
                                      <p:cBhvr>
                                        <p:cTn id="137" dur="500"/>
                                        <p:tgtEl>
                                          <p:spTgt spid="42"/>
                                        </p:tgtEl>
                                      </p:cBhvr>
                                    </p:animEffect>
                                  </p:childTnLst>
                                </p:cTn>
                              </p:par>
                              <p:par>
                                <p:cTn id="138" presetID="10" presetClass="entr" presetSubtype="0" fill="hold" grpId="0" nodeType="withEffect">
                                  <p:stCondLst>
                                    <p:cond delay="2100"/>
                                  </p:stCondLst>
                                  <p:childTnLst>
                                    <p:set>
                                      <p:cBhvr>
                                        <p:cTn id="139" dur="1" fill="hold">
                                          <p:stCondLst>
                                            <p:cond delay="0"/>
                                          </p:stCondLst>
                                        </p:cTn>
                                        <p:tgtEl>
                                          <p:spTgt spid="46"/>
                                        </p:tgtEl>
                                        <p:attrNameLst>
                                          <p:attrName>style.visibility</p:attrName>
                                        </p:attrNameLst>
                                      </p:cBhvr>
                                      <p:to>
                                        <p:strVal val="visible"/>
                                      </p:to>
                                    </p:set>
                                    <p:animEffect transition="in" filter="fade">
                                      <p:cBhvr>
                                        <p:cTn id="14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2" descr="C:\Users\Administrator\Desktop\微立体创业计划\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578" y="1026228"/>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7369" y="833794"/>
            <a:ext cx="2230535" cy="2230922"/>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284904" y="4264732"/>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3" name="组合 127"/>
          <p:cNvGrpSpPr/>
          <p:nvPr/>
        </p:nvGrpSpPr>
        <p:grpSpPr>
          <a:xfrm>
            <a:off x="4758016" y="4606644"/>
            <a:ext cx="538351"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4" name="组合 130"/>
          <p:cNvGrpSpPr/>
          <p:nvPr/>
        </p:nvGrpSpPr>
        <p:grpSpPr>
          <a:xfrm>
            <a:off x="5436689" y="4921761"/>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5" name="组合 133"/>
          <p:cNvGrpSpPr/>
          <p:nvPr/>
        </p:nvGrpSpPr>
        <p:grpSpPr>
          <a:xfrm>
            <a:off x="7758789" y="4731882"/>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6" name="组合 136"/>
          <p:cNvGrpSpPr/>
          <p:nvPr/>
        </p:nvGrpSpPr>
        <p:grpSpPr>
          <a:xfrm>
            <a:off x="766439" y="5040489"/>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7" name="组合 139"/>
          <p:cNvGrpSpPr/>
          <p:nvPr/>
        </p:nvGrpSpPr>
        <p:grpSpPr>
          <a:xfrm>
            <a:off x="3962506" y="4529853"/>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 name="组合 142"/>
          <p:cNvGrpSpPr/>
          <p:nvPr/>
        </p:nvGrpSpPr>
        <p:grpSpPr>
          <a:xfrm>
            <a:off x="3181252" y="4327052"/>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 name="组合 145"/>
          <p:cNvGrpSpPr/>
          <p:nvPr/>
        </p:nvGrpSpPr>
        <p:grpSpPr>
          <a:xfrm>
            <a:off x="8463984" y="3831665"/>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0" name="组合 148"/>
          <p:cNvGrpSpPr/>
          <p:nvPr/>
        </p:nvGrpSpPr>
        <p:grpSpPr>
          <a:xfrm>
            <a:off x="4419627" y="4325144"/>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1" name="组合 151"/>
          <p:cNvGrpSpPr/>
          <p:nvPr/>
        </p:nvGrpSpPr>
        <p:grpSpPr>
          <a:xfrm>
            <a:off x="1943138" y="4706145"/>
            <a:ext cx="962576"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2" name="组合 154"/>
          <p:cNvGrpSpPr/>
          <p:nvPr/>
        </p:nvGrpSpPr>
        <p:grpSpPr>
          <a:xfrm>
            <a:off x="1275194" y="4606645"/>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3" name="组合 157"/>
          <p:cNvGrpSpPr/>
          <p:nvPr/>
        </p:nvGrpSpPr>
        <p:grpSpPr>
          <a:xfrm>
            <a:off x="291078" y="4921760"/>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4" name="组合 160"/>
          <p:cNvGrpSpPr/>
          <p:nvPr/>
        </p:nvGrpSpPr>
        <p:grpSpPr>
          <a:xfrm>
            <a:off x="117144" y="4738452"/>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5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cxnSp>
        <p:nvCxnSpPr>
          <p:cNvPr id="164" name="直接连接符 163"/>
          <p:cNvCxnSpPr>
            <a:endCxn id="183" idx="4"/>
          </p:cNvCxnSpPr>
          <p:nvPr/>
        </p:nvCxnSpPr>
        <p:spPr>
          <a:xfrm>
            <a:off x="5652107" y="1176127"/>
            <a:ext cx="1" cy="2021322"/>
          </a:xfrm>
          <a:prstGeom prst="line">
            <a:avLst/>
          </a:prstGeom>
          <a:ln w="63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组合 164"/>
          <p:cNvGrpSpPr/>
          <p:nvPr/>
        </p:nvGrpSpPr>
        <p:grpSpPr>
          <a:xfrm>
            <a:off x="5580112" y="1098576"/>
            <a:ext cx="143991" cy="144016"/>
            <a:chOff x="4971660" y="1569718"/>
            <a:chExt cx="144016" cy="144016"/>
          </a:xfrm>
          <a:solidFill>
            <a:schemeClr val="accent1"/>
          </a:solidFill>
        </p:grpSpPr>
        <p:sp>
          <p:nvSpPr>
            <p:cNvPr id="166" name="椭圆 165"/>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67" name="椭圆 166"/>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latin typeface="+mj-lt"/>
                  <a:ea typeface="微软雅黑" panose="020B0503020204020204" pitchFamily="34" charset="-122"/>
                  <a:cs typeface="+mn-ea"/>
                  <a:sym typeface="+mn-lt"/>
                </a:rPr>
                <a:t> </a:t>
              </a: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16" name="组合 167"/>
          <p:cNvGrpSpPr/>
          <p:nvPr/>
        </p:nvGrpSpPr>
        <p:grpSpPr>
          <a:xfrm>
            <a:off x="5580112" y="1496365"/>
            <a:ext cx="143991" cy="144016"/>
            <a:chOff x="4971660" y="1569718"/>
            <a:chExt cx="144016" cy="144016"/>
          </a:xfrm>
          <a:solidFill>
            <a:schemeClr val="accent1"/>
          </a:solidFill>
        </p:grpSpPr>
        <p:sp>
          <p:nvSpPr>
            <p:cNvPr id="169" name="椭圆 168"/>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70" name="椭圆 169"/>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latin typeface="+mj-lt"/>
                  <a:ea typeface="微软雅黑" panose="020B0503020204020204" pitchFamily="34" charset="-122"/>
                  <a:cs typeface="+mn-ea"/>
                  <a:sym typeface="+mn-lt"/>
                </a:rPr>
                <a:t> </a:t>
              </a: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17" name="组合 171"/>
          <p:cNvGrpSpPr/>
          <p:nvPr/>
        </p:nvGrpSpPr>
        <p:grpSpPr>
          <a:xfrm>
            <a:off x="5580112" y="1894154"/>
            <a:ext cx="143991" cy="144016"/>
            <a:chOff x="4971660" y="1569718"/>
            <a:chExt cx="144016" cy="144016"/>
          </a:xfrm>
          <a:solidFill>
            <a:schemeClr val="accent1"/>
          </a:solidFill>
        </p:grpSpPr>
        <p:sp>
          <p:nvSpPr>
            <p:cNvPr id="173" name="椭圆 172"/>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74" name="椭圆 173"/>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latin typeface="+mj-lt"/>
                  <a:ea typeface="微软雅黑" panose="020B0503020204020204" pitchFamily="34" charset="-122"/>
                  <a:cs typeface="+mn-ea"/>
                  <a:sym typeface="+mn-lt"/>
                </a:rPr>
                <a:t> </a:t>
              </a: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18" name="组合 174"/>
          <p:cNvGrpSpPr/>
          <p:nvPr/>
        </p:nvGrpSpPr>
        <p:grpSpPr>
          <a:xfrm>
            <a:off x="5580112" y="2291943"/>
            <a:ext cx="143991" cy="144016"/>
            <a:chOff x="4971660" y="1569718"/>
            <a:chExt cx="144016" cy="144016"/>
          </a:xfrm>
          <a:solidFill>
            <a:schemeClr val="accent1"/>
          </a:solidFill>
        </p:grpSpPr>
        <p:sp>
          <p:nvSpPr>
            <p:cNvPr id="176" name="椭圆 175"/>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77" name="椭圆 176"/>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latin typeface="+mj-lt"/>
                  <a:ea typeface="微软雅黑" panose="020B0503020204020204" pitchFamily="34" charset="-122"/>
                  <a:cs typeface="+mn-ea"/>
                  <a:sym typeface="+mn-lt"/>
                </a:rPr>
                <a:t> </a:t>
              </a: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19" name="组合 177"/>
          <p:cNvGrpSpPr/>
          <p:nvPr/>
        </p:nvGrpSpPr>
        <p:grpSpPr>
          <a:xfrm>
            <a:off x="5580112" y="2689732"/>
            <a:ext cx="143991" cy="144016"/>
            <a:chOff x="4971660" y="1569718"/>
            <a:chExt cx="144016" cy="144016"/>
          </a:xfrm>
          <a:solidFill>
            <a:schemeClr val="accent1"/>
          </a:solidFill>
        </p:grpSpPr>
        <p:sp>
          <p:nvSpPr>
            <p:cNvPr id="179" name="椭圆 178"/>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80" name="椭圆 179"/>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latin typeface="+mj-lt"/>
                  <a:ea typeface="微软雅黑" panose="020B0503020204020204" pitchFamily="34" charset="-122"/>
                  <a:cs typeface="+mn-ea"/>
                  <a:sym typeface="+mn-lt"/>
                </a:rPr>
                <a:t> </a:t>
              </a: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20" name="组合 180"/>
          <p:cNvGrpSpPr/>
          <p:nvPr/>
        </p:nvGrpSpPr>
        <p:grpSpPr>
          <a:xfrm>
            <a:off x="5580112" y="3087521"/>
            <a:ext cx="143991" cy="144016"/>
            <a:chOff x="4971660" y="1569718"/>
            <a:chExt cx="144016" cy="144016"/>
          </a:xfrm>
          <a:solidFill>
            <a:schemeClr val="accent1"/>
          </a:solidFill>
        </p:grpSpPr>
        <p:sp>
          <p:nvSpPr>
            <p:cNvPr id="182" name="椭圆 181"/>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83" name="椭圆 182"/>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latin typeface="+mj-lt"/>
                  <a:ea typeface="微软雅黑" panose="020B0503020204020204" pitchFamily="34" charset="-122"/>
                  <a:cs typeface="+mn-ea"/>
                  <a:sym typeface="+mn-lt"/>
                </a:rPr>
                <a:t> </a:t>
              </a: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sp>
        <p:nvSpPr>
          <p:cNvPr id="72" name="TextBox 71"/>
          <p:cNvSpPr txBox="1"/>
          <p:nvPr/>
        </p:nvSpPr>
        <p:spPr>
          <a:xfrm>
            <a:off x="2318865" y="1443852"/>
            <a:ext cx="488939" cy="738664"/>
          </a:xfrm>
          <a:prstGeom prst="rect">
            <a:avLst/>
          </a:prstGeom>
          <a:noFill/>
        </p:spPr>
        <p:txBody>
          <a:bodyPr wrap="square" rtlCol="0">
            <a:spAutoFit/>
          </a:bodyPr>
          <a:lstStyle/>
          <a:p>
            <a:pPr algn="ctr"/>
            <a:r>
              <a:rPr lang="en-US" altLang="zh-CN" sz="4200" b="1">
                <a:ln w="18415" cmpd="sng">
                  <a:solidFill>
                    <a:srgbClr val="FFFFFF"/>
                  </a:solidFill>
                  <a:prstDash val="solid"/>
                </a:ln>
                <a:solidFill>
                  <a:schemeClr val="accent1"/>
                </a:solidFill>
                <a:effectLst>
                  <a:outerShdw blurRad="63500" dir="3600000" algn="tl" rotWithShape="0">
                    <a:srgbClr val="000000">
                      <a:alpha val="70000"/>
                    </a:srgbClr>
                  </a:outerShdw>
                </a:effectLst>
                <a:latin typeface="+mj-lt"/>
                <a:ea typeface="微软雅黑" panose="020B0503020204020204" pitchFamily="34" charset="-122"/>
                <a:cs typeface="+mn-ea"/>
                <a:sym typeface="+mn-lt"/>
              </a:rPr>
              <a:t>1 </a:t>
            </a:r>
            <a:endParaRPr lang="zh-CN" altLang="en-US" sz="4200" b="1" dirty="0">
              <a:ln w="18415" cmpd="sng">
                <a:solidFill>
                  <a:srgbClr val="FFFFFF"/>
                </a:solidFill>
                <a:prstDash val="solid"/>
              </a:ln>
              <a:solidFill>
                <a:schemeClr val="accent1"/>
              </a:solidFill>
              <a:effectLst>
                <a:outerShdw blurRad="63500" dir="3600000" algn="tl" rotWithShape="0">
                  <a:srgbClr val="000000">
                    <a:alpha val="70000"/>
                  </a:srgbClr>
                </a:outerShdw>
              </a:effectLst>
              <a:latin typeface="+mj-lt"/>
              <a:ea typeface="微软雅黑" panose="020B0503020204020204" pitchFamily="34" charset="-122"/>
              <a:cs typeface="+mn-ea"/>
              <a:sym typeface="+mn-lt"/>
            </a:endParaRPr>
          </a:p>
        </p:txBody>
      </p:sp>
      <p:sp>
        <p:nvSpPr>
          <p:cNvPr id="27" name="TextBox 26"/>
          <p:cNvSpPr txBox="1"/>
          <p:nvPr/>
        </p:nvSpPr>
        <p:spPr>
          <a:xfrm>
            <a:off x="6035578" y="1638138"/>
            <a:ext cx="2550698" cy="707886"/>
          </a:xfrm>
          <a:prstGeom prst="rect">
            <a:avLst/>
          </a:prstGeom>
          <a:noFill/>
        </p:spPr>
        <p:txBody>
          <a:bodyPr wrap="none" rtlCol="0">
            <a:spAutoFit/>
          </a:bodyPr>
          <a:lstStyle/>
          <a:p>
            <a:r>
              <a:rPr lang="en-US" sz="4000" b="1" dirty="0" err="1">
                <a:solidFill>
                  <a:srgbClr val="123E61"/>
                </a:solidFill>
              </a:rPr>
              <a:t>Luyện</a:t>
            </a:r>
            <a:r>
              <a:rPr lang="en-US" sz="4000" b="1" dirty="0">
                <a:solidFill>
                  <a:srgbClr val="123E61"/>
                </a:solidFill>
              </a:rPr>
              <a:t> </a:t>
            </a:r>
            <a:r>
              <a:rPr lang="en-US" sz="4000" b="1" dirty="0" err="1">
                <a:solidFill>
                  <a:srgbClr val="123E61"/>
                </a:solidFill>
              </a:rPr>
              <a:t>tập</a:t>
            </a:r>
            <a:r>
              <a:rPr lang="en-US" sz="4000" b="1" dirty="0">
                <a:solidFill>
                  <a:srgbClr val="123E61"/>
                </a:solidFill>
              </a:rPr>
              <a:t> </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 calcmode="lin" valueType="num">
                                      <p:cBhvr>
                                        <p:cTn id="20" dur="500" fill="hold"/>
                                        <p:tgtEl>
                                          <p:spTgt spid="72"/>
                                        </p:tgtEl>
                                        <p:attrNameLst>
                                          <p:attrName>style.rotation</p:attrName>
                                        </p:attrNameLst>
                                      </p:cBhvr>
                                      <p:tavLst>
                                        <p:tav tm="0">
                                          <p:val>
                                            <p:fltVal val="90"/>
                                          </p:val>
                                        </p:tav>
                                        <p:tav tm="100000">
                                          <p:val>
                                            <p:fltVal val="0"/>
                                          </p:val>
                                        </p:tav>
                                      </p:tavLst>
                                    </p:anim>
                                    <p:animEffect transition="in" filter="fade">
                                      <p:cBhvr>
                                        <p:cTn id="21" dur="500"/>
                                        <p:tgtEl>
                                          <p:spTgt spid="72"/>
                                        </p:tgtEl>
                                      </p:cBhvr>
                                    </p:animEffect>
                                  </p:childTnLst>
                                </p:cTn>
                              </p:par>
                            </p:childTnLst>
                          </p:cTn>
                        </p:par>
                        <p:par>
                          <p:cTn id="22" fill="hold">
                            <p:stCondLst>
                              <p:cond delay="1000"/>
                            </p:stCondLst>
                            <p:childTnLst>
                              <p:par>
                                <p:cTn id="23" presetID="23" presetClass="entr" presetSubtype="52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ppt_x</p:attrName>
                                        </p:attrNameLst>
                                      </p:cBhvr>
                                      <p:tavLst>
                                        <p:tav tm="0">
                                          <p:val>
                                            <p:fltVal val="0.5"/>
                                          </p:val>
                                        </p:tav>
                                        <p:tav tm="100000">
                                          <p:val>
                                            <p:strVal val="#ppt_x"/>
                                          </p:val>
                                        </p:tav>
                                      </p:tavLst>
                                    </p:anim>
                                    <p:anim calcmode="lin" valueType="num">
                                      <p:cBhvr>
                                        <p:cTn id="28" dur="500" fill="hold"/>
                                        <p:tgtEl>
                                          <p:spTgt spid="2"/>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30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7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ppt_x</p:attrName>
                                        </p:attrNameLst>
                                      </p:cBhvr>
                                      <p:tavLst>
                                        <p:tav tm="0">
                                          <p:val>
                                            <p:fltVal val="0.5"/>
                                          </p:val>
                                        </p:tav>
                                        <p:tav tm="100000">
                                          <p:val>
                                            <p:strVal val="#ppt_x"/>
                                          </p:val>
                                        </p:tav>
                                      </p:tavLst>
                                    </p:anim>
                                    <p:anim calcmode="lin" valueType="num">
                                      <p:cBhvr>
                                        <p:cTn id="40" dur="500" fill="hold"/>
                                        <p:tgtEl>
                                          <p:spTgt spid="4"/>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 calcmode="lin" valueType="num">
                                      <p:cBhvr>
                                        <p:cTn id="45" dur="500" fill="hold"/>
                                        <p:tgtEl>
                                          <p:spTgt spid="5"/>
                                        </p:tgtEl>
                                        <p:attrNameLst>
                                          <p:attrName>ppt_x</p:attrName>
                                        </p:attrNameLst>
                                      </p:cBhvr>
                                      <p:tavLst>
                                        <p:tav tm="0">
                                          <p:val>
                                            <p:fltVal val="0.5"/>
                                          </p:val>
                                        </p:tav>
                                        <p:tav tm="100000">
                                          <p:val>
                                            <p:strVal val="#ppt_x"/>
                                          </p:val>
                                        </p:tav>
                                      </p:tavLst>
                                    </p:anim>
                                    <p:anim calcmode="lin" valueType="num">
                                      <p:cBhvr>
                                        <p:cTn id="46" dur="500" fill="hold"/>
                                        <p:tgtEl>
                                          <p:spTgt spid="5"/>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10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ppt_x</p:attrName>
                                        </p:attrNameLst>
                                      </p:cBhvr>
                                      <p:tavLst>
                                        <p:tav tm="0">
                                          <p:val>
                                            <p:fltVal val="0.5"/>
                                          </p:val>
                                        </p:tav>
                                        <p:tav tm="100000">
                                          <p:val>
                                            <p:strVal val="#ppt_x"/>
                                          </p:val>
                                        </p:tav>
                                      </p:tavLst>
                                    </p:anim>
                                    <p:anim calcmode="lin" valueType="num">
                                      <p:cBhvr>
                                        <p:cTn id="52" dur="500" fill="hold"/>
                                        <p:tgtEl>
                                          <p:spTgt spid="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 calcmode="lin" valueType="num">
                                      <p:cBhvr>
                                        <p:cTn id="57" dur="500" fill="hold"/>
                                        <p:tgtEl>
                                          <p:spTgt spid="7"/>
                                        </p:tgtEl>
                                        <p:attrNameLst>
                                          <p:attrName>ppt_x</p:attrName>
                                        </p:attrNameLst>
                                      </p:cBhvr>
                                      <p:tavLst>
                                        <p:tav tm="0">
                                          <p:val>
                                            <p:fltVal val="0.5"/>
                                          </p:val>
                                        </p:tav>
                                        <p:tav tm="100000">
                                          <p:val>
                                            <p:strVal val="#ppt_x"/>
                                          </p:val>
                                        </p:tav>
                                      </p:tavLst>
                                    </p:anim>
                                    <p:anim calcmode="lin" valueType="num">
                                      <p:cBhvr>
                                        <p:cTn id="58" dur="500" fill="hold"/>
                                        <p:tgtEl>
                                          <p:spTgt spid="7"/>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 calcmode="lin" valueType="num">
                                      <p:cBhvr>
                                        <p:cTn id="63" dur="500" fill="hold"/>
                                        <p:tgtEl>
                                          <p:spTgt spid="8"/>
                                        </p:tgtEl>
                                        <p:attrNameLst>
                                          <p:attrName>ppt_x</p:attrName>
                                        </p:attrNameLst>
                                      </p:cBhvr>
                                      <p:tavLst>
                                        <p:tav tm="0">
                                          <p:val>
                                            <p:fltVal val="0.5"/>
                                          </p:val>
                                        </p:tav>
                                        <p:tav tm="100000">
                                          <p:val>
                                            <p:strVal val="#ppt_x"/>
                                          </p:val>
                                        </p:tav>
                                      </p:tavLst>
                                    </p:anim>
                                    <p:anim calcmode="lin" valueType="num">
                                      <p:cBhvr>
                                        <p:cTn id="64" dur="500" fill="hold"/>
                                        <p:tgtEl>
                                          <p:spTgt spid="8"/>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 calcmode="lin" valueType="num">
                                      <p:cBhvr>
                                        <p:cTn id="69" dur="500" fill="hold"/>
                                        <p:tgtEl>
                                          <p:spTgt spid="9"/>
                                        </p:tgtEl>
                                        <p:attrNameLst>
                                          <p:attrName>ppt_x</p:attrName>
                                        </p:attrNameLst>
                                      </p:cBhvr>
                                      <p:tavLst>
                                        <p:tav tm="0">
                                          <p:val>
                                            <p:fltVal val="0.5"/>
                                          </p:val>
                                        </p:tav>
                                        <p:tav tm="100000">
                                          <p:val>
                                            <p:strVal val="#ppt_x"/>
                                          </p:val>
                                        </p:tav>
                                      </p:tavLst>
                                    </p:anim>
                                    <p:anim calcmode="lin" valueType="num">
                                      <p:cBhvr>
                                        <p:cTn id="70" dur="500" fill="hold"/>
                                        <p:tgtEl>
                                          <p:spTgt spid="9"/>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 calcmode="lin" valueType="num">
                                      <p:cBhvr>
                                        <p:cTn id="75" dur="500" fill="hold"/>
                                        <p:tgtEl>
                                          <p:spTgt spid="10"/>
                                        </p:tgtEl>
                                        <p:attrNameLst>
                                          <p:attrName>ppt_x</p:attrName>
                                        </p:attrNameLst>
                                      </p:cBhvr>
                                      <p:tavLst>
                                        <p:tav tm="0">
                                          <p:val>
                                            <p:fltVal val="0.5"/>
                                          </p:val>
                                        </p:tav>
                                        <p:tav tm="100000">
                                          <p:val>
                                            <p:strVal val="#ppt_x"/>
                                          </p:val>
                                        </p:tav>
                                      </p:tavLst>
                                    </p:anim>
                                    <p:anim calcmode="lin" valueType="num">
                                      <p:cBhvr>
                                        <p:cTn id="76" dur="500" fill="hold"/>
                                        <p:tgtEl>
                                          <p:spTgt spid="10"/>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 calcmode="lin" valueType="num">
                                      <p:cBhvr>
                                        <p:cTn id="81" dur="500" fill="hold"/>
                                        <p:tgtEl>
                                          <p:spTgt spid="11"/>
                                        </p:tgtEl>
                                        <p:attrNameLst>
                                          <p:attrName>ppt_x</p:attrName>
                                        </p:attrNameLst>
                                      </p:cBhvr>
                                      <p:tavLst>
                                        <p:tav tm="0">
                                          <p:val>
                                            <p:fltVal val="0.5"/>
                                          </p:val>
                                        </p:tav>
                                        <p:tav tm="100000">
                                          <p:val>
                                            <p:strVal val="#ppt_x"/>
                                          </p:val>
                                        </p:tav>
                                      </p:tavLst>
                                    </p:anim>
                                    <p:anim calcmode="lin" valueType="num">
                                      <p:cBhvr>
                                        <p:cTn id="82" dur="500" fill="hold"/>
                                        <p:tgtEl>
                                          <p:spTgt spid="1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30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 calcmode="lin" valueType="num">
                                      <p:cBhvr>
                                        <p:cTn id="87" dur="500" fill="hold"/>
                                        <p:tgtEl>
                                          <p:spTgt spid="12"/>
                                        </p:tgtEl>
                                        <p:attrNameLst>
                                          <p:attrName>ppt_x</p:attrName>
                                        </p:attrNameLst>
                                      </p:cBhvr>
                                      <p:tavLst>
                                        <p:tav tm="0">
                                          <p:val>
                                            <p:fltVal val="0.5"/>
                                          </p:val>
                                        </p:tav>
                                        <p:tav tm="100000">
                                          <p:val>
                                            <p:strVal val="#ppt_x"/>
                                          </p:val>
                                        </p:tav>
                                      </p:tavLst>
                                    </p:anim>
                                    <p:anim calcmode="lin" valueType="num">
                                      <p:cBhvr>
                                        <p:cTn id="88" dur="500" fill="hold"/>
                                        <p:tgtEl>
                                          <p:spTgt spid="12"/>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13"/>
                                        </p:tgtEl>
                                        <p:attrNameLst>
                                          <p:attrName>style.visibility</p:attrName>
                                        </p:attrNameLst>
                                      </p:cBhvr>
                                      <p:to>
                                        <p:strVal val="visible"/>
                                      </p:to>
                                    </p:set>
                                    <p:anim calcmode="lin" valueType="num">
                                      <p:cBhvr>
                                        <p:cTn id="91" dur="500" fill="hold"/>
                                        <p:tgtEl>
                                          <p:spTgt spid="13"/>
                                        </p:tgtEl>
                                        <p:attrNameLst>
                                          <p:attrName>ppt_w</p:attrName>
                                        </p:attrNameLst>
                                      </p:cBhvr>
                                      <p:tavLst>
                                        <p:tav tm="0">
                                          <p:val>
                                            <p:fltVal val="0"/>
                                          </p:val>
                                        </p:tav>
                                        <p:tav tm="100000">
                                          <p:val>
                                            <p:strVal val="#ppt_w"/>
                                          </p:val>
                                        </p:tav>
                                      </p:tavLst>
                                    </p:anim>
                                    <p:anim calcmode="lin" valueType="num">
                                      <p:cBhvr>
                                        <p:cTn id="92" dur="500" fill="hold"/>
                                        <p:tgtEl>
                                          <p:spTgt spid="13"/>
                                        </p:tgtEl>
                                        <p:attrNameLst>
                                          <p:attrName>ppt_h</p:attrName>
                                        </p:attrNameLst>
                                      </p:cBhvr>
                                      <p:tavLst>
                                        <p:tav tm="0">
                                          <p:val>
                                            <p:fltVal val="0"/>
                                          </p:val>
                                        </p:tav>
                                        <p:tav tm="100000">
                                          <p:val>
                                            <p:strVal val="#ppt_h"/>
                                          </p:val>
                                        </p:tav>
                                      </p:tavLst>
                                    </p:anim>
                                    <p:anim calcmode="lin" valueType="num">
                                      <p:cBhvr>
                                        <p:cTn id="93" dur="500" fill="hold"/>
                                        <p:tgtEl>
                                          <p:spTgt spid="13"/>
                                        </p:tgtEl>
                                        <p:attrNameLst>
                                          <p:attrName>ppt_x</p:attrName>
                                        </p:attrNameLst>
                                      </p:cBhvr>
                                      <p:tavLst>
                                        <p:tav tm="0">
                                          <p:val>
                                            <p:fltVal val="0.5"/>
                                          </p:val>
                                        </p:tav>
                                        <p:tav tm="100000">
                                          <p:val>
                                            <p:strVal val="#ppt_x"/>
                                          </p:val>
                                        </p:tav>
                                      </p:tavLst>
                                    </p:anim>
                                    <p:anim calcmode="lin" valueType="num">
                                      <p:cBhvr>
                                        <p:cTn id="94" dur="500" fill="hold"/>
                                        <p:tgtEl>
                                          <p:spTgt spid="13"/>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60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 calcmode="lin" valueType="num">
                                      <p:cBhvr>
                                        <p:cTn id="99" dur="500" fill="hold"/>
                                        <p:tgtEl>
                                          <p:spTgt spid="14"/>
                                        </p:tgtEl>
                                        <p:attrNameLst>
                                          <p:attrName>ppt_x</p:attrName>
                                        </p:attrNameLst>
                                      </p:cBhvr>
                                      <p:tavLst>
                                        <p:tav tm="0">
                                          <p:val>
                                            <p:fltVal val="0.5"/>
                                          </p:val>
                                        </p:tav>
                                        <p:tav tm="100000">
                                          <p:val>
                                            <p:strVal val="#ppt_x"/>
                                          </p:val>
                                        </p:tav>
                                      </p:tavLst>
                                    </p:anim>
                                    <p:anim calcmode="lin" valueType="num">
                                      <p:cBhvr>
                                        <p:cTn id="100" dur="500" fill="hold"/>
                                        <p:tgtEl>
                                          <p:spTgt spid="14"/>
                                        </p:tgtEl>
                                        <p:attrNameLst>
                                          <p:attrName>ppt_y</p:attrName>
                                        </p:attrNameLst>
                                      </p:cBhvr>
                                      <p:tavLst>
                                        <p:tav tm="0">
                                          <p:val>
                                            <p:fltVal val="0.5"/>
                                          </p:val>
                                        </p:tav>
                                        <p:tav tm="100000">
                                          <p:val>
                                            <p:strVal val="#ppt_y"/>
                                          </p:val>
                                        </p:tav>
                                      </p:tavLst>
                                    </p:anim>
                                  </p:childTnLst>
                                </p:cTn>
                              </p:par>
                              <p:par>
                                <p:cTn id="101" presetID="26" presetClass="emph" presetSubtype="0" repeatCount="3000" fill="hold" nodeType="withEffect">
                                  <p:stCondLst>
                                    <p:cond delay="600"/>
                                  </p:stCondLst>
                                  <p:childTnLst>
                                    <p:animEffect transition="out" filter="fade">
                                      <p:cBhvr>
                                        <p:cTn id="102" dur="500" tmFilter="0, 0; .2, .5; .8, .5; 1, 0"/>
                                        <p:tgtEl>
                                          <p:spTgt spid="2"/>
                                        </p:tgtEl>
                                      </p:cBhvr>
                                    </p:animEffect>
                                    <p:animScale>
                                      <p:cBhvr>
                                        <p:cTn id="103" dur="250" autoRev="1" fill="hold"/>
                                        <p:tgtEl>
                                          <p:spTgt spid="2"/>
                                        </p:tgtEl>
                                      </p:cBhvr>
                                      <p:by x="105000" y="105000"/>
                                    </p:animScale>
                                  </p:childTnLst>
                                </p:cTn>
                              </p:par>
                              <p:par>
                                <p:cTn id="104" presetID="26" presetClass="emph" presetSubtype="0" repeatCount="3000" fill="hold" nodeType="withEffect">
                                  <p:stCondLst>
                                    <p:cond delay="710"/>
                                  </p:stCondLst>
                                  <p:childTnLst>
                                    <p:animEffect transition="out" filter="fade">
                                      <p:cBhvr>
                                        <p:cTn id="105" dur="500" tmFilter="0, 0; .2, .5; .8, .5; 1, 0"/>
                                        <p:tgtEl>
                                          <p:spTgt spid="9"/>
                                        </p:tgtEl>
                                      </p:cBhvr>
                                    </p:animEffect>
                                    <p:animScale>
                                      <p:cBhvr>
                                        <p:cTn id="106" dur="250" autoRev="1" fill="hold"/>
                                        <p:tgtEl>
                                          <p:spTgt spid="9"/>
                                        </p:tgtEl>
                                      </p:cBhvr>
                                      <p:by x="105000" y="105000"/>
                                    </p:animScale>
                                  </p:childTnLst>
                                </p:cTn>
                              </p:par>
                              <p:par>
                                <p:cTn id="107" presetID="26" presetClass="emph" presetSubtype="0" repeatCount="3000" fill="hold" nodeType="withEffect">
                                  <p:stCondLst>
                                    <p:cond delay="410"/>
                                  </p:stCondLst>
                                  <p:childTnLst>
                                    <p:animEffect transition="out" filter="fade">
                                      <p:cBhvr>
                                        <p:cTn id="108" dur="500" tmFilter="0, 0; .2, .5; .8, .5; 1, 0"/>
                                        <p:tgtEl>
                                          <p:spTgt spid="11"/>
                                        </p:tgtEl>
                                      </p:cBhvr>
                                    </p:animEffect>
                                    <p:animScale>
                                      <p:cBhvr>
                                        <p:cTn id="109" dur="250" autoRev="1" fill="hold"/>
                                        <p:tgtEl>
                                          <p:spTgt spid="11"/>
                                        </p:tgtEl>
                                      </p:cBhvr>
                                      <p:by x="105000" y="105000"/>
                                    </p:animScale>
                                  </p:childTnLst>
                                </p:cTn>
                              </p:par>
                              <p:par>
                                <p:cTn id="110" presetID="26" presetClass="emph" presetSubtype="0" repeatCount="3000" fill="hold" nodeType="withEffect">
                                  <p:stCondLst>
                                    <p:cond delay="810"/>
                                  </p:stCondLst>
                                  <p:childTnLst>
                                    <p:animEffect transition="out" filter="fade">
                                      <p:cBhvr>
                                        <p:cTn id="111" dur="500" tmFilter="0, 0; .2, .5; .8, .5; 1, 0"/>
                                        <p:tgtEl>
                                          <p:spTgt spid="12"/>
                                        </p:tgtEl>
                                      </p:cBhvr>
                                    </p:animEffect>
                                    <p:animScale>
                                      <p:cBhvr>
                                        <p:cTn id="112" dur="250" autoRev="1" fill="hold"/>
                                        <p:tgtEl>
                                          <p:spTgt spid="12"/>
                                        </p:tgtEl>
                                      </p:cBhvr>
                                      <p:by x="105000" y="105000"/>
                                    </p:animScale>
                                  </p:childTnLst>
                                </p:cTn>
                              </p:par>
                            </p:childTnLst>
                          </p:cTn>
                        </p:par>
                        <p:par>
                          <p:cTn id="113" fill="hold">
                            <p:stCondLst>
                              <p:cond delay="3310"/>
                            </p:stCondLst>
                            <p:childTnLst>
                              <p:par>
                                <p:cTn id="114" presetID="16" presetClass="entr" presetSubtype="42" fill="hold" nodeType="afterEffect">
                                  <p:stCondLst>
                                    <p:cond delay="0"/>
                                  </p:stCondLst>
                                  <p:childTnLst>
                                    <p:set>
                                      <p:cBhvr>
                                        <p:cTn id="115" dur="1" fill="hold">
                                          <p:stCondLst>
                                            <p:cond delay="0"/>
                                          </p:stCondLst>
                                        </p:cTn>
                                        <p:tgtEl>
                                          <p:spTgt spid="164"/>
                                        </p:tgtEl>
                                        <p:attrNameLst>
                                          <p:attrName>style.visibility</p:attrName>
                                        </p:attrNameLst>
                                      </p:cBhvr>
                                      <p:to>
                                        <p:strVal val="visible"/>
                                      </p:to>
                                    </p:set>
                                    <p:animEffect transition="in" filter="barn(outHorizontal)">
                                      <p:cBhvr>
                                        <p:cTn id="116" dur="500"/>
                                        <p:tgtEl>
                                          <p:spTgt spid="164"/>
                                        </p:tgtEl>
                                      </p:cBhvr>
                                    </p:animEffect>
                                  </p:childTnLst>
                                </p:cTn>
                              </p:par>
                            </p:childTnLst>
                          </p:cTn>
                        </p:par>
                        <p:par>
                          <p:cTn id="117" fill="hold">
                            <p:stCondLst>
                              <p:cond delay="3810"/>
                            </p:stCondLst>
                            <p:childTnLst>
                              <p:par>
                                <p:cTn id="118" presetID="23" presetClass="entr" presetSubtype="32" fill="hold" nodeType="afterEffect">
                                  <p:stCondLst>
                                    <p:cond delay="0"/>
                                  </p:stCondLst>
                                  <p:childTnLst>
                                    <p:set>
                                      <p:cBhvr>
                                        <p:cTn id="119" dur="1" fill="hold">
                                          <p:stCondLst>
                                            <p:cond delay="0"/>
                                          </p:stCondLst>
                                        </p:cTn>
                                        <p:tgtEl>
                                          <p:spTgt spid="15"/>
                                        </p:tgtEl>
                                        <p:attrNameLst>
                                          <p:attrName>style.visibility</p:attrName>
                                        </p:attrNameLst>
                                      </p:cBhvr>
                                      <p:to>
                                        <p:strVal val="visible"/>
                                      </p:to>
                                    </p:set>
                                    <p:anim calcmode="lin" valueType="num">
                                      <p:cBhvr>
                                        <p:cTn id="120" dur="500" fill="hold"/>
                                        <p:tgtEl>
                                          <p:spTgt spid="15"/>
                                        </p:tgtEl>
                                        <p:attrNameLst>
                                          <p:attrName>ppt_w</p:attrName>
                                        </p:attrNameLst>
                                      </p:cBhvr>
                                      <p:tavLst>
                                        <p:tav tm="0">
                                          <p:val>
                                            <p:strVal val="4*#ppt_w"/>
                                          </p:val>
                                        </p:tav>
                                        <p:tav tm="100000">
                                          <p:val>
                                            <p:strVal val="#ppt_w"/>
                                          </p:val>
                                        </p:tav>
                                      </p:tavLst>
                                    </p:anim>
                                    <p:anim calcmode="lin" valueType="num">
                                      <p:cBhvr>
                                        <p:cTn id="121" dur="500" fill="hold"/>
                                        <p:tgtEl>
                                          <p:spTgt spid="15"/>
                                        </p:tgtEl>
                                        <p:attrNameLst>
                                          <p:attrName>ppt_h</p:attrName>
                                        </p:attrNameLst>
                                      </p:cBhvr>
                                      <p:tavLst>
                                        <p:tav tm="0">
                                          <p:val>
                                            <p:strVal val="4*#ppt_h"/>
                                          </p:val>
                                        </p:tav>
                                        <p:tav tm="100000">
                                          <p:val>
                                            <p:strVal val="#ppt_h"/>
                                          </p:val>
                                        </p:tav>
                                      </p:tavLst>
                                    </p:anim>
                                  </p:childTnLst>
                                </p:cTn>
                              </p:par>
                              <p:par>
                                <p:cTn id="122" presetID="23" presetClass="entr" presetSubtype="32" fill="hold" nodeType="withEffect">
                                  <p:stCondLst>
                                    <p:cond delay="200"/>
                                  </p:stCondLst>
                                  <p:childTnLst>
                                    <p:set>
                                      <p:cBhvr>
                                        <p:cTn id="123" dur="1" fill="hold">
                                          <p:stCondLst>
                                            <p:cond delay="0"/>
                                          </p:stCondLst>
                                        </p:cTn>
                                        <p:tgtEl>
                                          <p:spTgt spid="16"/>
                                        </p:tgtEl>
                                        <p:attrNameLst>
                                          <p:attrName>style.visibility</p:attrName>
                                        </p:attrNameLst>
                                      </p:cBhvr>
                                      <p:to>
                                        <p:strVal val="visible"/>
                                      </p:to>
                                    </p:set>
                                    <p:anim calcmode="lin" valueType="num">
                                      <p:cBhvr>
                                        <p:cTn id="124" dur="500" fill="hold"/>
                                        <p:tgtEl>
                                          <p:spTgt spid="16"/>
                                        </p:tgtEl>
                                        <p:attrNameLst>
                                          <p:attrName>ppt_w</p:attrName>
                                        </p:attrNameLst>
                                      </p:cBhvr>
                                      <p:tavLst>
                                        <p:tav tm="0">
                                          <p:val>
                                            <p:strVal val="4*#ppt_w"/>
                                          </p:val>
                                        </p:tav>
                                        <p:tav tm="100000">
                                          <p:val>
                                            <p:strVal val="#ppt_w"/>
                                          </p:val>
                                        </p:tav>
                                      </p:tavLst>
                                    </p:anim>
                                    <p:anim calcmode="lin" valueType="num">
                                      <p:cBhvr>
                                        <p:cTn id="125" dur="500" fill="hold"/>
                                        <p:tgtEl>
                                          <p:spTgt spid="16"/>
                                        </p:tgtEl>
                                        <p:attrNameLst>
                                          <p:attrName>ppt_h</p:attrName>
                                        </p:attrNameLst>
                                      </p:cBhvr>
                                      <p:tavLst>
                                        <p:tav tm="0">
                                          <p:val>
                                            <p:strVal val="4*#ppt_h"/>
                                          </p:val>
                                        </p:tav>
                                        <p:tav tm="100000">
                                          <p:val>
                                            <p:strVal val="#ppt_h"/>
                                          </p:val>
                                        </p:tav>
                                      </p:tavLst>
                                    </p:anim>
                                  </p:childTnLst>
                                </p:cTn>
                              </p:par>
                              <p:par>
                                <p:cTn id="126" presetID="23" presetClass="entr" presetSubtype="32" fill="hold" nodeType="withEffect">
                                  <p:stCondLst>
                                    <p:cond delay="200"/>
                                  </p:stCondLst>
                                  <p:childTnLst>
                                    <p:set>
                                      <p:cBhvr>
                                        <p:cTn id="127" dur="1" fill="hold">
                                          <p:stCondLst>
                                            <p:cond delay="0"/>
                                          </p:stCondLst>
                                        </p:cTn>
                                        <p:tgtEl>
                                          <p:spTgt spid="17"/>
                                        </p:tgtEl>
                                        <p:attrNameLst>
                                          <p:attrName>style.visibility</p:attrName>
                                        </p:attrNameLst>
                                      </p:cBhvr>
                                      <p:to>
                                        <p:strVal val="visible"/>
                                      </p:to>
                                    </p:set>
                                    <p:anim calcmode="lin" valueType="num">
                                      <p:cBhvr>
                                        <p:cTn id="128" dur="500" fill="hold"/>
                                        <p:tgtEl>
                                          <p:spTgt spid="17"/>
                                        </p:tgtEl>
                                        <p:attrNameLst>
                                          <p:attrName>ppt_w</p:attrName>
                                        </p:attrNameLst>
                                      </p:cBhvr>
                                      <p:tavLst>
                                        <p:tav tm="0">
                                          <p:val>
                                            <p:strVal val="4*#ppt_w"/>
                                          </p:val>
                                        </p:tav>
                                        <p:tav tm="100000">
                                          <p:val>
                                            <p:strVal val="#ppt_w"/>
                                          </p:val>
                                        </p:tav>
                                      </p:tavLst>
                                    </p:anim>
                                    <p:anim calcmode="lin" valueType="num">
                                      <p:cBhvr>
                                        <p:cTn id="129" dur="500" fill="hold"/>
                                        <p:tgtEl>
                                          <p:spTgt spid="17"/>
                                        </p:tgtEl>
                                        <p:attrNameLst>
                                          <p:attrName>ppt_h</p:attrName>
                                        </p:attrNameLst>
                                      </p:cBhvr>
                                      <p:tavLst>
                                        <p:tav tm="0">
                                          <p:val>
                                            <p:strVal val="4*#ppt_h"/>
                                          </p:val>
                                        </p:tav>
                                        <p:tav tm="100000">
                                          <p:val>
                                            <p:strVal val="#ppt_h"/>
                                          </p:val>
                                        </p:tav>
                                      </p:tavLst>
                                    </p:anim>
                                  </p:childTnLst>
                                </p:cTn>
                              </p:par>
                              <p:par>
                                <p:cTn id="130" presetID="23" presetClass="entr" presetSubtype="32" fill="hold" nodeType="withEffect">
                                  <p:stCondLst>
                                    <p:cond delay="200"/>
                                  </p:stCondLst>
                                  <p:childTnLst>
                                    <p:set>
                                      <p:cBhvr>
                                        <p:cTn id="131" dur="1" fill="hold">
                                          <p:stCondLst>
                                            <p:cond delay="0"/>
                                          </p:stCondLst>
                                        </p:cTn>
                                        <p:tgtEl>
                                          <p:spTgt spid="18"/>
                                        </p:tgtEl>
                                        <p:attrNameLst>
                                          <p:attrName>style.visibility</p:attrName>
                                        </p:attrNameLst>
                                      </p:cBhvr>
                                      <p:to>
                                        <p:strVal val="visible"/>
                                      </p:to>
                                    </p:set>
                                    <p:anim calcmode="lin" valueType="num">
                                      <p:cBhvr>
                                        <p:cTn id="132" dur="500" fill="hold"/>
                                        <p:tgtEl>
                                          <p:spTgt spid="18"/>
                                        </p:tgtEl>
                                        <p:attrNameLst>
                                          <p:attrName>ppt_w</p:attrName>
                                        </p:attrNameLst>
                                      </p:cBhvr>
                                      <p:tavLst>
                                        <p:tav tm="0">
                                          <p:val>
                                            <p:strVal val="4*#ppt_w"/>
                                          </p:val>
                                        </p:tav>
                                        <p:tav tm="100000">
                                          <p:val>
                                            <p:strVal val="#ppt_w"/>
                                          </p:val>
                                        </p:tav>
                                      </p:tavLst>
                                    </p:anim>
                                    <p:anim calcmode="lin" valueType="num">
                                      <p:cBhvr>
                                        <p:cTn id="133" dur="500" fill="hold"/>
                                        <p:tgtEl>
                                          <p:spTgt spid="18"/>
                                        </p:tgtEl>
                                        <p:attrNameLst>
                                          <p:attrName>ppt_h</p:attrName>
                                        </p:attrNameLst>
                                      </p:cBhvr>
                                      <p:tavLst>
                                        <p:tav tm="0">
                                          <p:val>
                                            <p:strVal val="4*#ppt_h"/>
                                          </p:val>
                                        </p:tav>
                                        <p:tav tm="100000">
                                          <p:val>
                                            <p:strVal val="#ppt_h"/>
                                          </p:val>
                                        </p:tav>
                                      </p:tavLst>
                                    </p:anim>
                                  </p:childTnLst>
                                </p:cTn>
                              </p:par>
                              <p:par>
                                <p:cTn id="134" presetID="23" presetClass="entr" presetSubtype="32" fill="hold" nodeType="withEffect">
                                  <p:stCondLst>
                                    <p:cond delay="200"/>
                                  </p:stCondLst>
                                  <p:childTnLst>
                                    <p:set>
                                      <p:cBhvr>
                                        <p:cTn id="135" dur="1" fill="hold">
                                          <p:stCondLst>
                                            <p:cond delay="0"/>
                                          </p:stCondLst>
                                        </p:cTn>
                                        <p:tgtEl>
                                          <p:spTgt spid="19"/>
                                        </p:tgtEl>
                                        <p:attrNameLst>
                                          <p:attrName>style.visibility</p:attrName>
                                        </p:attrNameLst>
                                      </p:cBhvr>
                                      <p:to>
                                        <p:strVal val="visible"/>
                                      </p:to>
                                    </p:set>
                                    <p:anim calcmode="lin" valueType="num">
                                      <p:cBhvr>
                                        <p:cTn id="136" dur="500" fill="hold"/>
                                        <p:tgtEl>
                                          <p:spTgt spid="19"/>
                                        </p:tgtEl>
                                        <p:attrNameLst>
                                          <p:attrName>ppt_w</p:attrName>
                                        </p:attrNameLst>
                                      </p:cBhvr>
                                      <p:tavLst>
                                        <p:tav tm="0">
                                          <p:val>
                                            <p:strVal val="4*#ppt_w"/>
                                          </p:val>
                                        </p:tav>
                                        <p:tav tm="100000">
                                          <p:val>
                                            <p:strVal val="#ppt_w"/>
                                          </p:val>
                                        </p:tav>
                                      </p:tavLst>
                                    </p:anim>
                                    <p:anim calcmode="lin" valueType="num">
                                      <p:cBhvr>
                                        <p:cTn id="137" dur="500" fill="hold"/>
                                        <p:tgtEl>
                                          <p:spTgt spid="19"/>
                                        </p:tgtEl>
                                        <p:attrNameLst>
                                          <p:attrName>ppt_h</p:attrName>
                                        </p:attrNameLst>
                                      </p:cBhvr>
                                      <p:tavLst>
                                        <p:tav tm="0">
                                          <p:val>
                                            <p:strVal val="4*#ppt_h"/>
                                          </p:val>
                                        </p:tav>
                                        <p:tav tm="100000">
                                          <p:val>
                                            <p:strVal val="#ppt_h"/>
                                          </p:val>
                                        </p:tav>
                                      </p:tavLst>
                                    </p:anim>
                                  </p:childTnLst>
                                </p:cTn>
                              </p:par>
                              <p:par>
                                <p:cTn id="138" presetID="23" presetClass="entr" presetSubtype="32" fill="hold" nodeType="withEffect">
                                  <p:stCondLst>
                                    <p:cond delay="200"/>
                                  </p:stCondLst>
                                  <p:childTnLst>
                                    <p:set>
                                      <p:cBhvr>
                                        <p:cTn id="139" dur="1" fill="hold">
                                          <p:stCondLst>
                                            <p:cond delay="0"/>
                                          </p:stCondLst>
                                        </p:cTn>
                                        <p:tgtEl>
                                          <p:spTgt spid="20"/>
                                        </p:tgtEl>
                                        <p:attrNameLst>
                                          <p:attrName>style.visibility</p:attrName>
                                        </p:attrNameLst>
                                      </p:cBhvr>
                                      <p:to>
                                        <p:strVal val="visible"/>
                                      </p:to>
                                    </p:set>
                                    <p:anim calcmode="lin" valueType="num">
                                      <p:cBhvr>
                                        <p:cTn id="140" dur="500" fill="hold"/>
                                        <p:tgtEl>
                                          <p:spTgt spid="20"/>
                                        </p:tgtEl>
                                        <p:attrNameLst>
                                          <p:attrName>ppt_w</p:attrName>
                                        </p:attrNameLst>
                                      </p:cBhvr>
                                      <p:tavLst>
                                        <p:tav tm="0">
                                          <p:val>
                                            <p:strVal val="4*#ppt_w"/>
                                          </p:val>
                                        </p:tav>
                                        <p:tav tm="100000">
                                          <p:val>
                                            <p:strVal val="#ppt_w"/>
                                          </p:val>
                                        </p:tav>
                                      </p:tavLst>
                                    </p:anim>
                                    <p:anim calcmode="lin" valueType="num">
                                      <p:cBhvr>
                                        <p:cTn id="141" dur="500" fill="hold"/>
                                        <p:tgtEl>
                                          <p:spTgt spid="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083950" y="-28574"/>
            <a:ext cx="1811650" cy="523220"/>
          </a:xfrm>
          <a:prstGeom prst="rect">
            <a:avLst/>
          </a:prstGeom>
          <a:noFill/>
        </p:spPr>
        <p:txBody>
          <a:bodyPr wrap="none" rtlCol="0">
            <a:spAutoFit/>
          </a:bodyPr>
          <a:lstStyle/>
          <a:p>
            <a:r>
              <a:rPr lang="en-US" altLang="en-US" sz="2800" u="sng" dirty="0" err="1"/>
              <a:t>Bài</a:t>
            </a:r>
            <a:r>
              <a:rPr lang="en-US" altLang="en-US" sz="2800" u="sng" dirty="0"/>
              <a:t> 1</a:t>
            </a:r>
            <a:r>
              <a:rPr lang="en-US" altLang="en-US" sz="2800" dirty="0"/>
              <a:t>: </a:t>
            </a:r>
            <a:r>
              <a:rPr lang="en-US" altLang="en-US" sz="2800" dirty="0" err="1"/>
              <a:t>Tính</a:t>
            </a:r>
            <a:endParaRPr lang="en-US" sz="2800" i="1" dirty="0"/>
          </a:p>
        </p:txBody>
      </p:sp>
      <p:sp>
        <p:nvSpPr>
          <p:cNvPr id="29" name="Text Box 5"/>
          <p:cNvSpPr txBox="1">
            <a:spLocks noChangeArrowheads="1"/>
          </p:cNvSpPr>
          <p:nvPr/>
        </p:nvSpPr>
        <p:spPr bwMode="auto">
          <a:xfrm>
            <a:off x="292224" y="1118096"/>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 a) 15,32 +  41,69 + 8,44</a:t>
            </a:r>
            <a:endParaRPr lang="en-US" altLang="en-US" sz="4000"/>
          </a:p>
        </p:txBody>
      </p:sp>
      <p:sp>
        <p:nvSpPr>
          <p:cNvPr id="30" name="Text Box 6"/>
          <p:cNvSpPr txBox="1">
            <a:spLocks noChangeArrowheads="1"/>
          </p:cNvSpPr>
          <p:nvPr/>
        </p:nvSpPr>
        <p:spPr bwMode="auto">
          <a:xfrm>
            <a:off x="4788024" y="1132384"/>
            <a:ext cx="4191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 b)  27,05 +  9,38  +  11,23</a:t>
            </a:r>
            <a:endParaRPr lang="en-US" altLang="en-US" sz="4000"/>
          </a:p>
        </p:txBody>
      </p:sp>
      <p:sp>
        <p:nvSpPr>
          <p:cNvPr id="31" name="Text Box 7"/>
          <p:cNvSpPr txBox="1">
            <a:spLocks noChangeArrowheads="1"/>
          </p:cNvSpPr>
          <p:nvPr/>
        </p:nvSpPr>
        <p:spPr bwMode="auto">
          <a:xfrm>
            <a:off x="1435224" y="1803896"/>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  15,32</a:t>
            </a:r>
            <a:endParaRPr lang="en-US" altLang="en-US" sz="4000"/>
          </a:p>
        </p:txBody>
      </p:sp>
      <p:sp>
        <p:nvSpPr>
          <p:cNvPr id="34" name="Text Box 8"/>
          <p:cNvSpPr txBox="1">
            <a:spLocks noChangeArrowheads="1"/>
          </p:cNvSpPr>
          <p:nvPr/>
        </p:nvSpPr>
        <p:spPr bwMode="auto">
          <a:xfrm>
            <a:off x="1511424" y="2261096"/>
            <a:ext cx="121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 41,69</a:t>
            </a:r>
            <a:endParaRPr lang="en-US" altLang="en-US" sz="4000"/>
          </a:p>
        </p:txBody>
      </p:sp>
      <p:sp>
        <p:nvSpPr>
          <p:cNvPr id="35" name="Text Box 9"/>
          <p:cNvSpPr txBox="1">
            <a:spLocks noChangeArrowheads="1"/>
          </p:cNvSpPr>
          <p:nvPr/>
        </p:nvSpPr>
        <p:spPr bwMode="auto">
          <a:xfrm>
            <a:off x="1206624" y="2351584"/>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a:t>
            </a:r>
            <a:endParaRPr lang="en-US" altLang="en-US" sz="4000"/>
          </a:p>
        </p:txBody>
      </p:sp>
      <p:sp>
        <p:nvSpPr>
          <p:cNvPr id="36" name="Line 10"/>
          <p:cNvSpPr>
            <a:spLocks noChangeShapeType="1"/>
          </p:cNvSpPr>
          <p:nvPr/>
        </p:nvSpPr>
        <p:spPr bwMode="auto">
          <a:xfrm>
            <a:off x="1359024" y="3327896"/>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Text Box 11"/>
          <p:cNvSpPr txBox="1">
            <a:spLocks noChangeArrowheads="1"/>
          </p:cNvSpPr>
          <p:nvPr/>
        </p:nvSpPr>
        <p:spPr bwMode="auto">
          <a:xfrm>
            <a:off x="1206624" y="3327896"/>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solidFill>
                  <a:srgbClr val="FF3300"/>
                </a:solidFill>
              </a:rPr>
              <a:t>    65,45</a:t>
            </a:r>
            <a:endParaRPr lang="en-US" altLang="en-US" sz="4000">
              <a:solidFill>
                <a:srgbClr val="FF3300"/>
              </a:solidFill>
            </a:endParaRPr>
          </a:p>
        </p:txBody>
      </p:sp>
      <p:sp>
        <p:nvSpPr>
          <p:cNvPr id="38" name="Text Box 12"/>
          <p:cNvSpPr txBox="1">
            <a:spLocks noChangeArrowheads="1"/>
          </p:cNvSpPr>
          <p:nvPr/>
        </p:nvSpPr>
        <p:spPr bwMode="auto">
          <a:xfrm>
            <a:off x="1663824" y="2794496"/>
            <a:ext cx="121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 8,44  </a:t>
            </a:r>
            <a:endParaRPr lang="en-US" altLang="en-US" sz="4000"/>
          </a:p>
        </p:txBody>
      </p:sp>
      <p:sp>
        <p:nvSpPr>
          <p:cNvPr id="39" name="Text Box 13"/>
          <p:cNvSpPr txBox="1">
            <a:spLocks noChangeArrowheads="1"/>
          </p:cNvSpPr>
          <p:nvPr/>
        </p:nvSpPr>
        <p:spPr bwMode="auto">
          <a:xfrm>
            <a:off x="6235824" y="1727696"/>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  27,05</a:t>
            </a:r>
            <a:endParaRPr lang="en-US" altLang="en-US" sz="4000"/>
          </a:p>
        </p:txBody>
      </p:sp>
      <p:sp>
        <p:nvSpPr>
          <p:cNvPr id="40" name="Text Box 14"/>
          <p:cNvSpPr txBox="1">
            <a:spLocks noChangeArrowheads="1"/>
          </p:cNvSpPr>
          <p:nvPr/>
        </p:nvSpPr>
        <p:spPr bwMode="auto">
          <a:xfrm>
            <a:off x="6312024" y="2184896"/>
            <a:ext cx="121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   9,38</a:t>
            </a:r>
            <a:endParaRPr lang="en-US" altLang="en-US" sz="4000"/>
          </a:p>
        </p:txBody>
      </p:sp>
      <p:sp>
        <p:nvSpPr>
          <p:cNvPr id="41" name="Text Box 15"/>
          <p:cNvSpPr txBox="1">
            <a:spLocks noChangeArrowheads="1"/>
          </p:cNvSpPr>
          <p:nvPr/>
        </p:nvSpPr>
        <p:spPr bwMode="auto">
          <a:xfrm>
            <a:off x="6007224" y="2275384"/>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a:t>
            </a:r>
            <a:endParaRPr lang="en-US" altLang="en-US" sz="4000"/>
          </a:p>
        </p:txBody>
      </p:sp>
      <p:sp>
        <p:nvSpPr>
          <p:cNvPr id="42" name="Line 16"/>
          <p:cNvSpPr>
            <a:spLocks noChangeShapeType="1"/>
          </p:cNvSpPr>
          <p:nvPr/>
        </p:nvSpPr>
        <p:spPr bwMode="auto">
          <a:xfrm>
            <a:off x="6159624" y="3251696"/>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Text Box 17"/>
          <p:cNvSpPr txBox="1">
            <a:spLocks noChangeArrowheads="1"/>
          </p:cNvSpPr>
          <p:nvPr/>
        </p:nvSpPr>
        <p:spPr bwMode="auto">
          <a:xfrm>
            <a:off x="6083424" y="3251696"/>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solidFill>
                  <a:srgbClr val="FF3300"/>
                </a:solidFill>
              </a:rPr>
              <a:t>   47,66</a:t>
            </a:r>
            <a:endParaRPr lang="en-US" altLang="en-US" sz="4000">
              <a:solidFill>
                <a:srgbClr val="FF3300"/>
              </a:solidFill>
            </a:endParaRPr>
          </a:p>
        </p:txBody>
      </p:sp>
      <p:sp>
        <p:nvSpPr>
          <p:cNvPr id="44" name="Text Box 18"/>
          <p:cNvSpPr txBox="1">
            <a:spLocks noChangeArrowheads="1"/>
          </p:cNvSpPr>
          <p:nvPr/>
        </p:nvSpPr>
        <p:spPr bwMode="auto">
          <a:xfrm>
            <a:off x="6388224" y="2718296"/>
            <a:ext cx="121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t>11,23  </a:t>
            </a:r>
            <a:endParaRPr lang="en-US" altLang="en-US" sz="4000"/>
          </a:p>
        </p:txBody>
      </p:sp>
      <p:sp>
        <p:nvSpPr>
          <p:cNvPr id="47" name="Text Box 3"/>
          <p:cNvSpPr txBox="1">
            <a:spLocks noChangeArrowheads="1"/>
          </p:cNvSpPr>
          <p:nvPr/>
        </p:nvSpPr>
        <p:spPr bwMode="auto">
          <a:xfrm>
            <a:off x="216024" y="3694609"/>
            <a:ext cx="907250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4400" dirty="0">
                <a:solidFill>
                  <a:srgbClr val="0070C0"/>
                </a:solidFill>
                <a:latin typeface="VNI-Times" pitchFamily="2" charset="0"/>
              </a:rPr>
              <a:t>       </a:t>
            </a:r>
            <a:r>
              <a:rPr lang="en-US" sz="2800" dirty="0" err="1">
                <a:solidFill>
                  <a:srgbClr val="0070C0"/>
                </a:solidFill>
              </a:rPr>
              <a:t>Trong</a:t>
            </a:r>
            <a:r>
              <a:rPr lang="en-US" sz="2800" dirty="0">
                <a:solidFill>
                  <a:srgbClr val="0070C0"/>
                </a:solidFill>
              </a:rPr>
              <a:t> </a:t>
            </a:r>
            <a:r>
              <a:rPr lang="en-US" sz="2800" dirty="0" err="1">
                <a:solidFill>
                  <a:srgbClr val="0070C0"/>
                </a:solidFill>
              </a:rPr>
              <a:t>tiết</a:t>
            </a:r>
            <a:r>
              <a:rPr lang="en-US" sz="2800" dirty="0">
                <a:solidFill>
                  <a:srgbClr val="0070C0"/>
                </a:solidFill>
              </a:rPr>
              <a:t> </a:t>
            </a:r>
            <a:r>
              <a:rPr lang="en-US" sz="2800" dirty="0" err="1">
                <a:solidFill>
                  <a:srgbClr val="0070C0"/>
                </a:solidFill>
              </a:rPr>
              <a:t>học</a:t>
            </a:r>
            <a:r>
              <a:rPr lang="en-US" sz="2800" dirty="0">
                <a:solidFill>
                  <a:srgbClr val="0070C0"/>
                </a:solidFill>
              </a:rPr>
              <a:t> </a:t>
            </a:r>
            <a:r>
              <a:rPr lang="en-US" sz="2800" dirty="0" err="1">
                <a:solidFill>
                  <a:srgbClr val="0070C0"/>
                </a:solidFill>
              </a:rPr>
              <a:t>này</a:t>
            </a:r>
            <a:r>
              <a:rPr lang="en-US" sz="2800" dirty="0">
                <a:solidFill>
                  <a:srgbClr val="0070C0"/>
                </a:solidFill>
              </a:rPr>
              <a:t> </a:t>
            </a:r>
            <a:r>
              <a:rPr lang="en-US" sz="2800" dirty="0" err="1">
                <a:solidFill>
                  <a:srgbClr val="0070C0"/>
                </a:solidFill>
              </a:rPr>
              <a:t>chúng</a:t>
            </a:r>
            <a:r>
              <a:rPr lang="en-US" sz="2800" dirty="0">
                <a:solidFill>
                  <a:srgbClr val="0070C0"/>
                </a:solidFill>
              </a:rPr>
              <a:t> ta </a:t>
            </a:r>
            <a:r>
              <a:rPr lang="en-US" sz="2800" dirty="0" err="1">
                <a:solidFill>
                  <a:srgbClr val="0070C0"/>
                </a:solidFill>
              </a:rPr>
              <a:t>cùng</a:t>
            </a:r>
            <a:r>
              <a:rPr lang="en-US" sz="2800" dirty="0">
                <a:solidFill>
                  <a:srgbClr val="0070C0"/>
                </a:solidFill>
              </a:rPr>
              <a:t> </a:t>
            </a:r>
            <a:r>
              <a:rPr lang="en-US" sz="2800" dirty="0" err="1">
                <a:solidFill>
                  <a:srgbClr val="0070C0"/>
                </a:solidFill>
              </a:rPr>
              <a:t>làm</a:t>
            </a:r>
            <a:r>
              <a:rPr lang="en-US" sz="2800" dirty="0">
                <a:solidFill>
                  <a:srgbClr val="0070C0"/>
                </a:solidFill>
              </a:rPr>
              <a:t> </a:t>
            </a:r>
            <a:r>
              <a:rPr lang="en-US" sz="2800" dirty="0" err="1">
                <a:solidFill>
                  <a:srgbClr val="0070C0"/>
                </a:solidFill>
              </a:rPr>
              <a:t>một</a:t>
            </a:r>
            <a:r>
              <a:rPr lang="en-US" sz="2800" dirty="0">
                <a:solidFill>
                  <a:srgbClr val="0070C0"/>
                </a:solidFill>
              </a:rPr>
              <a:t> </a:t>
            </a:r>
            <a:r>
              <a:rPr lang="en-US" sz="2800" dirty="0" err="1">
                <a:solidFill>
                  <a:srgbClr val="0070C0"/>
                </a:solidFill>
              </a:rPr>
              <a:t>số</a:t>
            </a:r>
            <a:r>
              <a:rPr lang="en-US" sz="2800" dirty="0">
                <a:solidFill>
                  <a:srgbClr val="0070C0"/>
                </a:solidFill>
              </a:rPr>
              <a:t> </a:t>
            </a:r>
            <a:r>
              <a:rPr lang="en-US" sz="2800" dirty="0" err="1">
                <a:solidFill>
                  <a:srgbClr val="0070C0"/>
                </a:solidFill>
              </a:rPr>
              <a:t>bài</a:t>
            </a:r>
            <a:r>
              <a:rPr lang="en-US" sz="2800" dirty="0">
                <a:solidFill>
                  <a:srgbClr val="0070C0"/>
                </a:solidFill>
              </a:rPr>
              <a:t> </a:t>
            </a:r>
            <a:r>
              <a:rPr lang="en-US" sz="2800" dirty="0" err="1">
                <a:solidFill>
                  <a:srgbClr val="0070C0"/>
                </a:solidFill>
              </a:rPr>
              <a:t>tập</a:t>
            </a:r>
            <a:r>
              <a:rPr lang="en-US" sz="2800" dirty="0">
                <a:solidFill>
                  <a:srgbClr val="0070C0"/>
                </a:solidFill>
              </a:rPr>
              <a:t> </a:t>
            </a:r>
            <a:r>
              <a:rPr lang="en-US" sz="2800" dirty="0" err="1">
                <a:solidFill>
                  <a:srgbClr val="0070C0"/>
                </a:solidFill>
              </a:rPr>
              <a:t>luyện</a:t>
            </a:r>
            <a:r>
              <a:rPr lang="en-US" sz="2800" dirty="0">
                <a:solidFill>
                  <a:srgbClr val="0070C0"/>
                </a:solidFill>
              </a:rPr>
              <a:t> </a:t>
            </a:r>
            <a:r>
              <a:rPr lang="en-US" sz="2800" dirty="0" err="1">
                <a:solidFill>
                  <a:srgbClr val="0070C0"/>
                </a:solidFill>
              </a:rPr>
              <a:t>tập</a:t>
            </a:r>
            <a:r>
              <a:rPr lang="en-US" sz="2800" dirty="0">
                <a:solidFill>
                  <a:srgbClr val="0070C0"/>
                </a:solidFill>
              </a:rPr>
              <a:t> </a:t>
            </a:r>
            <a:r>
              <a:rPr lang="en-US" sz="2800" dirty="0" err="1">
                <a:solidFill>
                  <a:srgbClr val="0070C0"/>
                </a:solidFill>
              </a:rPr>
              <a:t>về</a:t>
            </a:r>
            <a:r>
              <a:rPr lang="en-US" sz="2800" dirty="0">
                <a:solidFill>
                  <a:srgbClr val="0070C0"/>
                </a:solidFill>
              </a:rPr>
              <a:t> </a:t>
            </a:r>
            <a:r>
              <a:rPr lang="en-US" sz="2800" dirty="0" err="1">
                <a:solidFill>
                  <a:srgbClr val="0070C0"/>
                </a:solidFill>
              </a:rPr>
              <a:t>các</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tính</a:t>
            </a:r>
            <a:r>
              <a:rPr lang="en-US" sz="2800" dirty="0">
                <a:solidFill>
                  <a:srgbClr val="0070C0"/>
                </a:solidFill>
              </a:rPr>
              <a:t> </a:t>
            </a:r>
            <a:r>
              <a:rPr lang="en-US" sz="2800" dirty="0" err="1">
                <a:solidFill>
                  <a:srgbClr val="0070C0"/>
                </a:solidFill>
              </a:rPr>
              <a:t>tổng</a:t>
            </a:r>
            <a:r>
              <a:rPr lang="en-US" sz="2800" dirty="0">
                <a:solidFill>
                  <a:srgbClr val="0070C0"/>
                </a:solidFill>
              </a:rPr>
              <a:t> </a:t>
            </a:r>
            <a:r>
              <a:rPr lang="en-US" sz="2800" dirty="0" err="1">
                <a:solidFill>
                  <a:srgbClr val="0070C0"/>
                </a:solidFill>
              </a:rPr>
              <a:t>nhiều</a:t>
            </a:r>
            <a:r>
              <a:rPr lang="en-US" sz="2800" dirty="0">
                <a:solidFill>
                  <a:srgbClr val="0070C0"/>
                </a:solidFill>
              </a:rPr>
              <a:t> </a:t>
            </a:r>
            <a:r>
              <a:rPr lang="en-US" sz="2800" dirty="0" err="1">
                <a:solidFill>
                  <a:srgbClr val="0070C0"/>
                </a:solidFill>
              </a:rPr>
              <a:t>số</a:t>
            </a:r>
            <a:r>
              <a:rPr lang="en-US" sz="2800" dirty="0">
                <a:solidFill>
                  <a:srgbClr val="0070C0"/>
                </a:solidFill>
              </a:rPr>
              <a:t> </a:t>
            </a:r>
            <a:r>
              <a:rPr lang="en-US" sz="2800" dirty="0" err="1">
                <a:solidFill>
                  <a:srgbClr val="0070C0"/>
                </a:solidFill>
              </a:rPr>
              <a:t>thập</a:t>
            </a:r>
            <a:r>
              <a:rPr lang="en-US" sz="2800" dirty="0">
                <a:solidFill>
                  <a:srgbClr val="0070C0"/>
                </a:solidFill>
              </a:rPr>
              <a:t> </a:t>
            </a:r>
            <a:r>
              <a:rPr lang="en-US" sz="2800" dirty="0" err="1">
                <a:solidFill>
                  <a:srgbClr val="0070C0"/>
                </a:solidFill>
              </a:rPr>
              <a:t>phân</a:t>
            </a:r>
            <a:r>
              <a:rPr lang="en-US" sz="2800" dirty="0">
                <a:solidFill>
                  <a:srgbClr val="0070C0"/>
                </a:solidFill>
              </a:rPr>
              <a:t>.</a:t>
            </a:r>
          </a:p>
          <a:p>
            <a:pPr eaLnBrk="0" fontAlgn="base" hangingPunct="0">
              <a:spcBef>
                <a:spcPct val="50000"/>
              </a:spcBef>
              <a:spcAft>
                <a:spcPct val="0"/>
              </a:spcAft>
            </a:pPr>
            <a:endParaRPr lang="en-US" altLang="en-US" sz="4400" dirty="0">
              <a:solidFill>
                <a:srgbClr val="0070C0"/>
              </a:solidFill>
              <a:latin typeface="VNI-Times" pitchFamily="2" charset="0"/>
            </a:endParaRPr>
          </a:p>
        </p:txBody>
      </p:sp>
    </p:spTree>
    <p:extLst>
      <p:ext uri="{BB962C8B-B14F-4D97-AF65-F5344CB8AC3E}">
        <p14:creationId xmlns:p14="http://schemas.microsoft.com/office/powerpoint/2010/main" val="1328700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
                                        </p:tgtEl>
                                        <p:attrNameLst>
                                          <p:attrName>style.visibility</p:attrName>
                                        </p:attrNameLst>
                                      </p:cBhvr>
                                      <p:to>
                                        <p:strVal val="visible"/>
                                      </p:to>
                                    </p:set>
                                    <p:anim calcmode="discrete" valueType="clr">
                                      <p:cBhvr override="childStyle">
                                        <p:cTn id="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
                                        </p:tgtEl>
                                        <p:attrNameLst>
                                          <p:attrName>fillcolor</p:attrName>
                                        </p:attrNameLst>
                                      </p:cBhvr>
                                      <p:tavLst>
                                        <p:tav tm="0">
                                          <p:val>
                                            <p:clrVal>
                                              <a:schemeClr val="accent2"/>
                                            </p:clrVal>
                                          </p:val>
                                        </p:tav>
                                        <p:tav tm="50000">
                                          <p:val>
                                            <p:clrVal>
                                              <a:schemeClr val="hlink"/>
                                            </p:clrVal>
                                          </p:val>
                                        </p:tav>
                                      </p:tavLst>
                                    </p:anim>
                                    <p:set>
                                      <p:cBhvr>
                                        <p:cTn id="9" dur="80"/>
                                        <p:tgtEl>
                                          <p:spTgt spid="2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0"/>
                                        </p:tgtEl>
                                        <p:attrNameLst>
                                          <p:attrName>style.visibility</p:attrName>
                                        </p:attrNameLst>
                                      </p:cBhvr>
                                      <p:to>
                                        <p:strVal val="visible"/>
                                      </p:to>
                                    </p:set>
                                    <p:anim calcmode="discrete" valueType="clr">
                                      <p:cBhvr override="childStyle">
                                        <p:cTn id="14"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0"/>
                                        </p:tgtEl>
                                        <p:attrNameLst>
                                          <p:attrName>fillcolor</p:attrName>
                                        </p:attrNameLst>
                                      </p:cBhvr>
                                      <p:tavLst>
                                        <p:tav tm="0">
                                          <p:val>
                                            <p:clrVal>
                                              <a:schemeClr val="accent2"/>
                                            </p:clrVal>
                                          </p:val>
                                        </p:tav>
                                        <p:tav tm="50000">
                                          <p:val>
                                            <p:clrVal>
                                              <a:schemeClr val="hlink"/>
                                            </p:clrVal>
                                          </p:val>
                                        </p:tav>
                                      </p:tavLst>
                                    </p:anim>
                                    <p:set>
                                      <p:cBhvr>
                                        <p:cTn id="16" dur="80"/>
                                        <p:tgtEl>
                                          <p:spTgt spid="3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1"/>
                                        </p:tgtEl>
                                        <p:attrNameLst>
                                          <p:attrName>style.visibility</p:attrName>
                                        </p:attrNameLst>
                                      </p:cBhvr>
                                      <p:to>
                                        <p:strVal val="visible"/>
                                      </p:to>
                                    </p:set>
                                    <p:anim calcmode="discrete" valueType="clr">
                                      <p:cBhvr override="childStyle">
                                        <p:cTn id="21"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1"/>
                                        </p:tgtEl>
                                        <p:attrNameLst>
                                          <p:attrName>fillcolor</p:attrName>
                                        </p:attrNameLst>
                                      </p:cBhvr>
                                      <p:tavLst>
                                        <p:tav tm="0">
                                          <p:val>
                                            <p:clrVal>
                                              <a:schemeClr val="accent2"/>
                                            </p:clrVal>
                                          </p:val>
                                        </p:tav>
                                        <p:tav tm="50000">
                                          <p:val>
                                            <p:clrVal>
                                              <a:schemeClr val="hlink"/>
                                            </p:clrVal>
                                          </p:val>
                                        </p:tav>
                                      </p:tavLst>
                                    </p:anim>
                                    <p:set>
                                      <p:cBhvr>
                                        <p:cTn id="23" dur="80"/>
                                        <p:tgtEl>
                                          <p:spTgt spid="31"/>
                                        </p:tgtEl>
                                        <p:attrNameLst>
                                          <p:attrName>fill.type</p:attrName>
                                        </p:attrNameLst>
                                      </p:cBhvr>
                                      <p:to>
                                        <p:strVal val="solid"/>
                                      </p:to>
                                    </p:set>
                                  </p:childTnLst>
                                </p:cTn>
                              </p:par>
                            </p:childTnLst>
                          </p:cTn>
                        </p:par>
                        <p:par>
                          <p:cTn id="24" fill="hold">
                            <p:stCondLst>
                              <p:cond delay="24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34"/>
                                        </p:tgtEl>
                                        <p:attrNameLst>
                                          <p:attrName>style.visibility</p:attrName>
                                        </p:attrNameLst>
                                      </p:cBhvr>
                                      <p:to>
                                        <p:strVal val="visible"/>
                                      </p:to>
                                    </p:set>
                                    <p:anim calcmode="discrete" valueType="clr">
                                      <p:cBhvr override="childStyle">
                                        <p:cTn id="27" dur="300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28" dur="3000"/>
                                        <p:tgtEl>
                                          <p:spTgt spid="34"/>
                                        </p:tgtEl>
                                        <p:attrNameLst>
                                          <p:attrName>fillcolor</p:attrName>
                                        </p:attrNameLst>
                                      </p:cBhvr>
                                      <p:tavLst>
                                        <p:tav tm="0">
                                          <p:val>
                                            <p:clrVal>
                                              <a:schemeClr val="accent2"/>
                                            </p:clrVal>
                                          </p:val>
                                        </p:tav>
                                        <p:tav tm="50000">
                                          <p:val>
                                            <p:clrVal>
                                              <a:schemeClr val="hlink"/>
                                            </p:clrVal>
                                          </p:val>
                                        </p:tav>
                                      </p:tavLst>
                                    </p:anim>
                                    <p:set>
                                      <p:cBhvr>
                                        <p:cTn id="29" dur="3000"/>
                                        <p:tgtEl>
                                          <p:spTgt spid="34"/>
                                        </p:tgtEl>
                                        <p:attrNameLst>
                                          <p:attrName>fill.type</p:attrName>
                                        </p:attrNameLst>
                                      </p:cBhvr>
                                      <p:to>
                                        <p:strVal val="solid"/>
                                      </p:to>
                                    </p:set>
                                  </p:childTnLst>
                                </p:cTn>
                              </p:par>
                            </p:childTnLst>
                          </p:cTn>
                        </p:par>
                        <p:par>
                          <p:cTn id="30" fill="hold">
                            <p:stCondLst>
                              <p:cond delay="924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35"/>
                                        </p:tgtEl>
                                        <p:attrNameLst>
                                          <p:attrName>style.visibility</p:attrName>
                                        </p:attrNameLst>
                                      </p:cBhvr>
                                      <p:to>
                                        <p:strVal val="visible"/>
                                      </p:to>
                                    </p:set>
                                    <p:anim calcmode="discrete" valueType="clr">
                                      <p:cBhvr override="childStyle">
                                        <p:cTn id="33"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35"/>
                                        </p:tgtEl>
                                        <p:attrNameLst>
                                          <p:attrName>fillcolor</p:attrName>
                                        </p:attrNameLst>
                                      </p:cBhvr>
                                      <p:tavLst>
                                        <p:tav tm="0">
                                          <p:val>
                                            <p:clrVal>
                                              <a:schemeClr val="accent2"/>
                                            </p:clrVal>
                                          </p:val>
                                        </p:tav>
                                        <p:tav tm="50000">
                                          <p:val>
                                            <p:clrVal>
                                              <a:schemeClr val="hlink"/>
                                            </p:clrVal>
                                          </p:val>
                                        </p:tav>
                                      </p:tavLst>
                                    </p:anim>
                                    <p:set>
                                      <p:cBhvr>
                                        <p:cTn id="35" dur="80"/>
                                        <p:tgtEl>
                                          <p:spTgt spid="35"/>
                                        </p:tgtEl>
                                        <p:attrNameLst>
                                          <p:attrName>fill.type</p:attrName>
                                        </p:attrNameLst>
                                      </p:cBhvr>
                                      <p:to>
                                        <p:strVal val="solid"/>
                                      </p:to>
                                    </p:set>
                                  </p:childTnLst>
                                </p:cTn>
                              </p:par>
                            </p:childTnLst>
                          </p:cTn>
                        </p:par>
                        <p:par>
                          <p:cTn id="36" fill="hold">
                            <p:stCondLst>
                              <p:cond delay="932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38"/>
                                        </p:tgtEl>
                                        <p:attrNameLst>
                                          <p:attrName>style.visibility</p:attrName>
                                        </p:attrNameLst>
                                      </p:cBhvr>
                                      <p:to>
                                        <p:strVal val="visible"/>
                                      </p:to>
                                    </p:set>
                                    <p:anim calcmode="discrete" valueType="clr">
                                      <p:cBhvr override="childStyle">
                                        <p:cTn id="39" dur="300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40" dur="3000"/>
                                        <p:tgtEl>
                                          <p:spTgt spid="38"/>
                                        </p:tgtEl>
                                        <p:attrNameLst>
                                          <p:attrName>fillcolor</p:attrName>
                                        </p:attrNameLst>
                                      </p:cBhvr>
                                      <p:tavLst>
                                        <p:tav tm="0">
                                          <p:val>
                                            <p:clrVal>
                                              <a:schemeClr val="accent2"/>
                                            </p:clrVal>
                                          </p:val>
                                        </p:tav>
                                        <p:tav tm="50000">
                                          <p:val>
                                            <p:clrVal>
                                              <a:schemeClr val="hlink"/>
                                            </p:clrVal>
                                          </p:val>
                                        </p:tav>
                                      </p:tavLst>
                                    </p:anim>
                                    <p:set>
                                      <p:cBhvr>
                                        <p:cTn id="41" dur="3000"/>
                                        <p:tgtEl>
                                          <p:spTgt spid="38"/>
                                        </p:tgtEl>
                                        <p:attrNameLst>
                                          <p:attrName>fill.type</p:attrName>
                                        </p:attrNameLst>
                                      </p:cBhvr>
                                      <p:to>
                                        <p:strVal val="solid"/>
                                      </p:to>
                                    </p:set>
                                  </p:childTnLst>
                                </p:cTn>
                              </p:par>
                            </p:childTnLst>
                          </p:cTn>
                        </p:par>
                        <p:par>
                          <p:cTn id="42" fill="hold">
                            <p:stCondLst>
                              <p:cond delay="16820"/>
                            </p:stCondLst>
                            <p:childTnLst>
                              <p:par>
                                <p:cTn id="43" presetID="2" presetClass="entr" presetSubtype="4"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37"/>
                                        </p:tgtEl>
                                        <p:attrNameLst>
                                          <p:attrName>style.visibility</p:attrName>
                                        </p:attrNameLst>
                                      </p:cBhvr>
                                      <p:to>
                                        <p:strVal val="visible"/>
                                      </p:to>
                                    </p:set>
                                    <p:anim calcmode="discrete" valueType="clr">
                                      <p:cBhvr override="childStyle">
                                        <p:cTn id="51"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37"/>
                                        </p:tgtEl>
                                        <p:attrNameLst>
                                          <p:attrName>fillcolor</p:attrName>
                                        </p:attrNameLst>
                                      </p:cBhvr>
                                      <p:tavLst>
                                        <p:tav tm="0">
                                          <p:val>
                                            <p:clrVal>
                                              <a:schemeClr val="accent2"/>
                                            </p:clrVal>
                                          </p:val>
                                        </p:tav>
                                        <p:tav tm="50000">
                                          <p:val>
                                            <p:clrVal>
                                              <a:schemeClr val="hlink"/>
                                            </p:clrVal>
                                          </p:val>
                                        </p:tav>
                                      </p:tavLst>
                                    </p:anim>
                                    <p:set>
                                      <p:cBhvr>
                                        <p:cTn id="53" dur="80"/>
                                        <p:tgtEl>
                                          <p:spTgt spid="37"/>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39"/>
                                        </p:tgtEl>
                                        <p:attrNameLst>
                                          <p:attrName>style.visibility</p:attrName>
                                        </p:attrNameLst>
                                      </p:cBhvr>
                                      <p:to>
                                        <p:strVal val="visible"/>
                                      </p:to>
                                    </p:set>
                                    <p:anim calcmode="discrete" valueType="clr">
                                      <p:cBhvr override="childStyle">
                                        <p:cTn id="58"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39"/>
                                        </p:tgtEl>
                                        <p:attrNameLst>
                                          <p:attrName>fillcolor</p:attrName>
                                        </p:attrNameLst>
                                      </p:cBhvr>
                                      <p:tavLst>
                                        <p:tav tm="0">
                                          <p:val>
                                            <p:clrVal>
                                              <a:schemeClr val="accent2"/>
                                            </p:clrVal>
                                          </p:val>
                                        </p:tav>
                                        <p:tav tm="50000">
                                          <p:val>
                                            <p:clrVal>
                                              <a:schemeClr val="hlink"/>
                                            </p:clrVal>
                                          </p:val>
                                        </p:tav>
                                      </p:tavLst>
                                    </p:anim>
                                    <p:set>
                                      <p:cBhvr>
                                        <p:cTn id="60" dur="80"/>
                                        <p:tgtEl>
                                          <p:spTgt spid="39"/>
                                        </p:tgtEl>
                                        <p:attrNameLst>
                                          <p:attrName>fill.type</p:attrName>
                                        </p:attrNameLst>
                                      </p:cBhvr>
                                      <p:to>
                                        <p:strVal val="solid"/>
                                      </p:to>
                                    </p:set>
                                  </p:childTnLst>
                                </p:cTn>
                              </p:par>
                            </p:childTnLst>
                          </p:cTn>
                        </p:par>
                        <p:par>
                          <p:cTn id="61" fill="hold">
                            <p:stCondLst>
                              <p:cond delay="240"/>
                            </p:stCondLst>
                            <p:childTnLst>
                              <p:par>
                                <p:cTn id="62" presetID="27" presetClass="entr" presetSubtype="0" fill="hold" grpId="0" nodeType="afterEffect">
                                  <p:stCondLst>
                                    <p:cond delay="0"/>
                                  </p:stCondLst>
                                  <p:iterate type="lt">
                                    <p:tmPct val="50000"/>
                                  </p:iterate>
                                  <p:childTnLst>
                                    <p:set>
                                      <p:cBhvr>
                                        <p:cTn id="63" dur="1" fill="hold">
                                          <p:stCondLst>
                                            <p:cond delay="0"/>
                                          </p:stCondLst>
                                        </p:cTn>
                                        <p:tgtEl>
                                          <p:spTgt spid="40"/>
                                        </p:tgtEl>
                                        <p:attrNameLst>
                                          <p:attrName>style.visibility</p:attrName>
                                        </p:attrNameLst>
                                      </p:cBhvr>
                                      <p:to>
                                        <p:strVal val="visible"/>
                                      </p:to>
                                    </p:set>
                                    <p:anim calcmode="discrete" valueType="clr">
                                      <p:cBhvr override="childStyle">
                                        <p:cTn id="64" dur="300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65" dur="3000"/>
                                        <p:tgtEl>
                                          <p:spTgt spid="40"/>
                                        </p:tgtEl>
                                        <p:attrNameLst>
                                          <p:attrName>fillcolor</p:attrName>
                                        </p:attrNameLst>
                                      </p:cBhvr>
                                      <p:tavLst>
                                        <p:tav tm="0">
                                          <p:val>
                                            <p:clrVal>
                                              <a:schemeClr val="accent2"/>
                                            </p:clrVal>
                                          </p:val>
                                        </p:tav>
                                        <p:tav tm="50000">
                                          <p:val>
                                            <p:clrVal>
                                              <a:schemeClr val="hlink"/>
                                            </p:clrVal>
                                          </p:val>
                                        </p:tav>
                                      </p:tavLst>
                                    </p:anim>
                                    <p:set>
                                      <p:cBhvr>
                                        <p:cTn id="66" dur="3000"/>
                                        <p:tgtEl>
                                          <p:spTgt spid="40"/>
                                        </p:tgtEl>
                                        <p:attrNameLst>
                                          <p:attrName>fill.type</p:attrName>
                                        </p:attrNameLst>
                                      </p:cBhvr>
                                      <p:to>
                                        <p:strVal val="solid"/>
                                      </p:to>
                                    </p:set>
                                  </p:childTnLst>
                                </p:cTn>
                              </p:par>
                            </p:childTnLst>
                          </p:cTn>
                        </p:par>
                        <p:par>
                          <p:cTn id="67" fill="hold">
                            <p:stCondLst>
                              <p:cond delay="7740"/>
                            </p:stCondLst>
                            <p:childTnLst>
                              <p:par>
                                <p:cTn id="68" presetID="27" presetClass="entr" presetSubtype="0" fill="hold" grpId="0" nodeType="afterEffect">
                                  <p:stCondLst>
                                    <p:cond delay="0"/>
                                  </p:stCondLst>
                                  <p:iterate type="lt">
                                    <p:tmPct val="50000"/>
                                  </p:iterate>
                                  <p:childTnLst>
                                    <p:set>
                                      <p:cBhvr>
                                        <p:cTn id="69" dur="1" fill="hold">
                                          <p:stCondLst>
                                            <p:cond delay="0"/>
                                          </p:stCondLst>
                                        </p:cTn>
                                        <p:tgtEl>
                                          <p:spTgt spid="41"/>
                                        </p:tgtEl>
                                        <p:attrNameLst>
                                          <p:attrName>style.visibility</p:attrName>
                                        </p:attrNameLst>
                                      </p:cBhvr>
                                      <p:to>
                                        <p:strVal val="visible"/>
                                      </p:to>
                                    </p:set>
                                    <p:anim calcmode="discrete" valueType="clr">
                                      <p:cBhvr override="childStyle">
                                        <p:cTn id="70"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1"/>
                                        </p:tgtEl>
                                        <p:attrNameLst>
                                          <p:attrName>fillcolor</p:attrName>
                                        </p:attrNameLst>
                                      </p:cBhvr>
                                      <p:tavLst>
                                        <p:tav tm="0">
                                          <p:val>
                                            <p:clrVal>
                                              <a:schemeClr val="accent2"/>
                                            </p:clrVal>
                                          </p:val>
                                        </p:tav>
                                        <p:tav tm="50000">
                                          <p:val>
                                            <p:clrVal>
                                              <a:schemeClr val="hlink"/>
                                            </p:clrVal>
                                          </p:val>
                                        </p:tav>
                                      </p:tavLst>
                                    </p:anim>
                                    <p:set>
                                      <p:cBhvr>
                                        <p:cTn id="72" dur="80"/>
                                        <p:tgtEl>
                                          <p:spTgt spid="41"/>
                                        </p:tgtEl>
                                        <p:attrNameLst>
                                          <p:attrName>fill.type</p:attrName>
                                        </p:attrNameLst>
                                      </p:cBhvr>
                                      <p:to>
                                        <p:strVal val="solid"/>
                                      </p:to>
                                    </p:set>
                                  </p:childTnLst>
                                </p:cTn>
                              </p:par>
                            </p:childTnLst>
                          </p:cTn>
                        </p:par>
                        <p:par>
                          <p:cTn id="73" fill="hold">
                            <p:stCondLst>
                              <p:cond delay="7820"/>
                            </p:stCondLst>
                            <p:childTnLst>
                              <p:par>
                                <p:cTn id="74" presetID="27" presetClass="entr" presetSubtype="0" fill="hold" grpId="0" nodeType="afterEffect">
                                  <p:stCondLst>
                                    <p:cond delay="0"/>
                                  </p:stCondLst>
                                  <p:iterate type="lt">
                                    <p:tmPct val="50000"/>
                                  </p:iterate>
                                  <p:childTnLst>
                                    <p:set>
                                      <p:cBhvr>
                                        <p:cTn id="75" dur="1" fill="hold">
                                          <p:stCondLst>
                                            <p:cond delay="0"/>
                                          </p:stCondLst>
                                        </p:cTn>
                                        <p:tgtEl>
                                          <p:spTgt spid="44"/>
                                        </p:tgtEl>
                                        <p:attrNameLst>
                                          <p:attrName>style.visibility</p:attrName>
                                        </p:attrNameLst>
                                      </p:cBhvr>
                                      <p:to>
                                        <p:strVal val="visible"/>
                                      </p:to>
                                    </p:set>
                                    <p:anim calcmode="discrete" valueType="clr">
                                      <p:cBhvr override="childStyle">
                                        <p:cTn id="76" dur="300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77" dur="3000"/>
                                        <p:tgtEl>
                                          <p:spTgt spid="44"/>
                                        </p:tgtEl>
                                        <p:attrNameLst>
                                          <p:attrName>fillcolor</p:attrName>
                                        </p:attrNameLst>
                                      </p:cBhvr>
                                      <p:tavLst>
                                        <p:tav tm="0">
                                          <p:val>
                                            <p:clrVal>
                                              <a:schemeClr val="accent2"/>
                                            </p:clrVal>
                                          </p:val>
                                        </p:tav>
                                        <p:tav tm="50000">
                                          <p:val>
                                            <p:clrVal>
                                              <a:schemeClr val="hlink"/>
                                            </p:clrVal>
                                          </p:val>
                                        </p:tav>
                                      </p:tavLst>
                                    </p:anim>
                                    <p:set>
                                      <p:cBhvr>
                                        <p:cTn id="78" dur="3000"/>
                                        <p:tgtEl>
                                          <p:spTgt spid="44"/>
                                        </p:tgtEl>
                                        <p:attrNameLst>
                                          <p:attrName>fill.type</p:attrName>
                                        </p:attrNameLst>
                                      </p:cBhvr>
                                      <p:to>
                                        <p:strVal val="solid"/>
                                      </p:to>
                                    </p:set>
                                  </p:childTnLst>
                                </p:cTn>
                              </p:par>
                            </p:childTnLst>
                          </p:cTn>
                        </p:par>
                        <p:par>
                          <p:cTn id="79" fill="hold">
                            <p:stCondLst>
                              <p:cond delay="16820"/>
                            </p:stCondLst>
                            <p:childTnLst>
                              <p:par>
                                <p:cTn id="80" presetID="2" presetClass="entr" presetSubtype="4" fill="hold" nodeType="afterEffect">
                                  <p:stCondLst>
                                    <p:cond delay="0"/>
                                  </p:stCondLst>
                                  <p:childTnLst>
                                    <p:set>
                                      <p:cBhvr>
                                        <p:cTn id="81" dur="1" fill="hold">
                                          <p:stCondLst>
                                            <p:cond delay="0"/>
                                          </p:stCondLst>
                                        </p:cTn>
                                        <p:tgtEl>
                                          <p:spTgt spid="42"/>
                                        </p:tgtEl>
                                        <p:attrNameLst>
                                          <p:attrName>style.visibility</p:attrName>
                                        </p:attrNameLst>
                                      </p:cBhvr>
                                      <p:to>
                                        <p:strVal val="visible"/>
                                      </p:to>
                                    </p:set>
                                    <p:anim calcmode="lin" valueType="num">
                                      <p:cBhvr additive="base">
                                        <p:cTn id="82" dur="500" fill="hold"/>
                                        <p:tgtEl>
                                          <p:spTgt spid="42"/>
                                        </p:tgtEl>
                                        <p:attrNameLst>
                                          <p:attrName>ppt_x</p:attrName>
                                        </p:attrNameLst>
                                      </p:cBhvr>
                                      <p:tavLst>
                                        <p:tav tm="0">
                                          <p:val>
                                            <p:strVal val="#ppt_x"/>
                                          </p:val>
                                        </p:tav>
                                        <p:tav tm="100000">
                                          <p:val>
                                            <p:strVal val="#ppt_x"/>
                                          </p:val>
                                        </p:tav>
                                      </p:tavLst>
                                    </p:anim>
                                    <p:anim calcmode="lin" valueType="num">
                                      <p:cBhvr additive="base">
                                        <p:cTn id="8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7" presetClass="entr" presetSubtype="0" fill="hold" grpId="0" nodeType="clickEffect">
                                  <p:stCondLst>
                                    <p:cond delay="0"/>
                                  </p:stCondLst>
                                  <p:iterate type="lt">
                                    <p:tmPct val="50000"/>
                                  </p:iterate>
                                  <p:childTnLst>
                                    <p:set>
                                      <p:cBhvr>
                                        <p:cTn id="87" dur="1" fill="hold">
                                          <p:stCondLst>
                                            <p:cond delay="0"/>
                                          </p:stCondLst>
                                        </p:cTn>
                                        <p:tgtEl>
                                          <p:spTgt spid="43"/>
                                        </p:tgtEl>
                                        <p:attrNameLst>
                                          <p:attrName>style.visibility</p:attrName>
                                        </p:attrNameLst>
                                      </p:cBhvr>
                                      <p:to>
                                        <p:strVal val="visible"/>
                                      </p:to>
                                    </p:set>
                                    <p:anim calcmode="discrete" valueType="clr">
                                      <p:cBhvr override="childStyle">
                                        <p:cTn id="88"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89" dur="80"/>
                                        <p:tgtEl>
                                          <p:spTgt spid="43"/>
                                        </p:tgtEl>
                                        <p:attrNameLst>
                                          <p:attrName>fillcolor</p:attrName>
                                        </p:attrNameLst>
                                      </p:cBhvr>
                                      <p:tavLst>
                                        <p:tav tm="0">
                                          <p:val>
                                            <p:clrVal>
                                              <a:schemeClr val="accent2"/>
                                            </p:clrVal>
                                          </p:val>
                                        </p:tav>
                                        <p:tav tm="50000">
                                          <p:val>
                                            <p:clrVal>
                                              <a:schemeClr val="hlink"/>
                                            </p:clrVal>
                                          </p:val>
                                        </p:tav>
                                      </p:tavLst>
                                    </p:anim>
                                    <p:set>
                                      <p:cBhvr>
                                        <p:cTn id="90" dur="80"/>
                                        <p:tgtEl>
                                          <p:spTgt spid="43"/>
                                        </p:tgtEl>
                                        <p:attrNameLst>
                                          <p:attrName>fill.type</p:attrName>
                                        </p:attrNameLst>
                                      </p:cBhvr>
                                      <p:to>
                                        <p:strVal val="solid"/>
                                      </p:to>
                                    </p:set>
                                  </p:childTnLst>
                                </p:cTn>
                              </p:par>
                            </p:childTnLst>
                          </p:cTn>
                        </p:par>
                      </p:childTnLst>
                    </p:cTn>
                  </p:par>
                  <p:par>
                    <p:cTn id="91" fill="hold">
                      <p:stCondLst>
                        <p:cond delay="indefinite"/>
                      </p:stCondLst>
                      <p:childTnLst>
                        <p:par>
                          <p:cTn id="92" fill="hold">
                            <p:stCondLst>
                              <p:cond delay="0"/>
                            </p:stCondLst>
                            <p:childTnLst>
                              <p:par>
                                <p:cTn id="93" presetID="27" presetClass="entr" presetSubtype="0" fill="hold" grpId="0" nodeType="clickEffect">
                                  <p:stCondLst>
                                    <p:cond delay="0"/>
                                  </p:stCondLst>
                                  <p:iterate type="lt">
                                    <p:tmPct val="50000"/>
                                  </p:iterate>
                                  <p:childTnLst>
                                    <p:set>
                                      <p:cBhvr>
                                        <p:cTn id="94" dur="1" fill="hold">
                                          <p:stCondLst>
                                            <p:cond delay="0"/>
                                          </p:stCondLst>
                                        </p:cTn>
                                        <p:tgtEl>
                                          <p:spTgt spid="47"/>
                                        </p:tgtEl>
                                        <p:attrNameLst>
                                          <p:attrName>style.visibility</p:attrName>
                                        </p:attrNameLst>
                                      </p:cBhvr>
                                      <p:to>
                                        <p:strVal val="visible"/>
                                      </p:to>
                                    </p:set>
                                    <p:anim calcmode="discrete" valueType="clr">
                                      <p:cBhvr override="childStyle">
                                        <p:cTn id="95"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96" dur="80"/>
                                        <p:tgtEl>
                                          <p:spTgt spid="47"/>
                                        </p:tgtEl>
                                        <p:attrNameLst>
                                          <p:attrName>fillcolor</p:attrName>
                                        </p:attrNameLst>
                                      </p:cBhvr>
                                      <p:tavLst>
                                        <p:tav tm="0">
                                          <p:val>
                                            <p:clrVal>
                                              <a:schemeClr val="accent2"/>
                                            </p:clrVal>
                                          </p:val>
                                        </p:tav>
                                        <p:tav tm="50000">
                                          <p:val>
                                            <p:clrVal>
                                              <a:schemeClr val="hlink"/>
                                            </p:clrVal>
                                          </p:val>
                                        </p:tav>
                                      </p:tavLst>
                                    </p:anim>
                                    <p:set>
                                      <p:cBhvr>
                                        <p:cTn id="97" dur="80"/>
                                        <p:tgtEl>
                                          <p:spTgt spid="47"/>
                                        </p:tgtEl>
                                        <p:attrNameLst>
                                          <p:attrName>fill.type</p:attrName>
                                        </p:attrNameLst>
                                      </p:cBhvr>
                                      <p:to>
                                        <p:strVal val="solid"/>
                                      </p:to>
                                    </p:set>
                                  </p:childTnLst>
                                </p:cTn>
                              </p:par>
                            </p:childTnLst>
                          </p:cTn>
                        </p:par>
                        <p:par>
                          <p:cTn id="98" fill="hold">
                            <p:stCondLst>
                              <p:cond delay="3280"/>
                            </p:stCondLst>
                            <p:childTnLst>
                              <p:par>
                                <p:cTn id="99" presetID="7" presetClass="exit" presetSubtype="4" fill="hold" grpId="1" nodeType="afterEffect">
                                  <p:stCondLst>
                                    <p:cond delay="0"/>
                                  </p:stCondLst>
                                  <p:iterate type="lt">
                                    <p:tmPct val="0"/>
                                  </p:iterate>
                                  <p:childTnLst>
                                    <p:anim calcmode="lin" valueType="num">
                                      <p:cBhvr additive="base">
                                        <p:cTn id="100" dur="5000"/>
                                        <p:tgtEl>
                                          <p:spTgt spid="47"/>
                                        </p:tgtEl>
                                        <p:attrNameLst>
                                          <p:attrName>ppt_x</p:attrName>
                                        </p:attrNameLst>
                                      </p:cBhvr>
                                      <p:tavLst>
                                        <p:tav tm="0">
                                          <p:val>
                                            <p:strVal val="ppt_x"/>
                                          </p:val>
                                        </p:tav>
                                        <p:tav tm="100000">
                                          <p:val>
                                            <p:strVal val="ppt_x"/>
                                          </p:val>
                                        </p:tav>
                                      </p:tavLst>
                                    </p:anim>
                                    <p:anim calcmode="lin" valueType="num">
                                      <p:cBhvr additive="base">
                                        <p:cTn id="101" dur="5000"/>
                                        <p:tgtEl>
                                          <p:spTgt spid="47"/>
                                        </p:tgtEl>
                                        <p:attrNameLst>
                                          <p:attrName>ppt_y</p:attrName>
                                        </p:attrNameLst>
                                      </p:cBhvr>
                                      <p:tavLst>
                                        <p:tav tm="0">
                                          <p:val>
                                            <p:strVal val="ppt_y"/>
                                          </p:val>
                                        </p:tav>
                                        <p:tav tm="100000">
                                          <p:val>
                                            <p:strVal val="1+ppt_h/2"/>
                                          </p:val>
                                        </p:tav>
                                      </p:tavLst>
                                    </p:anim>
                                    <p:set>
                                      <p:cBhvr>
                                        <p:cTn id="102" dur="1" fill="hold">
                                          <p:stCondLst>
                                            <p:cond delay="4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4" grpId="0"/>
      <p:bldP spid="35" grpId="0"/>
      <p:bldP spid="37" grpId="0"/>
      <p:bldP spid="38" grpId="0"/>
      <p:bldP spid="39" grpId="0"/>
      <p:bldP spid="40" grpId="0"/>
      <p:bldP spid="41" grpId="0"/>
      <p:bldP spid="43" grpId="0"/>
      <p:bldP spid="44" grpId="0"/>
      <p:bldP spid="47" grpId="0"/>
      <p:bldP spid="4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3"/>
          <p:cNvSpPr txBox="1">
            <a:spLocks noChangeArrowheads="1"/>
          </p:cNvSpPr>
          <p:nvPr/>
        </p:nvSpPr>
        <p:spPr bwMode="auto">
          <a:xfrm>
            <a:off x="863588" y="-36700"/>
            <a:ext cx="7620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latin typeface="Times New Roman" panose="02020603050405020304" pitchFamily="18" charset="0"/>
              </a:rPr>
              <a:t> </a:t>
            </a:r>
            <a:r>
              <a:rPr lang="en-US" sz="3200" u="sng" dirty="0" err="1">
                <a:latin typeface="Times New Roman" panose="02020603050405020304" pitchFamily="18" charset="0"/>
              </a:rPr>
              <a:t>Bài</a:t>
            </a:r>
            <a:r>
              <a:rPr lang="en-US" sz="3200" u="sng" dirty="0">
                <a:latin typeface="Times New Roman" panose="02020603050405020304" pitchFamily="18" charset="0"/>
              </a:rPr>
              <a:t> </a:t>
            </a:r>
            <a:r>
              <a:rPr lang="en-US" sz="3200" u="sng" dirty="0" err="1">
                <a:latin typeface="Times New Roman" panose="02020603050405020304" pitchFamily="18" charset="0"/>
              </a:rPr>
              <a:t>tập</a:t>
            </a:r>
            <a:r>
              <a:rPr lang="en-US" sz="3200" u="sng" dirty="0">
                <a:latin typeface="Times New Roman" panose="02020603050405020304" pitchFamily="18" charset="0"/>
              </a:rPr>
              <a:t> 2</a:t>
            </a:r>
            <a:r>
              <a:rPr lang="en-US" sz="3200" dirty="0">
                <a:latin typeface="Times New Roman" panose="02020603050405020304" pitchFamily="18" charset="0"/>
              </a:rPr>
              <a:t>:  </a:t>
            </a:r>
            <a:r>
              <a:rPr lang="en-US" sz="3200" dirty="0" err="1">
                <a:latin typeface="Times New Roman" panose="02020603050405020304" pitchFamily="18" charset="0"/>
              </a:rPr>
              <a:t>Tính</a:t>
            </a:r>
            <a:r>
              <a:rPr lang="en-US" sz="3200" dirty="0">
                <a:latin typeface="Times New Roman" panose="02020603050405020304" pitchFamily="18" charset="0"/>
              </a:rPr>
              <a:t> </a:t>
            </a:r>
            <a:r>
              <a:rPr lang="en-US" sz="3200" dirty="0" err="1">
                <a:latin typeface="Times New Roman" panose="02020603050405020304" pitchFamily="18" charset="0"/>
              </a:rPr>
              <a:t>bằng</a:t>
            </a:r>
            <a:r>
              <a:rPr lang="en-US" sz="3200" dirty="0">
                <a:latin typeface="Times New Roman" panose="02020603050405020304" pitchFamily="18" charset="0"/>
              </a:rPr>
              <a:t> </a:t>
            </a:r>
            <a:r>
              <a:rPr lang="en-US" sz="3200" dirty="0" err="1">
                <a:latin typeface="Times New Roman" panose="02020603050405020304" pitchFamily="18" charset="0"/>
              </a:rPr>
              <a:t>cách</a:t>
            </a:r>
            <a:r>
              <a:rPr lang="en-US" sz="3200" dirty="0">
                <a:latin typeface="Times New Roman" panose="02020603050405020304" pitchFamily="18" charset="0"/>
              </a:rPr>
              <a:t> </a:t>
            </a:r>
            <a:r>
              <a:rPr lang="en-US" sz="3200" dirty="0" err="1">
                <a:latin typeface="Times New Roman" panose="02020603050405020304" pitchFamily="18" charset="0"/>
              </a:rPr>
              <a:t>thuận</a:t>
            </a:r>
            <a:r>
              <a:rPr lang="en-US" sz="3200" dirty="0">
                <a:latin typeface="Times New Roman" panose="02020603050405020304" pitchFamily="18" charset="0"/>
              </a:rPr>
              <a:t> </a:t>
            </a:r>
            <a:r>
              <a:rPr lang="en-US" sz="3200" dirty="0" err="1">
                <a:latin typeface="Times New Roman" panose="02020603050405020304" pitchFamily="18" charset="0"/>
              </a:rPr>
              <a:t>tiện</a:t>
            </a:r>
            <a:r>
              <a:rPr lang="en-US" sz="3200" dirty="0">
                <a:latin typeface="Times New Roman" panose="02020603050405020304" pitchFamily="18" charset="0"/>
              </a:rPr>
              <a:t> </a:t>
            </a:r>
            <a:r>
              <a:rPr lang="en-US" sz="3200" dirty="0" err="1">
                <a:latin typeface="Times New Roman" panose="02020603050405020304" pitchFamily="18" charset="0"/>
              </a:rPr>
              <a:t>nhất</a:t>
            </a:r>
            <a:r>
              <a:rPr lang="en-US" sz="3200" dirty="0">
                <a:latin typeface="Times New Roman" panose="02020603050405020304" pitchFamily="18" charset="0"/>
              </a:rPr>
              <a:t>:</a:t>
            </a:r>
            <a:endParaRPr lang="en-US" sz="4400" dirty="0">
              <a:latin typeface="Times New Roman" panose="02020603050405020304" pitchFamily="18" charset="0"/>
            </a:endParaRPr>
          </a:p>
          <a:p>
            <a:pPr eaLnBrk="0" fontAlgn="base" hangingPunct="0">
              <a:spcBef>
                <a:spcPct val="50000"/>
              </a:spcBef>
              <a:spcAft>
                <a:spcPct val="0"/>
              </a:spcAft>
            </a:pPr>
            <a:endParaRPr lang="en-US" altLang="en-US" sz="3200" dirty="0">
              <a:latin typeface="VNI-Times" pitchFamily="2" charset="0"/>
            </a:endParaRPr>
          </a:p>
        </p:txBody>
      </p:sp>
      <p:sp>
        <p:nvSpPr>
          <p:cNvPr id="38" name="Text Box 4" descr="White marble"/>
          <p:cNvSpPr txBox="1">
            <a:spLocks noChangeArrowheads="1"/>
          </p:cNvSpPr>
          <p:nvPr/>
        </p:nvSpPr>
        <p:spPr bwMode="auto">
          <a:xfrm>
            <a:off x="304800" y="1690688"/>
            <a:ext cx="3962400" cy="519112"/>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t>a) 4,68 +  6,03  +  3,97</a:t>
            </a:r>
          </a:p>
        </p:txBody>
      </p:sp>
      <p:sp>
        <p:nvSpPr>
          <p:cNvPr id="39" name="Text Box 5" descr="White marble"/>
          <p:cNvSpPr txBox="1">
            <a:spLocks noChangeArrowheads="1"/>
          </p:cNvSpPr>
          <p:nvPr/>
        </p:nvSpPr>
        <p:spPr bwMode="auto">
          <a:xfrm>
            <a:off x="4419600" y="1690688"/>
            <a:ext cx="4419600" cy="519112"/>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t>b)  6,9   +  8,4 +  3,1  + 0,2</a:t>
            </a:r>
          </a:p>
        </p:txBody>
      </p:sp>
      <p:sp>
        <p:nvSpPr>
          <p:cNvPr id="40" name="Text Box 6" descr="White marble"/>
          <p:cNvSpPr txBox="1">
            <a:spLocks noChangeArrowheads="1"/>
          </p:cNvSpPr>
          <p:nvPr/>
        </p:nvSpPr>
        <p:spPr bwMode="auto">
          <a:xfrm>
            <a:off x="304800" y="2193925"/>
            <a:ext cx="1828800" cy="701675"/>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t>=</a:t>
            </a:r>
            <a:r>
              <a:rPr lang="en-US" altLang="en-US" sz="4000"/>
              <a:t> </a:t>
            </a:r>
            <a:r>
              <a:rPr lang="en-US" altLang="en-US" sz="2800"/>
              <a:t>4,68   +         </a:t>
            </a:r>
          </a:p>
        </p:txBody>
      </p:sp>
      <p:sp>
        <p:nvSpPr>
          <p:cNvPr id="41" name="Text Box 7" descr="White marble"/>
          <p:cNvSpPr txBox="1">
            <a:spLocks noChangeArrowheads="1"/>
          </p:cNvSpPr>
          <p:nvPr/>
        </p:nvSpPr>
        <p:spPr bwMode="auto">
          <a:xfrm>
            <a:off x="1905000" y="2346325"/>
            <a:ext cx="1600200" cy="519113"/>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t>  10</a:t>
            </a:r>
          </a:p>
        </p:txBody>
      </p:sp>
      <p:sp>
        <p:nvSpPr>
          <p:cNvPr id="42" name="Text Box 8" descr="White marble"/>
          <p:cNvSpPr txBox="1">
            <a:spLocks noChangeArrowheads="1"/>
          </p:cNvSpPr>
          <p:nvPr/>
        </p:nvSpPr>
        <p:spPr bwMode="auto">
          <a:xfrm>
            <a:off x="381000" y="2909888"/>
            <a:ext cx="2667000" cy="519112"/>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t>=          14,68</a:t>
            </a:r>
          </a:p>
        </p:txBody>
      </p:sp>
      <p:sp>
        <p:nvSpPr>
          <p:cNvPr id="43" name="AutoShape 9"/>
          <p:cNvSpPr>
            <a:spLocks/>
          </p:cNvSpPr>
          <p:nvPr/>
        </p:nvSpPr>
        <p:spPr bwMode="auto">
          <a:xfrm rot="5400000">
            <a:off x="2667000" y="1447800"/>
            <a:ext cx="228600" cy="1600200"/>
          </a:xfrm>
          <a:prstGeom prst="rightBrace">
            <a:avLst>
              <a:gd name="adj1" fmla="val 58333"/>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p>
        </p:txBody>
      </p:sp>
      <p:sp>
        <p:nvSpPr>
          <p:cNvPr id="44" name="Text Box 10" descr="White marble"/>
          <p:cNvSpPr txBox="1">
            <a:spLocks noChangeArrowheads="1"/>
          </p:cNvSpPr>
          <p:nvPr/>
        </p:nvSpPr>
        <p:spPr bwMode="auto">
          <a:xfrm>
            <a:off x="4419600" y="2133600"/>
            <a:ext cx="3048000" cy="701675"/>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t>=</a:t>
            </a:r>
            <a:r>
              <a:rPr lang="en-US" altLang="en-US" sz="4000"/>
              <a:t> </a:t>
            </a:r>
            <a:r>
              <a:rPr lang="en-US" altLang="en-US" sz="2800"/>
              <a:t> 6,9  +   3,1  +    </a:t>
            </a:r>
          </a:p>
        </p:txBody>
      </p:sp>
      <p:sp>
        <p:nvSpPr>
          <p:cNvPr id="45" name="Text Box 11" descr="White marble"/>
          <p:cNvSpPr txBox="1">
            <a:spLocks noChangeArrowheads="1"/>
          </p:cNvSpPr>
          <p:nvPr/>
        </p:nvSpPr>
        <p:spPr bwMode="auto">
          <a:xfrm>
            <a:off x="7010400" y="2286000"/>
            <a:ext cx="1981200" cy="519113"/>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t>8,4  +   0,2       </a:t>
            </a:r>
          </a:p>
        </p:txBody>
      </p:sp>
      <p:sp>
        <p:nvSpPr>
          <p:cNvPr id="46" name="AutoShape 12"/>
          <p:cNvSpPr>
            <a:spLocks/>
          </p:cNvSpPr>
          <p:nvPr/>
        </p:nvSpPr>
        <p:spPr bwMode="auto">
          <a:xfrm rot="5400000">
            <a:off x="5562600" y="2133600"/>
            <a:ext cx="228600" cy="1447800"/>
          </a:xfrm>
          <a:prstGeom prst="rightBrace">
            <a:avLst>
              <a:gd name="adj1" fmla="val 52778"/>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p>
        </p:txBody>
      </p:sp>
      <p:sp>
        <p:nvSpPr>
          <p:cNvPr id="47" name="AutoShape 13"/>
          <p:cNvSpPr>
            <a:spLocks/>
          </p:cNvSpPr>
          <p:nvPr/>
        </p:nvSpPr>
        <p:spPr bwMode="auto">
          <a:xfrm rot="5400000">
            <a:off x="7772400" y="2057400"/>
            <a:ext cx="228600" cy="1600200"/>
          </a:xfrm>
          <a:prstGeom prst="rightBrace">
            <a:avLst>
              <a:gd name="adj1" fmla="val 58333"/>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p>
        </p:txBody>
      </p:sp>
      <p:sp>
        <p:nvSpPr>
          <p:cNvPr id="48" name="Text Box 14" descr="White marble"/>
          <p:cNvSpPr txBox="1">
            <a:spLocks noChangeArrowheads="1"/>
          </p:cNvSpPr>
          <p:nvPr/>
        </p:nvSpPr>
        <p:spPr bwMode="auto">
          <a:xfrm>
            <a:off x="4419600" y="2971800"/>
            <a:ext cx="2743200" cy="519113"/>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t>=         10         +</a:t>
            </a:r>
          </a:p>
        </p:txBody>
      </p:sp>
      <p:sp>
        <p:nvSpPr>
          <p:cNvPr id="49" name="Text Box 15" descr="White marble"/>
          <p:cNvSpPr txBox="1">
            <a:spLocks noChangeArrowheads="1"/>
          </p:cNvSpPr>
          <p:nvPr/>
        </p:nvSpPr>
        <p:spPr bwMode="auto">
          <a:xfrm>
            <a:off x="7010400" y="2986088"/>
            <a:ext cx="1600200" cy="519112"/>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t>  8,6</a:t>
            </a:r>
          </a:p>
        </p:txBody>
      </p:sp>
      <p:sp>
        <p:nvSpPr>
          <p:cNvPr id="50" name="Text Box 16" descr="White marble"/>
          <p:cNvSpPr txBox="1">
            <a:spLocks noChangeArrowheads="1"/>
          </p:cNvSpPr>
          <p:nvPr/>
        </p:nvSpPr>
        <p:spPr bwMode="auto">
          <a:xfrm>
            <a:off x="4419600" y="3581400"/>
            <a:ext cx="3886200" cy="519113"/>
          </a:xfrm>
          <a:prstGeom prst="rect">
            <a:avLst/>
          </a:prstGeom>
          <a:noFill/>
          <a:ln>
            <a:noFill/>
          </a:ln>
          <a:effectLst/>
          <a:extLst>
            <a:ext uri="{909E8E84-426E-40DD-AFC4-6F175D3DCCD1}">
              <a14:hiddenFill xmlns:a14="http://schemas.microsoft.com/office/drawing/2010/main">
                <a:blipFill dpi="0" rotWithShape="0">
                  <a:blip r:embed="rId3">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t>=                   18,6</a:t>
            </a:r>
          </a:p>
        </p:txBody>
      </p:sp>
      <p:grpSp>
        <p:nvGrpSpPr>
          <p:cNvPr id="51" name="组合 61"/>
          <p:cNvGrpSpPr/>
          <p:nvPr/>
        </p:nvGrpSpPr>
        <p:grpSpPr>
          <a:xfrm>
            <a:off x="-112160" y="4190680"/>
            <a:ext cx="986320" cy="911670"/>
            <a:chOff x="304800" y="673100"/>
            <a:chExt cx="4000500" cy="4000500"/>
          </a:xfrm>
          <a:effectLst>
            <a:outerShdw blurRad="444500" dist="254000" dir="8100000" algn="tr" rotWithShape="0">
              <a:prstClr val="black">
                <a:alpha val="50000"/>
              </a:prstClr>
            </a:outerShdw>
          </a:effectLst>
        </p:grpSpPr>
        <p:sp>
          <p:nvSpPr>
            <p:cNvPr id="52" name="同心圆 6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3" name="椭圆 6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54" name="组合 70"/>
          <p:cNvGrpSpPr/>
          <p:nvPr/>
        </p:nvGrpSpPr>
        <p:grpSpPr>
          <a:xfrm>
            <a:off x="8305800" y="-36700"/>
            <a:ext cx="986320" cy="911670"/>
            <a:chOff x="304800" y="673100"/>
            <a:chExt cx="4000500" cy="4000500"/>
          </a:xfrm>
          <a:effectLst>
            <a:outerShdw blurRad="444500" dist="254000" dir="8100000" algn="tr" rotWithShape="0">
              <a:prstClr val="black">
                <a:alpha val="50000"/>
              </a:prstClr>
            </a:outerShdw>
          </a:effectLst>
        </p:grpSpPr>
        <p:sp>
          <p:nvSpPr>
            <p:cNvPr id="55"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6"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grpSp>
    </p:spTree>
    <p:extLst>
      <p:ext uri="{BB962C8B-B14F-4D97-AF65-F5344CB8AC3E}">
        <p14:creationId xmlns:p14="http://schemas.microsoft.com/office/powerpoint/2010/main" val="531220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anim calcmode="discrete" valueType="clr">
                                      <p:cBhvr override="childStyle">
                                        <p:cTn id="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
                                        </p:tgtEl>
                                        <p:attrNameLst>
                                          <p:attrName>fillcolor</p:attrName>
                                        </p:attrNameLst>
                                      </p:cBhvr>
                                      <p:tavLst>
                                        <p:tav tm="0">
                                          <p:val>
                                            <p:clrVal>
                                              <a:schemeClr val="accent2"/>
                                            </p:clrVal>
                                          </p:val>
                                        </p:tav>
                                        <p:tav tm="50000">
                                          <p:val>
                                            <p:clrVal>
                                              <a:schemeClr val="hlink"/>
                                            </p:clrVal>
                                          </p:val>
                                        </p:tav>
                                      </p:tavLst>
                                    </p:anim>
                                    <p:set>
                                      <p:cBhvr>
                                        <p:cTn id="9" dur="80"/>
                                        <p:tgtEl>
                                          <p:spTgt spid="3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strips(down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trips(downLeft)">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iterate type="lt">
                                    <p:tmPct val="5000"/>
                                  </p:iterate>
                                  <p:childTnLst>
                                    <p:set>
                                      <p:cBhvr>
                                        <p:cTn id="23" dur="1" fill="hold">
                                          <p:stCondLst>
                                            <p:cond delay="0"/>
                                          </p:stCondLst>
                                        </p:cTn>
                                        <p:tgtEl>
                                          <p:spTgt spid="43"/>
                                        </p:tgtEl>
                                        <p:attrNameLst>
                                          <p:attrName>style.visibility</p:attrName>
                                        </p:attrNameLst>
                                      </p:cBhvr>
                                      <p:to>
                                        <p:strVal val="visible"/>
                                      </p:to>
                                    </p:set>
                                    <p:anim calcmode="lin" valueType="num">
                                      <p:cBhvr>
                                        <p:cTn id="24" dur="1000" fill="hold"/>
                                        <p:tgtEl>
                                          <p:spTgt spid="43"/>
                                        </p:tgtEl>
                                        <p:attrNameLst>
                                          <p:attrName>ppt_w</p:attrName>
                                        </p:attrNameLst>
                                      </p:cBhvr>
                                      <p:tavLst>
                                        <p:tav tm="0">
                                          <p:val>
                                            <p:fltVal val="0"/>
                                          </p:val>
                                        </p:tav>
                                        <p:tav tm="100000">
                                          <p:val>
                                            <p:strVal val="#ppt_w"/>
                                          </p:val>
                                        </p:tav>
                                      </p:tavLst>
                                    </p:anim>
                                    <p:anim calcmode="lin" valueType="num">
                                      <p:cBhvr>
                                        <p:cTn id="25" dur="1000" fill="hold"/>
                                        <p:tgtEl>
                                          <p:spTgt spid="43"/>
                                        </p:tgtEl>
                                        <p:attrNameLst>
                                          <p:attrName>ppt_h</p:attrName>
                                        </p:attrNameLst>
                                      </p:cBhvr>
                                      <p:tavLst>
                                        <p:tav tm="0">
                                          <p:val>
                                            <p:fltVal val="0"/>
                                          </p:val>
                                        </p:tav>
                                        <p:tav tm="100000">
                                          <p:val>
                                            <p:strVal val="#ppt_h"/>
                                          </p:val>
                                        </p:tav>
                                      </p:tavLst>
                                    </p:anim>
                                    <p:anim calcmode="lin" valueType="num">
                                      <p:cBhvr>
                                        <p:cTn id="26" dur="1000" fill="hold"/>
                                        <p:tgtEl>
                                          <p:spTgt spid="43"/>
                                        </p:tgtEl>
                                        <p:attrNameLst>
                                          <p:attrName>style.rotation</p:attrName>
                                        </p:attrNameLst>
                                      </p:cBhvr>
                                      <p:tavLst>
                                        <p:tav tm="0">
                                          <p:val>
                                            <p:fltVal val="90"/>
                                          </p:val>
                                        </p:tav>
                                        <p:tav tm="100000">
                                          <p:val>
                                            <p:fltVal val="0"/>
                                          </p:val>
                                        </p:tav>
                                      </p:tavLst>
                                    </p:anim>
                                    <p:animEffect transition="in" filter="fade">
                                      <p:cBhvr>
                                        <p:cTn id="27" dur="1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strips(down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strips(downLeft)">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strips(downLeft)">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strips(downLeft)">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strips(downLeft)">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iterate type="lt">
                                    <p:tmPct val="5000"/>
                                  </p:iterate>
                                  <p:childTnLst>
                                    <p:set>
                                      <p:cBhvr>
                                        <p:cTn id="56" dur="1" fill="hold">
                                          <p:stCondLst>
                                            <p:cond delay="0"/>
                                          </p:stCondLst>
                                        </p:cTn>
                                        <p:tgtEl>
                                          <p:spTgt spid="46"/>
                                        </p:tgtEl>
                                        <p:attrNameLst>
                                          <p:attrName>style.visibility</p:attrName>
                                        </p:attrNameLst>
                                      </p:cBhvr>
                                      <p:to>
                                        <p:strVal val="visible"/>
                                      </p:to>
                                    </p:set>
                                    <p:anim calcmode="lin" valueType="num">
                                      <p:cBhvr>
                                        <p:cTn id="57" dur="1000" fill="hold"/>
                                        <p:tgtEl>
                                          <p:spTgt spid="46"/>
                                        </p:tgtEl>
                                        <p:attrNameLst>
                                          <p:attrName>ppt_w</p:attrName>
                                        </p:attrNameLst>
                                      </p:cBhvr>
                                      <p:tavLst>
                                        <p:tav tm="0">
                                          <p:val>
                                            <p:fltVal val="0"/>
                                          </p:val>
                                        </p:tav>
                                        <p:tav tm="100000">
                                          <p:val>
                                            <p:strVal val="#ppt_w"/>
                                          </p:val>
                                        </p:tav>
                                      </p:tavLst>
                                    </p:anim>
                                    <p:anim calcmode="lin" valueType="num">
                                      <p:cBhvr>
                                        <p:cTn id="58" dur="1000" fill="hold"/>
                                        <p:tgtEl>
                                          <p:spTgt spid="46"/>
                                        </p:tgtEl>
                                        <p:attrNameLst>
                                          <p:attrName>ppt_h</p:attrName>
                                        </p:attrNameLst>
                                      </p:cBhvr>
                                      <p:tavLst>
                                        <p:tav tm="0">
                                          <p:val>
                                            <p:fltVal val="0"/>
                                          </p:val>
                                        </p:tav>
                                        <p:tav tm="100000">
                                          <p:val>
                                            <p:strVal val="#ppt_h"/>
                                          </p:val>
                                        </p:tav>
                                      </p:tavLst>
                                    </p:anim>
                                    <p:anim calcmode="lin" valueType="num">
                                      <p:cBhvr>
                                        <p:cTn id="59" dur="1000" fill="hold"/>
                                        <p:tgtEl>
                                          <p:spTgt spid="46"/>
                                        </p:tgtEl>
                                        <p:attrNameLst>
                                          <p:attrName>style.rotation</p:attrName>
                                        </p:attrNameLst>
                                      </p:cBhvr>
                                      <p:tavLst>
                                        <p:tav tm="0">
                                          <p:val>
                                            <p:fltVal val="90"/>
                                          </p:val>
                                        </p:tav>
                                        <p:tav tm="100000">
                                          <p:val>
                                            <p:fltVal val="0"/>
                                          </p:val>
                                        </p:tav>
                                      </p:tavLst>
                                    </p:anim>
                                    <p:animEffect transition="in" filter="fade">
                                      <p:cBhvr>
                                        <p:cTn id="60" dur="10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iterate type="lt">
                                    <p:tmPct val="5000"/>
                                  </p:iterate>
                                  <p:childTnLst>
                                    <p:set>
                                      <p:cBhvr>
                                        <p:cTn id="64" dur="1" fill="hold">
                                          <p:stCondLst>
                                            <p:cond delay="0"/>
                                          </p:stCondLst>
                                        </p:cTn>
                                        <p:tgtEl>
                                          <p:spTgt spid="47"/>
                                        </p:tgtEl>
                                        <p:attrNameLst>
                                          <p:attrName>style.visibility</p:attrName>
                                        </p:attrNameLst>
                                      </p:cBhvr>
                                      <p:to>
                                        <p:strVal val="visible"/>
                                      </p:to>
                                    </p:set>
                                    <p:anim calcmode="lin" valueType="num">
                                      <p:cBhvr>
                                        <p:cTn id="65" dur="1000" fill="hold"/>
                                        <p:tgtEl>
                                          <p:spTgt spid="47"/>
                                        </p:tgtEl>
                                        <p:attrNameLst>
                                          <p:attrName>ppt_w</p:attrName>
                                        </p:attrNameLst>
                                      </p:cBhvr>
                                      <p:tavLst>
                                        <p:tav tm="0">
                                          <p:val>
                                            <p:fltVal val="0"/>
                                          </p:val>
                                        </p:tav>
                                        <p:tav tm="100000">
                                          <p:val>
                                            <p:strVal val="#ppt_w"/>
                                          </p:val>
                                        </p:tav>
                                      </p:tavLst>
                                    </p:anim>
                                    <p:anim calcmode="lin" valueType="num">
                                      <p:cBhvr>
                                        <p:cTn id="66" dur="1000" fill="hold"/>
                                        <p:tgtEl>
                                          <p:spTgt spid="47"/>
                                        </p:tgtEl>
                                        <p:attrNameLst>
                                          <p:attrName>ppt_h</p:attrName>
                                        </p:attrNameLst>
                                      </p:cBhvr>
                                      <p:tavLst>
                                        <p:tav tm="0">
                                          <p:val>
                                            <p:fltVal val="0"/>
                                          </p:val>
                                        </p:tav>
                                        <p:tav tm="100000">
                                          <p:val>
                                            <p:strVal val="#ppt_h"/>
                                          </p:val>
                                        </p:tav>
                                      </p:tavLst>
                                    </p:anim>
                                    <p:anim calcmode="lin" valueType="num">
                                      <p:cBhvr>
                                        <p:cTn id="67" dur="1000" fill="hold"/>
                                        <p:tgtEl>
                                          <p:spTgt spid="47"/>
                                        </p:tgtEl>
                                        <p:attrNameLst>
                                          <p:attrName>style.rotation</p:attrName>
                                        </p:attrNameLst>
                                      </p:cBhvr>
                                      <p:tavLst>
                                        <p:tav tm="0">
                                          <p:val>
                                            <p:fltVal val="90"/>
                                          </p:val>
                                        </p:tav>
                                        <p:tav tm="100000">
                                          <p:val>
                                            <p:fltVal val="0"/>
                                          </p:val>
                                        </p:tav>
                                      </p:tavLst>
                                    </p:anim>
                                    <p:animEffect transition="in" filter="fade">
                                      <p:cBhvr>
                                        <p:cTn id="68" dur="10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strips(downLeft)">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strips(downLeft)">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strips(downLeft)">
                                      <p:cBhvr>
                                        <p:cTn id="83" dur="500"/>
                                        <p:tgtEl>
                                          <p:spTgt spid="50"/>
                                        </p:tgtEl>
                                      </p:cBhvr>
                                    </p:animEffect>
                                  </p:childTnLst>
                                </p:cTn>
                              </p:par>
                              <p:par>
                                <p:cTn id="84" presetID="23" presetClass="entr" presetSubtype="528" fill="hold" nodeType="withEffect">
                                  <p:stCondLst>
                                    <p:cond delay="800"/>
                                  </p:stCondLst>
                                  <p:childTnLst>
                                    <p:set>
                                      <p:cBhvr>
                                        <p:cTn id="85" dur="1" fill="hold">
                                          <p:stCondLst>
                                            <p:cond delay="0"/>
                                          </p:stCondLst>
                                        </p:cTn>
                                        <p:tgtEl>
                                          <p:spTgt spid="51"/>
                                        </p:tgtEl>
                                        <p:attrNameLst>
                                          <p:attrName>style.visibility</p:attrName>
                                        </p:attrNameLst>
                                      </p:cBhvr>
                                      <p:to>
                                        <p:strVal val="visible"/>
                                      </p:to>
                                    </p:set>
                                    <p:anim calcmode="lin" valueType="num">
                                      <p:cBhvr>
                                        <p:cTn id="86" dur="1000" fill="hold"/>
                                        <p:tgtEl>
                                          <p:spTgt spid="51"/>
                                        </p:tgtEl>
                                        <p:attrNameLst>
                                          <p:attrName>ppt_w</p:attrName>
                                        </p:attrNameLst>
                                      </p:cBhvr>
                                      <p:tavLst>
                                        <p:tav tm="0">
                                          <p:val>
                                            <p:fltVal val="0"/>
                                          </p:val>
                                        </p:tav>
                                        <p:tav tm="100000">
                                          <p:val>
                                            <p:strVal val="#ppt_w"/>
                                          </p:val>
                                        </p:tav>
                                      </p:tavLst>
                                    </p:anim>
                                    <p:anim calcmode="lin" valueType="num">
                                      <p:cBhvr>
                                        <p:cTn id="87" dur="1000" fill="hold"/>
                                        <p:tgtEl>
                                          <p:spTgt spid="51"/>
                                        </p:tgtEl>
                                        <p:attrNameLst>
                                          <p:attrName>ppt_h</p:attrName>
                                        </p:attrNameLst>
                                      </p:cBhvr>
                                      <p:tavLst>
                                        <p:tav tm="0">
                                          <p:val>
                                            <p:fltVal val="0"/>
                                          </p:val>
                                        </p:tav>
                                        <p:tav tm="100000">
                                          <p:val>
                                            <p:strVal val="#ppt_h"/>
                                          </p:val>
                                        </p:tav>
                                      </p:tavLst>
                                    </p:anim>
                                    <p:anim calcmode="lin" valueType="num">
                                      <p:cBhvr>
                                        <p:cTn id="88" dur="1000" fill="hold"/>
                                        <p:tgtEl>
                                          <p:spTgt spid="51"/>
                                        </p:tgtEl>
                                        <p:attrNameLst>
                                          <p:attrName>ppt_x</p:attrName>
                                        </p:attrNameLst>
                                      </p:cBhvr>
                                      <p:tavLst>
                                        <p:tav tm="0">
                                          <p:val>
                                            <p:fltVal val="0.5"/>
                                          </p:val>
                                        </p:tav>
                                        <p:tav tm="100000">
                                          <p:val>
                                            <p:strVal val="#ppt_x"/>
                                          </p:val>
                                        </p:tav>
                                      </p:tavLst>
                                    </p:anim>
                                    <p:anim calcmode="lin" valueType="num">
                                      <p:cBhvr>
                                        <p:cTn id="89" dur="1000" fill="hold"/>
                                        <p:tgtEl>
                                          <p:spTgt spid="51"/>
                                        </p:tgtEl>
                                        <p:attrNameLst>
                                          <p:attrName>ppt_y</p:attrName>
                                        </p:attrNameLst>
                                      </p:cBhvr>
                                      <p:tavLst>
                                        <p:tav tm="0">
                                          <p:val>
                                            <p:fltVal val="0.5"/>
                                          </p:val>
                                        </p:tav>
                                        <p:tav tm="100000">
                                          <p:val>
                                            <p:strVal val="#ppt_y"/>
                                          </p:val>
                                        </p:tav>
                                      </p:tavLst>
                                    </p:anim>
                                  </p:childTnLst>
                                </p:cTn>
                              </p:par>
                              <p:par>
                                <p:cTn id="90" presetID="23" presetClass="entr" presetSubtype="528" fill="hold" nodeType="withEffect">
                                  <p:stCondLst>
                                    <p:cond delay="800"/>
                                  </p:stCondLst>
                                  <p:childTnLst>
                                    <p:set>
                                      <p:cBhvr>
                                        <p:cTn id="91" dur="1" fill="hold">
                                          <p:stCondLst>
                                            <p:cond delay="0"/>
                                          </p:stCondLst>
                                        </p:cTn>
                                        <p:tgtEl>
                                          <p:spTgt spid="54"/>
                                        </p:tgtEl>
                                        <p:attrNameLst>
                                          <p:attrName>style.visibility</p:attrName>
                                        </p:attrNameLst>
                                      </p:cBhvr>
                                      <p:to>
                                        <p:strVal val="visible"/>
                                      </p:to>
                                    </p:set>
                                    <p:anim calcmode="lin" valueType="num">
                                      <p:cBhvr>
                                        <p:cTn id="92" dur="1000" fill="hold"/>
                                        <p:tgtEl>
                                          <p:spTgt spid="54"/>
                                        </p:tgtEl>
                                        <p:attrNameLst>
                                          <p:attrName>ppt_w</p:attrName>
                                        </p:attrNameLst>
                                      </p:cBhvr>
                                      <p:tavLst>
                                        <p:tav tm="0">
                                          <p:val>
                                            <p:fltVal val="0"/>
                                          </p:val>
                                        </p:tav>
                                        <p:tav tm="100000">
                                          <p:val>
                                            <p:strVal val="#ppt_w"/>
                                          </p:val>
                                        </p:tav>
                                      </p:tavLst>
                                    </p:anim>
                                    <p:anim calcmode="lin" valueType="num">
                                      <p:cBhvr>
                                        <p:cTn id="93" dur="1000" fill="hold"/>
                                        <p:tgtEl>
                                          <p:spTgt spid="54"/>
                                        </p:tgtEl>
                                        <p:attrNameLst>
                                          <p:attrName>ppt_h</p:attrName>
                                        </p:attrNameLst>
                                      </p:cBhvr>
                                      <p:tavLst>
                                        <p:tav tm="0">
                                          <p:val>
                                            <p:fltVal val="0"/>
                                          </p:val>
                                        </p:tav>
                                        <p:tav tm="100000">
                                          <p:val>
                                            <p:strVal val="#ppt_h"/>
                                          </p:val>
                                        </p:tav>
                                      </p:tavLst>
                                    </p:anim>
                                    <p:anim calcmode="lin" valueType="num">
                                      <p:cBhvr>
                                        <p:cTn id="94" dur="1000" fill="hold"/>
                                        <p:tgtEl>
                                          <p:spTgt spid="54"/>
                                        </p:tgtEl>
                                        <p:attrNameLst>
                                          <p:attrName>ppt_x</p:attrName>
                                        </p:attrNameLst>
                                      </p:cBhvr>
                                      <p:tavLst>
                                        <p:tav tm="0">
                                          <p:val>
                                            <p:fltVal val="0.5"/>
                                          </p:val>
                                        </p:tav>
                                        <p:tav tm="100000">
                                          <p:val>
                                            <p:strVal val="#ppt_x"/>
                                          </p:val>
                                        </p:tav>
                                      </p:tavLst>
                                    </p:anim>
                                    <p:anim calcmode="lin" valueType="num">
                                      <p:cBhvr>
                                        <p:cTn id="95"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4" grpId="0"/>
      <p:bldP spid="45"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六边形 12"/>
          <p:cNvSpPr/>
          <p:nvPr/>
        </p:nvSpPr>
        <p:spPr>
          <a:xfrm>
            <a:off x="4723187" y="3970654"/>
            <a:ext cx="500821" cy="500908"/>
          </a:xfrm>
          <a:prstGeom prst="hexagon">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4" name="六边形 13"/>
          <p:cNvSpPr/>
          <p:nvPr/>
        </p:nvSpPr>
        <p:spPr>
          <a:xfrm>
            <a:off x="5865319" y="4194966"/>
            <a:ext cx="274729" cy="274777"/>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5" name="六边形 14"/>
          <p:cNvSpPr/>
          <p:nvPr/>
        </p:nvSpPr>
        <p:spPr>
          <a:xfrm>
            <a:off x="2700752" y="4195325"/>
            <a:ext cx="274729" cy="274777"/>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6" name="六边形 15"/>
          <p:cNvSpPr/>
          <p:nvPr/>
        </p:nvSpPr>
        <p:spPr>
          <a:xfrm>
            <a:off x="2404469" y="4313664"/>
            <a:ext cx="137365" cy="137389"/>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7" name="六边形 16"/>
          <p:cNvSpPr/>
          <p:nvPr/>
        </p:nvSpPr>
        <p:spPr>
          <a:xfrm>
            <a:off x="6323377" y="4199985"/>
            <a:ext cx="274729" cy="274777"/>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8" name="六边形 17"/>
          <p:cNvSpPr/>
          <p:nvPr/>
        </p:nvSpPr>
        <p:spPr>
          <a:xfrm>
            <a:off x="3210644" y="4192480"/>
            <a:ext cx="137365" cy="137389"/>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9" name="六边形 18"/>
          <p:cNvSpPr/>
          <p:nvPr/>
        </p:nvSpPr>
        <p:spPr>
          <a:xfrm>
            <a:off x="6701072" y="4323887"/>
            <a:ext cx="137365" cy="137389"/>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0" name="六边形 19"/>
          <p:cNvSpPr/>
          <p:nvPr/>
        </p:nvSpPr>
        <p:spPr>
          <a:xfrm>
            <a:off x="3998595" y="4227090"/>
            <a:ext cx="250411" cy="250454"/>
          </a:xfrm>
          <a:prstGeom prst="hexagon">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1" name="六边形 20"/>
          <p:cNvSpPr/>
          <p:nvPr/>
        </p:nvSpPr>
        <p:spPr>
          <a:xfrm>
            <a:off x="6874745" y="4193684"/>
            <a:ext cx="274729" cy="274777"/>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2" name="六边形 21"/>
          <p:cNvSpPr/>
          <p:nvPr/>
        </p:nvSpPr>
        <p:spPr>
          <a:xfrm>
            <a:off x="4299767" y="4201739"/>
            <a:ext cx="274729" cy="274777"/>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3" name="六边形 22"/>
          <p:cNvSpPr/>
          <p:nvPr/>
        </p:nvSpPr>
        <p:spPr>
          <a:xfrm>
            <a:off x="7507396" y="4250875"/>
            <a:ext cx="137365" cy="137389"/>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4" name="六边形 23"/>
          <p:cNvSpPr/>
          <p:nvPr/>
        </p:nvSpPr>
        <p:spPr>
          <a:xfrm>
            <a:off x="6048648" y="4011180"/>
            <a:ext cx="274729" cy="274777"/>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5" name="六边形 24"/>
          <p:cNvSpPr/>
          <p:nvPr/>
        </p:nvSpPr>
        <p:spPr>
          <a:xfrm>
            <a:off x="2218931" y="4324171"/>
            <a:ext cx="137365" cy="137389"/>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6" name="六边形 25"/>
          <p:cNvSpPr/>
          <p:nvPr/>
        </p:nvSpPr>
        <p:spPr>
          <a:xfrm>
            <a:off x="4654504" y="4047278"/>
            <a:ext cx="137365" cy="137389"/>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7" name="六边形 26"/>
          <p:cNvSpPr/>
          <p:nvPr/>
        </p:nvSpPr>
        <p:spPr>
          <a:xfrm>
            <a:off x="3354406" y="4139125"/>
            <a:ext cx="322095" cy="322151"/>
          </a:xfrm>
          <a:prstGeom prst="hexagon">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8" name="六边形 27"/>
          <p:cNvSpPr/>
          <p:nvPr/>
        </p:nvSpPr>
        <p:spPr>
          <a:xfrm>
            <a:off x="5224008" y="4191862"/>
            <a:ext cx="274729" cy="274777"/>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9" name="六边形 28"/>
          <p:cNvSpPr/>
          <p:nvPr/>
        </p:nvSpPr>
        <p:spPr>
          <a:xfrm>
            <a:off x="1355589" y="4195195"/>
            <a:ext cx="274729"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0" name="六边形 29"/>
          <p:cNvSpPr/>
          <p:nvPr/>
        </p:nvSpPr>
        <p:spPr>
          <a:xfrm>
            <a:off x="1070429" y="4326427"/>
            <a:ext cx="137365" cy="137389"/>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1" name="六边形 30"/>
          <p:cNvSpPr/>
          <p:nvPr/>
        </p:nvSpPr>
        <p:spPr>
          <a:xfrm>
            <a:off x="2920799" y="4011924"/>
            <a:ext cx="274729" cy="274777"/>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2" name="六边形 31"/>
          <p:cNvSpPr/>
          <p:nvPr/>
        </p:nvSpPr>
        <p:spPr>
          <a:xfrm>
            <a:off x="1839282" y="4248258"/>
            <a:ext cx="137365" cy="137389"/>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3" name="六边形 32"/>
          <p:cNvSpPr/>
          <p:nvPr/>
        </p:nvSpPr>
        <p:spPr>
          <a:xfrm>
            <a:off x="6341346" y="4054472"/>
            <a:ext cx="137365" cy="137389"/>
          </a:xfrm>
          <a:prstGeom prst="hexagon">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4" name="六边形 33"/>
          <p:cNvSpPr/>
          <p:nvPr/>
        </p:nvSpPr>
        <p:spPr>
          <a:xfrm>
            <a:off x="7827491" y="4185901"/>
            <a:ext cx="274729"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9" name="Text Box 4"/>
          <p:cNvSpPr txBox="1">
            <a:spLocks noChangeArrowheads="1"/>
          </p:cNvSpPr>
          <p:nvPr/>
        </p:nvSpPr>
        <p:spPr bwMode="auto">
          <a:xfrm>
            <a:off x="1303295" y="1296088"/>
            <a:ext cx="349646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3200" dirty="0"/>
              <a:t>3,6 + 5,8 ……..  8,9</a:t>
            </a:r>
          </a:p>
        </p:txBody>
      </p:sp>
      <p:sp>
        <p:nvSpPr>
          <p:cNvPr id="100" name="Rectangle 5"/>
          <p:cNvSpPr>
            <a:spLocks noChangeArrowheads="1"/>
          </p:cNvSpPr>
          <p:nvPr/>
        </p:nvSpPr>
        <p:spPr bwMode="auto">
          <a:xfrm>
            <a:off x="381000" y="1447800"/>
            <a:ext cx="685800" cy="1828800"/>
          </a:xfrm>
          <a:prstGeom prst="rect">
            <a:avLst/>
          </a:prstGeom>
          <a:solidFill>
            <a:srgbClr val="BBE0E3"/>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3300"/>
                </a:solidFill>
                <a:effectLst/>
                <a:uLnTx/>
                <a:uFillTx/>
                <a:latin typeface="VNI-Times" pitchFamily="2" charset="0"/>
              </a:rPr>
              <a:t>&gt;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3300"/>
                </a:solidFill>
                <a:effectLst/>
                <a:uLnTx/>
                <a:uFillTx/>
                <a:latin typeface="VNI-Times" pitchFamily="2" charset="0"/>
              </a:rPr>
              <a:t>&lt;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3300"/>
                </a:solidFill>
                <a:effectLst/>
                <a:uLnTx/>
                <a:uFillTx/>
                <a:latin typeface="VNI-Times" pitchFamily="2" charset="0"/>
              </a:rPr>
              <a:t>=</a:t>
            </a:r>
          </a:p>
        </p:txBody>
      </p:sp>
      <p:sp>
        <p:nvSpPr>
          <p:cNvPr id="101" name="Text Box 6"/>
          <p:cNvSpPr txBox="1">
            <a:spLocks noChangeArrowheads="1"/>
          </p:cNvSpPr>
          <p:nvPr/>
        </p:nvSpPr>
        <p:spPr bwMode="auto">
          <a:xfrm>
            <a:off x="5170740" y="1326251"/>
            <a:ext cx="397326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3200"/>
              <a:t>7,56 ……..  4,2  + 3,4</a:t>
            </a:r>
          </a:p>
        </p:txBody>
      </p:sp>
      <p:sp>
        <p:nvSpPr>
          <p:cNvPr id="102" name="Text Box 7"/>
          <p:cNvSpPr txBox="1">
            <a:spLocks noChangeArrowheads="1"/>
          </p:cNvSpPr>
          <p:nvPr/>
        </p:nvSpPr>
        <p:spPr bwMode="auto">
          <a:xfrm>
            <a:off x="3127730" y="1146150"/>
            <a:ext cx="68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4400">
                <a:solidFill>
                  <a:srgbClr val="FF3300"/>
                </a:solidFill>
                <a:latin typeface="VNI-Times" pitchFamily="2" charset="0"/>
              </a:rPr>
              <a:t>&gt;</a:t>
            </a:r>
          </a:p>
        </p:txBody>
      </p:sp>
      <p:sp>
        <p:nvSpPr>
          <p:cNvPr id="103" name="Text Box 8"/>
          <p:cNvSpPr txBox="1">
            <a:spLocks noChangeArrowheads="1"/>
          </p:cNvSpPr>
          <p:nvPr/>
        </p:nvSpPr>
        <p:spPr bwMode="auto">
          <a:xfrm>
            <a:off x="6156974" y="1146150"/>
            <a:ext cx="68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4400" dirty="0">
                <a:solidFill>
                  <a:srgbClr val="FF3300"/>
                </a:solidFill>
                <a:latin typeface="VNI-Times" pitchFamily="2" charset="0"/>
              </a:rPr>
              <a:t>&lt;</a:t>
            </a:r>
          </a:p>
        </p:txBody>
      </p:sp>
      <p:sp>
        <p:nvSpPr>
          <p:cNvPr id="59" name="Rectangle 58"/>
          <p:cNvSpPr/>
          <p:nvPr/>
        </p:nvSpPr>
        <p:spPr>
          <a:xfrm>
            <a:off x="874390" y="-15993"/>
            <a:ext cx="1667444" cy="523220"/>
          </a:xfrm>
          <a:prstGeom prst="rect">
            <a:avLst/>
          </a:prstGeom>
        </p:spPr>
        <p:txBody>
          <a:bodyPr wrap="none">
            <a:spAutoFit/>
          </a:bodyPr>
          <a:lstStyle/>
          <a:p>
            <a:r>
              <a:rPr lang="en-US" sz="2800" dirty="0">
                <a:latin typeface="Times New Roman" panose="02020603050405020304" pitchFamily="18" charset="0"/>
              </a:rPr>
              <a:t> </a:t>
            </a:r>
            <a:r>
              <a:rPr lang="en-US" sz="2800" u="sng" dirty="0" err="1">
                <a:latin typeface="Times New Roman" panose="02020603050405020304" pitchFamily="18" charset="0"/>
              </a:rPr>
              <a:t>Bài</a:t>
            </a:r>
            <a:r>
              <a:rPr lang="en-US" sz="2800" u="sng" dirty="0">
                <a:latin typeface="Times New Roman" panose="02020603050405020304" pitchFamily="18" charset="0"/>
              </a:rPr>
              <a:t> </a:t>
            </a:r>
            <a:r>
              <a:rPr lang="en-US" sz="2800" u="sng" dirty="0" err="1">
                <a:latin typeface="Times New Roman" panose="02020603050405020304" pitchFamily="18" charset="0"/>
              </a:rPr>
              <a:t>tập</a:t>
            </a:r>
            <a:r>
              <a:rPr lang="en-US" sz="2800" u="sng" dirty="0">
                <a:latin typeface="Times New Roman" panose="02020603050405020304" pitchFamily="18" charset="0"/>
              </a:rPr>
              <a:t> 3</a:t>
            </a:r>
            <a:r>
              <a:rPr lang="en-US" sz="2800" dirty="0">
                <a:latin typeface="Times New Roman" panose="02020603050405020304" pitchFamily="18" charset="0"/>
              </a:rPr>
              <a:t>:</a:t>
            </a:r>
            <a:endParaRPr lang="en-US" sz="4000" dirty="0">
              <a:latin typeface="Times New Roman" panose="02020603050405020304" pitchFamily="18" charset="0"/>
            </a:endParaRPr>
          </a:p>
        </p:txBody>
      </p:sp>
      <p:sp>
        <p:nvSpPr>
          <p:cNvPr id="35" name="Text Box 4"/>
          <p:cNvSpPr txBox="1">
            <a:spLocks noChangeArrowheads="1"/>
          </p:cNvSpPr>
          <p:nvPr/>
        </p:nvSpPr>
        <p:spPr bwMode="auto">
          <a:xfrm>
            <a:off x="1238984" y="2687808"/>
            <a:ext cx="39850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3200" dirty="0"/>
              <a:t>7,56……..  4,2 + 3,4</a:t>
            </a:r>
          </a:p>
        </p:txBody>
      </p:sp>
      <p:sp>
        <p:nvSpPr>
          <p:cNvPr id="36" name="Text Box 6"/>
          <p:cNvSpPr txBox="1">
            <a:spLocks noChangeArrowheads="1"/>
          </p:cNvSpPr>
          <p:nvPr/>
        </p:nvSpPr>
        <p:spPr bwMode="auto">
          <a:xfrm>
            <a:off x="5106429" y="2717971"/>
            <a:ext cx="397326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3200" dirty="0"/>
              <a:t>0,5 ……..  0,08 + 0,4</a:t>
            </a:r>
          </a:p>
        </p:txBody>
      </p:sp>
      <p:sp>
        <p:nvSpPr>
          <p:cNvPr id="37" name="Text Box 7"/>
          <p:cNvSpPr txBox="1">
            <a:spLocks noChangeArrowheads="1"/>
          </p:cNvSpPr>
          <p:nvPr/>
        </p:nvSpPr>
        <p:spPr bwMode="auto">
          <a:xfrm>
            <a:off x="2414781" y="2520623"/>
            <a:ext cx="5724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US" altLang="en-US" sz="4400" dirty="0">
                <a:solidFill>
                  <a:srgbClr val="FF3300"/>
                </a:solidFill>
                <a:latin typeface="VNI-Times" pitchFamily="2" charset="0"/>
              </a:rPr>
              <a:t>&lt;</a:t>
            </a:r>
          </a:p>
        </p:txBody>
      </p:sp>
      <p:sp>
        <p:nvSpPr>
          <p:cNvPr id="38" name="Text Box 8"/>
          <p:cNvSpPr txBox="1">
            <a:spLocks noChangeArrowheads="1"/>
          </p:cNvSpPr>
          <p:nvPr/>
        </p:nvSpPr>
        <p:spPr bwMode="auto">
          <a:xfrm>
            <a:off x="6095357" y="2537870"/>
            <a:ext cx="68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4400" dirty="0">
                <a:solidFill>
                  <a:srgbClr val="FF3300"/>
                </a:solidFill>
                <a:latin typeface="VNI-Times" pitchFamily="2" charset="0"/>
              </a:rPr>
              <a:t>&gt;</a:t>
            </a:r>
          </a:p>
        </p:txBody>
      </p:sp>
    </p:spTree>
    <p:extLst>
      <p:ext uri="{BB962C8B-B14F-4D97-AF65-F5344CB8AC3E}">
        <p14:creationId xmlns:p14="http://schemas.microsoft.com/office/powerpoint/2010/main" val="20872992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ppt_w</p:attrName>
                                        </p:attrNameLst>
                                      </p:cBhvr>
                                      <p:tavLst>
                                        <p:tav tm="0">
                                          <p:val>
                                            <p:fltVal val="0"/>
                                          </p:val>
                                        </p:tav>
                                        <p:tav tm="100000">
                                          <p:val>
                                            <p:strVal val="#ppt_w"/>
                                          </p:val>
                                        </p:tav>
                                      </p:tavLst>
                                    </p:anim>
                                    <p:anim calcmode="lin" valueType="num">
                                      <p:cBhvr>
                                        <p:cTn id="78" dur="500" fill="hold"/>
                                        <p:tgtEl>
                                          <p:spTgt spid="27"/>
                                        </p:tgtEl>
                                        <p:attrNameLst>
                                          <p:attrName>ppt_h</p:attrName>
                                        </p:attrNameLst>
                                      </p:cBhvr>
                                      <p:tavLst>
                                        <p:tav tm="0">
                                          <p:val>
                                            <p:fltVal val="0"/>
                                          </p:val>
                                        </p:tav>
                                        <p:tav tm="100000">
                                          <p:val>
                                            <p:strVal val="#ppt_h"/>
                                          </p:val>
                                        </p:tav>
                                      </p:tavLst>
                                    </p:anim>
                                    <p:animEffect transition="in" filter="fade">
                                      <p:cBhvr>
                                        <p:cTn id="79" dur="500"/>
                                        <p:tgtEl>
                                          <p:spTgt spid="27"/>
                                        </p:tgtEl>
                                      </p:cBhvr>
                                    </p:animEffect>
                                  </p:childTnLst>
                                </p:cTn>
                              </p:par>
                              <p:par>
                                <p:cTn id="80" presetID="53" presetClass="entr" presetSubtype="16" fill="hold" grpId="0" nodeType="withEffect">
                                  <p:stCondLst>
                                    <p:cond delay="4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fltVal val="0"/>
                                          </p:val>
                                        </p:tav>
                                        <p:tav tm="100000">
                                          <p:val>
                                            <p:strVal val="#ppt_w"/>
                                          </p:val>
                                        </p:tav>
                                      </p:tavLst>
                                    </p:anim>
                                    <p:anim calcmode="lin" valueType="num">
                                      <p:cBhvr>
                                        <p:cTn id="88" dur="500" fill="hold"/>
                                        <p:tgtEl>
                                          <p:spTgt spid="29"/>
                                        </p:tgtEl>
                                        <p:attrNameLst>
                                          <p:attrName>ppt_h</p:attrName>
                                        </p:attrNameLst>
                                      </p:cBhvr>
                                      <p:tavLst>
                                        <p:tav tm="0">
                                          <p:val>
                                            <p:fltVal val="0"/>
                                          </p:val>
                                        </p:tav>
                                        <p:tav tm="100000">
                                          <p:val>
                                            <p:strVal val="#ppt_h"/>
                                          </p:val>
                                        </p:tav>
                                      </p:tavLst>
                                    </p:anim>
                                    <p:animEffect transition="in" filter="fade">
                                      <p:cBhvr>
                                        <p:cTn id="89" dur="500"/>
                                        <p:tgtEl>
                                          <p:spTgt spid="2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Effect transition="in" filter="fade">
                                      <p:cBhvr>
                                        <p:cTn id="94" dur="500"/>
                                        <p:tgtEl>
                                          <p:spTgt spid="30"/>
                                        </p:tgtEl>
                                      </p:cBhvr>
                                    </p:animEffect>
                                  </p:childTnLst>
                                </p:cTn>
                              </p:par>
                              <p:par>
                                <p:cTn id="95" presetID="53" presetClass="entr" presetSubtype="16" fill="hold" grpId="0" nodeType="withEffect">
                                  <p:stCondLst>
                                    <p:cond delay="400"/>
                                  </p:stCondLst>
                                  <p:childTnLst>
                                    <p:set>
                                      <p:cBhvr>
                                        <p:cTn id="96" dur="1" fill="hold">
                                          <p:stCondLst>
                                            <p:cond delay="0"/>
                                          </p:stCondLst>
                                        </p:cTn>
                                        <p:tgtEl>
                                          <p:spTgt spid="31"/>
                                        </p:tgtEl>
                                        <p:attrNameLst>
                                          <p:attrName>style.visibility</p:attrName>
                                        </p:attrNameLst>
                                      </p:cBhvr>
                                      <p:to>
                                        <p:strVal val="visible"/>
                                      </p:to>
                                    </p:set>
                                    <p:anim calcmode="lin" valueType="num">
                                      <p:cBhvr>
                                        <p:cTn id="97" dur="500" fill="hold"/>
                                        <p:tgtEl>
                                          <p:spTgt spid="31"/>
                                        </p:tgtEl>
                                        <p:attrNameLst>
                                          <p:attrName>ppt_w</p:attrName>
                                        </p:attrNameLst>
                                      </p:cBhvr>
                                      <p:tavLst>
                                        <p:tav tm="0">
                                          <p:val>
                                            <p:fltVal val="0"/>
                                          </p:val>
                                        </p:tav>
                                        <p:tav tm="100000">
                                          <p:val>
                                            <p:strVal val="#ppt_w"/>
                                          </p:val>
                                        </p:tav>
                                      </p:tavLst>
                                    </p:anim>
                                    <p:anim calcmode="lin" valueType="num">
                                      <p:cBhvr>
                                        <p:cTn id="98" dur="500" fill="hold"/>
                                        <p:tgtEl>
                                          <p:spTgt spid="31"/>
                                        </p:tgtEl>
                                        <p:attrNameLst>
                                          <p:attrName>ppt_h</p:attrName>
                                        </p:attrNameLst>
                                      </p:cBhvr>
                                      <p:tavLst>
                                        <p:tav tm="0">
                                          <p:val>
                                            <p:fltVal val="0"/>
                                          </p:val>
                                        </p:tav>
                                        <p:tav tm="100000">
                                          <p:val>
                                            <p:strVal val="#ppt_h"/>
                                          </p:val>
                                        </p:tav>
                                      </p:tavLst>
                                    </p:anim>
                                    <p:animEffect transition="in" filter="fade">
                                      <p:cBhvr>
                                        <p:cTn id="99" dur="500"/>
                                        <p:tgtEl>
                                          <p:spTgt spid="31"/>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33"/>
                                        </p:tgtEl>
                                        <p:attrNameLst>
                                          <p:attrName>style.visibility</p:attrName>
                                        </p:attrNameLst>
                                      </p:cBhvr>
                                      <p:to>
                                        <p:strVal val="visible"/>
                                      </p:to>
                                    </p:set>
                                    <p:anim calcmode="lin" valueType="num">
                                      <p:cBhvr>
                                        <p:cTn id="107" dur="500" fill="hold"/>
                                        <p:tgtEl>
                                          <p:spTgt spid="33"/>
                                        </p:tgtEl>
                                        <p:attrNameLst>
                                          <p:attrName>ppt_w</p:attrName>
                                        </p:attrNameLst>
                                      </p:cBhvr>
                                      <p:tavLst>
                                        <p:tav tm="0">
                                          <p:val>
                                            <p:fltVal val="0"/>
                                          </p:val>
                                        </p:tav>
                                        <p:tav tm="100000">
                                          <p:val>
                                            <p:strVal val="#ppt_w"/>
                                          </p:val>
                                        </p:tav>
                                      </p:tavLst>
                                    </p:anim>
                                    <p:anim calcmode="lin" valueType="num">
                                      <p:cBhvr>
                                        <p:cTn id="108" dur="500" fill="hold"/>
                                        <p:tgtEl>
                                          <p:spTgt spid="33"/>
                                        </p:tgtEl>
                                        <p:attrNameLst>
                                          <p:attrName>ppt_h</p:attrName>
                                        </p:attrNameLst>
                                      </p:cBhvr>
                                      <p:tavLst>
                                        <p:tav tm="0">
                                          <p:val>
                                            <p:fltVal val="0"/>
                                          </p:val>
                                        </p:tav>
                                        <p:tav tm="100000">
                                          <p:val>
                                            <p:strVal val="#ppt_h"/>
                                          </p:val>
                                        </p:tav>
                                      </p:tavLst>
                                    </p:anim>
                                    <p:animEffect transition="in" filter="fade">
                                      <p:cBhvr>
                                        <p:cTn id="109" dur="500"/>
                                        <p:tgtEl>
                                          <p:spTgt spid="33"/>
                                        </p:tgtEl>
                                      </p:cBhvr>
                                    </p:animEffect>
                                  </p:childTnLst>
                                </p:cTn>
                              </p:par>
                              <p:par>
                                <p:cTn id="110" presetID="53" presetClass="entr" presetSubtype="16" fill="hold" grpId="0" nodeType="withEffect">
                                  <p:stCondLst>
                                    <p:cond delay="20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childTnLst>
                    </p:cTn>
                  </p:par>
                  <p:par>
                    <p:cTn id="115" fill="hold">
                      <p:stCondLst>
                        <p:cond delay="indefinite"/>
                      </p:stCondLst>
                      <p:childTnLst>
                        <p:par>
                          <p:cTn id="116" fill="hold">
                            <p:stCondLst>
                              <p:cond delay="0"/>
                            </p:stCondLst>
                            <p:childTnLst>
                              <p:par>
                                <p:cTn id="117" presetID="40" presetClass="entr" presetSubtype="0" fill="hold" grpId="0" nodeType="clickEffect">
                                  <p:stCondLst>
                                    <p:cond delay="0"/>
                                  </p:stCondLst>
                                  <p:iterate type="lt">
                                    <p:tmPct val="10000"/>
                                  </p:iterate>
                                  <p:childTnLst>
                                    <p:set>
                                      <p:cBhvr>
                                        <p:cTn id="118" dur="1" fill="hold">
                                          <p:stCondLst>
                                            <p:cond delay="0"/>
                                          </p:stCondLst>
                                        </p:cTn>
                                        <p:tgtEl>
                                          <p:spTgt spid="100"/>
                                        </p:tgtEl>
                                        <p:attrNameLst>
                                          <p:attrName>style.visibility</p:attrName>
                                        </p:attrNameLst>
                                      </p:cBhvr>
                                      <p:to>
                                        <p:strVal val="visible"/>
                                      </p:to>
                                    </p:set>
                                    <p:animEffect transition="in" filter="fade">
                                      <p:cBhvr>
                                        <p:cTn id="119" dur="1000"/>
                                        <p:tgtEl>
                                          <p:spTgt spid="100"/>
                                        </p:tgtEl>
                                      </p:cBhvr>
                                    </p:animEffect>
                                    <p:anim calcmode="lin" valueType="num">
                                      <p:cBhvr>
                                        <p:cTn id="120" dur="1000" fill="hold"/>
                                        <p:tgtEl>
                                          <p:spTgt spid="100"/>
                                        </p:tgtEl>
                                        <p:attrNameLst>
                                          <p:attrName>ppt_x</p:attrName>
                                        </p:attrNameLst>
                                      </p:cBhvr>
                                      <p:tavLst>
                                        <p:tav tm="0">
                                          <p:val>
                                            <p:strVal val="#ppt_x-.1"/>
                                          </p:val>
                                        </p:tav>
                                        <p:tav tm="100000">
                                          <p:val>
                                            <p:strVal val="#ppt_x"/>
                                          </p:val>
                                        </p:tav>
                                      </p:tavLst>
                                    </p:anim>
                                    <p:anim calcmode="lin" valueType="num">
                                      <p:cBhvr>
                                        <p:cTn id="121" dur="10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7" presetClass="entr" presetSubtype="0" fill="hold" grpId="0" nodeType="clickEffect">
                                  <p:stCondLst>
                                    <p:cond delay="0"/>
                                  </p:stCondLst>
                                  <p:iterate type="lt">
                                    <p:tmPct val="50000"/>
                                  </p:iterate>
                                  <p:childTnLst>
                                    <p:set>
                                      <p:cBhvr>
                                        <p:cTn id="125" dur="1" fill="hold">
                                          <p:stCondLst>
                                            <p:cond delay="0"/>
                                          </p:stCondLst>
                                        </p:cTn>
                                        <p:tgtEl>
                                          <p:spTgt spid="99"/>
                                        </p:tgtEl>
                                        <p:attrNameLst>
                                          <p:attrName>style.visibility</p:attrName>
                                        </p:attrNameLst>
                                      </p:cBhvr>
                                      <p:to>
                                        <p:strVal val="visible"/>
                                      </p:to>
                                    </p:set>
                                    <p:anim calcmode="discrete" valueType="clr">
                                      <p:cBhvr override="childStyle">
                                        <p:cTn id="126" dur="80"/>
                                        <p:tgtEl>
                                          <p:spTgt spid="99"/>
                                        </p:tgtEl>
                                        <p:attrNameLst>
                                          <p:attrName>style.color</p:attrName>
                                        </p:attrNameLst>
                                      </p:cBhvr>
                                      <p:tavLst>
                                        <p:tav tm="0">
                                          <p:val>
                                            <p:clrVal>
                                              <a:schemeClr val="accent2"/>
                                            </p:clrVal>
                                          </p:val>
                                        </p:tav>
                                        <p:tav tm="50000">
                                          <p:val>
                                            <p:clrVal>
                                              <a:schemeClr val="hlink"/>
                                            </p:clrVal>
                                          </p:val>
                                        </p:tav>
                                      </p:tavLst>
                                    </p:anim>
                                    <p:anim calcmode="discrete" valueType="clr">
                                      <p:cBhvr>
                                        <p:cTn id="127" dur="80"/>
                                        <p:tgtEl>
                                          <p:spTgt spid="99"/>
                                        </p:tgtEl>
                                        <p:attrNameLst>
                                          <p:attrName>fillcolor</p:attrName>
                                        </p:attrNameLst>
                                      </p:cBhvr>
                                      <p:tavLst>
                                        <p:tav tm="0">
                                          <p:val>
                                            <p:clrVal>
                                              <a:schemeClr val="accent2"/>
                                            </p:clrVal>
                                          </p:val>
                                        </p:tav>
                                        <p:tav tm="50000">
                                          <p:val>
                                            <p:clrVal>
                                              <a:schemeClr val="hlink"/>
                                            </p:clrVal>
                                          </p:val>
                                        </p:tav>
                                      </p:tavLst>
                                    </p:anim>
                                    <p:set>
                                      <p:cBhvr>
                                        <p:cTn id="128" dur="80"/>
                                        <p:tgtEl>
                                          <p:spTgt spid="99"/>
                                        </p:tgtEl>
                                        <p:attrNameLst>
                                          <p:attrName>fill.type</p:attrName>
                                        </p:attrNameLst>
                                      </p:cBhvr>
                                      <p:to>
                                        <p:strVal val="solid"/>
                                      </p:to>
                                    </p:set>
                                  </p:childTnLst>
                                </p:cTn>
                              </p:par>
                            </p:childTnLst>
                          </p:cTn>
                        </p:par>
                        <p:par>
                          <p:cTn id="129" fill="hold">
                            <p:stCondLst>
                              <p:cond delay="600"/>
                            </p:stCondLst>
                            <p:childTnLst>
                              <p:par>
                                <p:cTn id="130" presetID="27" presetClass="entr" presetSubtype="0" fill="hold" grpId="0" nodeType="afterEffect">
                                  <p:stCondLst>
                                    <p:cond delay="0"/>
                                  </p:stCondLst>
                                  <p:iterate type="lt">
                                    <p:tmPct val="50000"/>
                                  </p:iterate>
                                  <p:childTnLst>
                                    <p:set>
                                      <p:cBhvr>
                                        <p:cTn id="131" dur="1" fill="hold">
                                          <p:stCondLst>
                                            <p:cond delay="0"/>
                                          </p:stCondLst>
                                        </p:cTn>
                                        <p:tgtEl>
                                          <p:spTgt spid="101"/>
                                        </p:tgtEl>
                                        <p:attrNameLst>
                                          <p:attrName>style.visibility</p:attrName>
                                        </p:attrNameLst>
                                      </p:cBhvr>
                                      <p:to>
                                        <p:strVal val="visible"/>
                                      </p:to>
                                    </p:set>
                                    <p:anim calcmode="discrete" valueType="clr">
                                      <p:cBhvr override="childStyle">
                                        <p:cTn id="132" dur="80"/>
                                        <p:tgtEl>
                                          <p:spTgt spid="101"/>
                                        </p:tgtEl>
                                        <p:attrNameLst>
                                          <p:attrName>style.color</p:attrName>
                                        </p:attrNameLst>
                                      </p:cBhvr>
                                      <p:tavLst>
                                        <p:tav tm="0">
                                          <p:val>
                                            <p:clrVal>
                                              <a:schemeClr val="accent2"/>
                                            </p:clrVal>
                                          </p:val>
                                        </p:tav>
                                        <p:tav tm="50000">
                                          <p:val>
                                            <p:clrVal>
                                              <a:schemeClr val="hlink"/>
                                            </p:clrVal>
                                          </p:val>
                                        </p:tav>
                                      </p:tavLst>
                                    </p:anim>
                                    <p:anim calcmode="discrete" valueType="clr">
                                      <p:cBhvr>
                                        <p:cTn id="133" dur="80"/>
                                        <p:tgtEl>
                                          <p:spTgt spid="101"/>
                                        </p:tgtEl>
                                        <p:attrNameLst>
                                          <p:attrName>fillcolor</p:attrName>
                                        </p:attrNameLst>
                                      </p:cBhvr>
                                      <p:tavLst>
                                        <p:tav tm="0">
                                          <p:val>
                                            <p:clrVal>
                                              <a:schemeClr val="accent2"/>
                                            </p:clrVal>
                                          </p:val>
                                        </p:tav>
                                        <p:tav tm="50000">
                                          <p:val>
                                            <p:clrVal>
                                              <a:schemeClr val="hlink"/>
                                            </p:clrVal>
                                          </p:val>
                                        </p:tav>
                                      </p:tavLst>
                                    </p:anim>
                                    <p:set>
                                      <p:cBhvr>
                                        <p:cTn id="134" dur="80"/>
                                        <p:tgtEl>
                                          <p:spTgt spid="101"/>
                                        </p:tgtEl>
                                        <p:attrNameLst>
                                          <p:attrName>fill.type</p:attrName>
                                        </p:attrNameLst>
                                      </p:cBhvr>
                                      <p:to>
                                        <p:strVal val="solid"/>
                                      </p:to>
                                    </p:set>
                                  </p:childTnLst>
                                </p:cTn>
                              </p:par>
                            </p:childTnLst>
                          </p:cTn>
                        </p:par>
                      </p:childTnLst>
                    </p:cTn>
                  </p:par>
                  <p:par>
                    <p:cTn id="135" fill="hold">
                      <p:stCondLst>
                        <p:cond delay="indefinite"/>
                      </p:stCondLst>
                      <p:childTnLst>
                        <p:par>
                          <p:cTn id="136" fill="hold">
                            <p:stCondLst>
                              <p:cond delay="0"/>
                            </p:stCondLst>
                            <p:childTnLst>
                              <p:par>
                                <p:cTn id="137" presetID="27" presetClass="entr" presetSubtype="0" fill="hold" grpId="0" nodeType="clickEffect">
                                  <p:stCondLst>
                                    <p:cond delay="0"/>
                                  </p:stCondLst>
                                  <p:iterate type="lt">
                                    <p:tmPct val="50000"/>
                                  </p:iterate>
                                  <p:childTnLst>
                                    <p:set>
                                      <p:cBhvr>
                                        <p:cTn id="138" dur="1" fill="hold">
                                          <p:stCondLst>
                                            <p:cond delay="0"/>
                                          </p:stCondLst>
                                        </p:cTn>
                                        <p:tgtEl>
                                          <p:spTgt spid="102"/>
                                        </p:tgtEl>
                                        <p:attrNameLst>
                                          <p:attrName>style.visibility</p:attrName>
                                        </p:attrNameLst>
                                      </p:cBhvr>
                                      <p:to>
                                        <p:strVal val="visible"/>
                                      </p:to>
                                    </p:set>
                                    <p:anim calcmode="discrete" valueType="clr">
                                      <p:cBhvr override="childStyle">
                                        <p:cTn id="139" dur="80"/>
                                        <p:tgtEl>
                                          <p:spTgt spid="102"/>
                                        </p:tgtEl>
                                        <p:attrNameLst>
                                          <p:attrName>style.color</p:attrName>
                                        </p:attrNameLst>
                                      </p:cBhvr>
                                      <p:tavLst>
                                        <p:tav tm="0">
                                          <p:val>
                                            <p:clrVal>
                                              <a:schemeClr val="accent2"/>
                                            </p:clrVal>
                                          </p:val>
                                        </p:tav>
                                        <p:tav tm="50000">
                                          <p:val>
                                            <p:clrVal>
                                              <a:schemeClr val="hlink"/>
                                            </p:clrVal>
                                          </p:val>
                                        </p:tav>
                                      </p:tavLst>
                                    </p:anim>
                                    <p:anim calcmode="discrete" valueType="clr">
                                      <p:cBhvr>
                                        <p:cTn id="140" dur="80"/>
                                        <p:tgtEl>
                                          <p:spTgt spid="102"/>
                                        </p:tgtEl>
                                        <p:attrNameLst>
                                          <p:attrName>fillcolor</p:attrName>
                                        </p:attrNameLst>
                                      </p:cBhvr>
                                      <p:tavLst>
                                        <p:tav tm="0">
                                          <p:val>
                                            <p:clrVal>
                                              <a:schemeClr val="accent2"/>
                                            </p:clrVal>
                                          </p:val>
                                        </p:tav>
                                        <p:tav tm="50000">
                                          <p:val>
                                            <p:clrVal>
                                              <a:schemeClr val="hlink"/>
                                            </p:clrVal>
                                          </p:val>
                                        </p:tav>
                                      </p:tavLst>
                                    </p:anim>
                                    <p:set>
                                      <p:cBhvr>
                                        <p:cTn id="141" dur="80"/>
                                        <p:tgtEl>
                                          <p:spTgt spid="102"/>
                                        </p:tgtEl>
                                        <p:attrNameLst>
                                          <p:attrName>fill.type</p:attrName>
                                        </p:attrNameLst>
                                      </p:cBhvr>
                                      <p:to>
                                        <p:strVal val="solid"/>
                                      </p:to>
                                    </p:set>
                                  </p:childTnLst>
                                </p:cTn>
                              </p:par>
                            </p:childTnLst>
                          </p:cTn>
                        </p:par>
                      </p:childTnLst>
                    </p:cTn>
                  </p:par>
                  <p:par>
                    <p:cTn id="142" fill="hold">
                      <p:stCondLst>
                        <p:cond delay="indefinite"/>
                      </p:stCondLst>
                      <p:childTnLst>
                        <p:par>
                          <p:cTn id="143" fill="hold">
                            <p:stCondLst>
                              <p:cond delay="0"/>
                            </p:stCondLst>
                            <p:childTnLst>
                              <p:par>
                                <p:cTn id="144" presetID="27" presetClass="entr" presetSubtype="0" fill="hold" grpId="0" nodeType="clickEffect">
                                  <p:stCondLst>
                                    <p:cond delay="0"/>
                                  </p:stCondLst>
                                  <p:iterate type="lt">
                                    <p:tmPct val="50000"/>
                                  </p:iterate>
                                  <p:childTnLst>
                                    <p:set>
                                      <p:cBhvr>
                                        <p:cTn id="145" dur="1" fill="hold">
                                          <p:stCondLst>
                                            <p:cond delay="0"/>
                                          </p:stCondLst>
                                        </p:cTn>
                                        <p:tgtEl>
                                          <p:spTgt spid="103"/>
                                        </p:tgtEl>
                                        <p:attrNameLst>
                                          <p:attrName>style.visibility</p:attrName>
                                        </p:attrNameLst>
                                      </p:cBhvr>
                                      <p:to>
                                        <p:strVal val="visible"/>
                                      </p:to>
                                    </p:set>
                                    <p:anim calcmode="discrete" valueType="clr">
                                      <p:cBhvr override="childStyle">
                                        <p:cTn id="146" dur="80"/>
                                        <p:tgtEl>
                                          <p:spTgt spid="103"/>
                                        </p:tgtEl>
                                        <p:attrNameLst>
                                          <p:attrName>style.color</p:attrName>
                                        </p:attrNameLst>
                                      </p:cBhvr>
                                      <p:tavLst>
                                        <p:tav tm="0">
                                          <p:val>
                                            <p:clrVal>
                                              <a:schemeClr val="accent2"/>
                                            </p:clrVal>
                                          </p:val>
                                        </p:tav>
                                        <p:tav tm="50000">
                                          <p:val>
                                            <p:clrVal>
                                              <a:schemeClr val="hlink"/>
                                            </p:clrVal>
                                          </p:val>
                                        </p:tav>
                                      </p:tavLst>
                                    </p:anim>
                                    <p:anim calcmode="discrete" valueType="clr">
                                      <p:cBhvr>
                                        <p:cTn id="147" dur="80"/>
                                        <p:tgtEl>
                                          <p:spTgt spid="103"/>
                                        </p:tgtEl>
                                        <p:attrNameLst>
                                          <p:attrName>fillcolor</p:attrName>
                                        </p:attrNameLst>
                                      </p:cBhvr>
                                      <p:tavLst>
                                        <p:tav tm="0">
                                          <p:val>
                                            <p:clrVal>
                                              <a:schemeClr val="accent2"/>
                                            </p:clrVal>
                                          </p:val>
                                        </p:tav>
                                        <p:tav tm="50000">
                                          <p:val>
                                            <p:clrVal>
                                              <a:schemeClr val="hlink"/>
                                            </p:clrVal>
                                          </p:val>
                                        </p:tav>
                                      </p:tavLst>
                                    </p:anim>
                                    <p:set>
                                      <p:cBhvr>
                                        <p:cTn id="148" dur="80"/>
                                        <p:tgtEl>
                                          <p:spTgt spid="103"/>
                                        </p:tgtEl>
                                        <p:attrNameLst>
                                          <p:attrName>fill.type</p:attrName>
                                        </p:attrNameLst>
                                      </p:cBhvr>
                                      <p:to>
                                        <p:strVal val="solid"/>
                                      </p:to>
                                    </p:set>
                                  </p:childTnLst>
                                </p:cTn>
                              </p:par>
                            </p:childTnLst>
                          </p:cTn>
                        </p:par>
                      </p:childTnLst>
                    </p:cTn>
                  </p:par>
                  <p:par>
                    <p:cTn id="149" fill="hold">
                      <p:stCondLst>
                        <p:cond delay="indefinite"/>
                      </p:stCondLst>
                      <p:childTnLst>
                        <p:par>
                          <p:cTn id="150" fill="hold">
                            <p:stCondLst>
                              <p:cond delay="0"/>
                            </p:stCondLst>
                            <p:childTnLst>
                              <p:par>
                                <p:cTn id="151" presetID="27" presetClass="entr" presetSubtype="0" fill="hold" grpId="0" nodeType="clickEffect">
                                  <p:stCondLst>
                                    <p:cond delay="0"/>
                                  </p:stCondLst>
                                  <p:iterate type="lt">
                                    <p:tmPct val="50000"/>
                                  </p:iterate>
                                  <p:childTnLst>
                                    <p:set>
                                      <p:cBhvr>
                                        <p:cTn id="152" dur="1" fill="hold">
                                          <p:stCondLst>
                                            <p:cond delay="0"/>
                                          </p:stCondLst>
                                        </p:cTn>
                                        <p:tgtEl>
                                          <p:spTgt spid="35"/>
                                        </p:tgtEl>
                                        <p:attrNameLst>
                                          <p:attrName>style.visibility</p:attrName>
                                        </p:attrNameLst>
                                      </p:cBhvr>
                                      <p:to>
                                        <p:strVal val="visible"/>
                                      </p:to>
                                    </p:set>
                                    <p:anim calcmode="discrete" valueType="clr">
                                      <p:cBhvr override="childStyle">
                                        <p:cTn id="153"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154" dur="80"/>
                                        <p:tgtEl>
                                          <p:spTgt spid="35"/>
                                        </p:tgtEl>
                                        <p:attrNameLst>
                                          <p:attrName>fillcolor</p:attrName>
                                        </p:attrNameLst>
                                      </p:cBhvr>
                                      <p:tavLst>
                                        <p:tav tm="0">
                                          <p:val>
                                            <p:clrVal>
                                              <a:schemeClr val="accent2"/>
                                            </p:clrVal>
                                          </p:val>
                                        </p:tav>
                                        <p:tav tm="50000">
                                          <p:val>
                                            <p:clrVal>
                                              <a:schemeClr val="hlink"/>
                                            </p:clrVal>
                                          </p:val>
                                        </p:tav>
                                      </p:tavLst>
                                    </p:anim>
                                    <p:set>
                                      <p:cBhvr>
                                        <p:cTn id="155" dur="80"/>
                                        <p:tgtEl>
                                          <p:spTgt spid="35"/>
                                        </p:tgtEl>
                                        <p:attrNameLst>
                                          <p:attrName>fill.type</p:attrName>
                                        </p:attrNameLst>
                                      </p:cBhvr>
                                      <p:to>
                                        <p:strVal val="solid"/>
                                      </p:to>
                                    </p:set>
                                  </p:childTnLst>
                                </p:cTn>
                              </p:par>
                            </p:childTnLst>
                          </p:cTn>
                        </p:par>
                        <p:par>
                          <p:cTn id="156" fill="hold">
                            <p:stCondLst>
                              <p:cond delay="640"/>
                            </p:stCondLst>
                            <p:childTnLst>
                              <p:par>
                                <p:cTn id="157" presetID="27" presetClass="entr" presetSubtype="0" fill="hold" grpId="0" nodeType="afterEffect">
                                  <p:stCondLst>
                                    <p:cond delay="0"/>
                                  </p:stCondLst>
                                  <p:iterate type="lt">
                                    <p:tmPct val="50000"/>
                                  </p:iterate>
                                  <p:childTnLst>
                                    <p:set>
                                      <p:cBhvr>
                                        <p:cTn id="158" dur="1" fill="hold">
                                          <p:stCondLst>
                                            <p:cond delay="0"/>
                                          </p:stCondLst>
                                        </p:cTn>
                                        <p:tgtEl>
                                          <p:spTgt spid="36"/>
                                        </p:tgtEl>
                                        <p:attrNameLst>
                                          <p:attrName>style.visibility</p:attrName>
                                        </p:attrNameLst>
                                      </p:cBhvr>
                                      <p:to>
                                        <p:strVal val="visible"/>
                                      </p:to>
                                    </p:set>
                                    <p:anim calcmode="discrete" valueType="clr">
                                      <p:cBhvr override="childStyle">
                                        <p:cTn id="159"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160" dur="80"/>
                                        <p:tgtEl>
                                          <p:spTgt spid="36"/>
                                        </p:tgtEl>
                                        <p:attrNameLst>
                                          <p:attrName>fillcolor</p:attrName>
                                        </p:attrNameLst>
                                      </p:cBhvr>
                                      <p:tavLst>
                                        <p:tav tm="0">
                                          <p:val>
                                            <p:clrVal>
                                              <a:schemeClr val="accent2"/>
                                            </p:clrVal>
                                          </p:val>
                                        </p:tav>
                                        <p:tav tm="50000">
                                          <p:val>
                                            <p:clrVal>
                                              <a:schemeClr val="hlink"/>
                                            </p:clrVal>
                                          </p:val>
                                        </p:tav>
                                      </p:tavLst>
                                    </p:anim>
                                    <p:set>
                                      <p:cBhvr>
                                        <p:cTn id="161" dur="80"/>
                                        <p:tgtEl>
                                          <p:spTgt spid="36"/>
                                        </p:tgtEl>
                                        <p:attrNameLst>
                                          <p:attrName>fill.type</p:attrName>
                                        </p:attrNameLst>
                                      </p:cBhvr>
                                      <p:to>
                                        <p:strVal val="solid"/>
                                      </p:to>
                                    </p:set>
                                  </p:childTnLst>
                                </p:cTn>
                              </p:par>
                            </p:childTnLst>
                          </p:cTn>
                        </p:par>
                      </p:childTnLst>
                    </p:cTn>
                  </p:par>
                  <p:par>
                    <p:cTn id="162" fill="hold">
                      <p:stCondLst>
                        <p:cond delay="indefinite"/>
                      </p:stCondLst>
                      <p:childTnLst>
                        <p:par>
                          <p:cTn id="163" fill="hold">
                            <p:stCondLst>
                              <p:cond delay="0"/>
                            </p:stCondLst>
                            <p:childTnLst>
                              <p:par>
                                <p:cTn id="164" presetID="27" presetClass="entr" presetSubtype="0" fill="hold" grpId="0" nodeType="clickEffect">
                                  <p:stCondLst>
                                    <p:cond delay="0"/>
                                  </p:stCondLst>
                                  <p:iterate type="lt">
                                    <p:tmPct val="50000"/>
                                  </p:iterate>
                                  <p:childTnLst>
                                    <p:set>
                                      <p:cBhvr>
                                        <p:cTn id="165" dur="1" fill="hold">
                                          <p:stCondLst>
                                            <p:cond delay="0"/>
                                          </p:stCondLst>
                                        </p:cTn>
                                        <p:tgtEl>
                                          <p:spTgt spid="37"/>
                                        </p:tgtEl>
                                        <p:attrNameLst>
                                          <p:attrName>style.visibility</p:attrName>
                                        </p:attrNameLst>
                                      </p:cBhvr>
                                      <p:to>
                                        <p:strVal val="visible"/>
                                      </p:to>
                                    </p:set>
                                    <p:anim calcmode="discrete" valueType="clr">
                                      <p:cBhvr override="childStyle">
                                        <p:cTn id="166"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167" dur="80"/>
                                        <p:tgtEl>
                                          <p:spTgt spid="37"/>
                                        </p:tgtEl>
                                        <p:attrNameLst>
                                          <p:attrName>fillcolor</p:attrName>
                                        </p:attrNameLst>
                                      </p:cBhvr>
                                      <p:tavLst>
                                        <p:tav tm="0">
                                          <p:val>
                                            <p:clrVal>
                                              <a:schemeClr val="accent2"/>
                                            </p:clrVal>
                                          </p:val>
                                        </p:tav>
                                        <p:tav tm="50000">
                                          <p:val>
                                            <p:clrVal>
                                              <a:schemeClr val="hlink"/>
                                            </p:clrVal>
                                          </p:val>
                                        </p:tav>
                                      </p:tavLst>
                                    </p:anim>
                                    <p:set>
                                      <p:cBhvr>
                                        <p:cTn id="168" dur="80"/>
                                        <p:tgtEl>
                                          <p:spTgt spid="37"/>
                                        </p:tgtEl>
                                        <p:attrNameLst>
                                          <p:attrName>fill.type</p:attrName>
                                        </p:attrNameLst>
                                      </p:cBhvr>
                                      <p:to>
                                        <p:strVal val="solid"/>
                                      </p:to>
                                    </p:set>
                                  </p:childTnLst>
                                </p:cTn>
                              </p:par>
                            </p:childTnLst>
                          </p:cTn>
                        </p:par>
                      </p:childTnLst>
                    </p:cTn>
                  </p:par>
                  <p:par>
                    <p:cTn id="169" fill="hold">
                      <p:stCondLst>
                        <p:cond delay="indefinite"/>
                      </p:stCondLst>
                      <p:childTnLst>
                        <p:par>
                          <p:cTn id="170" fill="hold">
                            <p:stCondLst>
                              <p:cond delay="0"/>
                            </p:stCondLst>
                            <p:childTnLst>
                              <p:par>
                                <p:cTn id="171" presetID="27" presetClass="entr" presetSubtype="0" fill="hold" grpId="0" nodeType="clickEffect">
                                  <p:stCondLst>
                                    <p:cond delay="0"/>
                                  </p:stCondLst>
                                  <p:iterate type="lt">
                                    <p:tmPct val="50000"/>
                                  </p:iterate>
                                  <p:childTnLst>
                                    <p:set>
                                      <p:cBhvr>
                                        <p:cTn id="172" dur="1" fill="hold">
                                          <p:stCondLst>
                                            <p:cond delay="0"/>
                                          </p:stCondLst>
                                        </p:cTn>
                                        <p:tgtEl>
                                          <p:spTgt spid="38"/>
                                        </p:tgtEl>
                                        <p:attrNameLst>
                                          <p:attrName>style.visibility</p:attrName>
                                        </p:attrNameLst>
                                      </p:cBhvr>
                                      <p:to>
                                        <p:strVal val="visible"/>
                                      </p:to>
                                    </p:set>
                                    <p:anim calcmode="discrete" valueType="clr">
                                      <p:cBhvr override="childStyle">
                                        <p:cTn id="173"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174" dur="80"/>
                                        <p:tgtEl>
                                          <p:spTgt spid="38"/>
                                        </p:tgtEl>
                                        <p:attrNameLst>
                                          <p:attrName>fillcolor</p:attrName>
                                        </p:attrNameLst>
                                      </p:cBhvr>
                                      <p:tavLst>
                                        <p:tav tm="0">
                                          <p:val>
                                            <p:clrVal>
                                              <a:schemeClr val="accent2"/>
                                            </p:clrVal>
                                          </p:val>
                                        </p:tav>
                                        <p:tav tm="50000">
                                          <p:val>
                                            <p:clrVal>
                                              <a:schemeClr val="hlink"/>
                                            </p:clrVal>
                                          </p:val>
                                        </p:tav>
                                      </p:tavLst>
                                    </p:anim>
                                    <p:set>
                                      <p:cBhvr>
                                        <p:cTn id="175"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99" grpId="0"/>
      <p:bldP spid="100" grpId="0" animBg="1"/>
      <p:bldP spid="101" grpId="0"/>
      <p:bldP spid="102" grpId="0"/>
      <p:bldP spid="103" grpId="0"/>
      <p:bldP spid="35" grpId="0"/>
      <p:bldP spid="36"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 Box 3"/>
          <p:cNvSpPr txBox="1">
            <a:spLocks noChangeArrowheads="1"/>
          </p:cNvSpPr>
          <p:nvPr/>
        </p:nvSpPr>
        <p:spPr bwMode="auto">
          <a:xfrm>
            <a:off x="920942" y="105410"/>
            <a:ext cx="791171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000" b="1" dirty="0">
                <a:solidFill>
                  <a:srgbClr val="000000"/>
                </a:solidFill>
              </a:rPr>
              <a:t> </a:t>
            </a:r>
            <a:r>
              <a:rPr lang="vi-VN" sz="2000" b="1" u="sng" dirty="0">
                <a:solidFill>
                  <a:srgbClr val="000000"/>
                </a:solidFill>
              </a:rPr>
              <a:t>Bài tập 4</a:t>
            </a:r>
            <a:r>
              <a:rPr lang="vi-VN" sz="2000" b="1" dirty="0">
                <a:solidFill>
                  <a:srgbClr val="000000"/>
                </a:solidFill>
              </a:rPr>
              <a:t>: </a:t>
            </a:r>
            <a:r>
              <a:rPr lang="vi-VN" sz="2000" dirty="0">
                <a:solidFill>
                  <a:srgbClr val="000000"/>
                </a:solidFill>
              </a:rPr>
              <a:t>Một người thợ dệt ngày thứ nhất dệt được 28,4m vải, ngày thứ hai dệt nhiều hơn ngày thứ nhất 2,2m vải, ngày thứ ba dệt nhiều hơn ngày thứ hai 1,5 m vải. Hỏi cả ba ngày người đó dệt được bao nhiêu mét vải?</a:t>
            </a:r>
            <a:endParaRPr lang="vi-VN" sz="3200" dirty="0">
              <a:solidFill>
                <a:srgbClr val="000000"/>
              </a:solidFill>
            </a:endParaRPr>
          </a:p>
          <a:p>
            <a:pPr algn="just" eaLnBrk="0" fontAlgn="base" hangingPunct="0">
              <a:spcBef>
                <a:spcPct val="50000"/>
              </a:spcBef>
              <a:spcAft>
                <a:spcPct val="0"/>
              </a:spcAft>
            </a:pPr>
            <a:endParaRPr lang="en-US" altLang="en-US" sz="2000" dirty="0">
              <a:latin typeface="VNI-Times" pitchFamily="2" charset="0"/>
            </a:endParaRPr>
          </a:p>
        </p:txBody>
      </p:sp>
      <p:sp>
        <p:nvSpPr>
          <p:cNvPr id="77" name="Text Box 4"/>
          <p:cNvSpPr txBox="1">
            <a:spLocks noChangeArrowheads="1"/>
          </p:cNvSpPr>
          <p:nvPr/>
        </p:nvSpPr>
        <p:spPr bwMode="auto">
          <a:xfrm>
            <a:off x="6336196" y="1215244"/>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u="sng" dirty="0" err="1"/>
              <a:t>Bài</a:t>
            </a:r>
            <a:r>
              <a:rPr lang="en-US" altLang="en-US" sz="2400" u="sng" dirty="0"/>
              <a:t> </a:t>
            </a:r>
            <a:r>
              <a:rPr lang="en-US" altLang="en-US" sz="2400" u="sng" dirty="0" err="1"/>
              <a:t>giải</a:t>
            </a:r>
            <a:endParaRPr lang="en-US" altLang="en-US" sz="3600" dirty="0"/>
          </a:p>
        </p:txBody>
      </p:sp>
      <p:sp>
        <p:nvSpPr>
          <p:cNvPr id="78" name="Text Box 5"/>
          <p:cNvSpPr txBox="1">
            <a:spLocks noChangeArrowheads="1"/>
          </p:cNvSpPr>
          <p:nvPr/>
        </p:nvSpPr>
        <p:spPr bwMode="auto">
          <a:xfrm>
            <a:off x="1219200" y="1128395"/>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u="sng" dirty="0" err="1"/>
              <a:t>Tóm</a:t>
            </a:r>
            <a:r>
              <a:rPr lang="en-US" altLang="en-US" sz="2400" u="sng" dirty="0"/>
              <a:t> </a:t>
            </a:r>
            <a:r>
              <a:rPr lang="en-US" altLang="en-US" sz="2400" u="sng" dirty="0" err="1"/>
              <a:t>tắt</a:t>
            </a:r>
            <a:endParaRPr lang="en-US" altLang="en-US" sz="2400" u="sng" dirty="0"/>
          </a:p>
        </p:txBody>
      </p:sp>
      <p:sp>
        <p:nvSpPr>
          <p:cNvPr id="79" name="Line 6"/>
          <p:cNvSpPr>
            <a:spLocks noChangeShapeType="1"/>
          </p:cNvSpPr>
          <p:nvPr/>
        </p:nvSpPr>
        <p:spPr bwMode="auto">
          <a:xfrm>
            <a:off x="4419600" y="1215244"/>
            <a:ext cx="0" cy="3737248"/>
          </a:xfrm>
          <a:prstGeom prst="line">
            <a:avLst/>
          </a:prstGeom>
          <a:noFill/>
          <a:ln w="381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NI-Times" pitchFamily="2" charset="0"/>
            </a:endParaRPr>
          </a:p>
        </p:txBody>
      </p:sp>
      <p:sp>
        <p:nvSpPr>
          <p:cNvPr id="80" name="Text Box 7"/>
          <p:cNvSpPr txBox="1">
            <a:spLocks noChangeArrowheads="1"/>
          </p:cNvSpPr>
          <p:nvPr/>
        </p:nvSpPr>
        <p:spPr bwMode="auto">
          <a:xfrm>
            <a:off x="4605269" y="1776251"/>
            <a:ext cx="4724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dirty="0" err="1"/>
              <a:t>Số</a:t>
            </a:r>
            <a:r>
              <a:rPr lang="en-US" altLang="en-US" sz="2000" dirty="0"/>
              <a:t> </a:t>
            </a:r>
            <a:r>
              <a:rPr lang="en-US" altLang="en-US" sz="2000" dirty="0" err="1"/>
              <a:t>mét</a:t>
            </a:r>
            <a:r>
              <a:rPr lang="en-US" altLang="en-US" sz="2000" dirty="0"/>
              <a:t> </a:t>
            </a:r>
            <a:r>
              <a:rPr lang="en-US" altLang="en-US" sz="2000" dirty="0" err="1"/>
              <a:t>vải</a:t>
            </a:r>
            <a:r>
              <a:rPr lang="en-US" altLang="en-US" sz="2000" dirty="0"/>
              <a:t> </a:t>
            </a:r>
            <a:r>
              <a:rPr lang="en-US" altLang="en-US" sz="2000" dirty="0" err="1"/>
              <a:t>người</a:t>
            </a:r>
            <a:r>
              <a:rPr lang="en-US" altLang="en-US" sz="2000" dirty="0"/>
              <a:t> </a:t>
            </a:r>
            <a:r>
              <a:rPr lang="en-US" altLang="en-US" sz="2000" dirty="0" err="1"/>
              <a:t>đó</a:t>
            </a:r>
            <a:r>
              <a:rPr lang="en-US" altLang="en-US" sz="2000" dirty="0"/>
              <a:t> </a:t>
            </a:r>
            <a:r>
              <a:rPr lang="en-US" altLang="en-US" sz="2000" dirty="0" err="1"/>
              <a:t>dệt</a:t>
            </a:r>
            <a:r>
              <a:rPr lang="en-US" altLang="en-US" sz="2000" dirty="0"/>
              <a:t> </a:t>
            </a:r>
            <a:r>
              <a:rPr lang="en-US" altLang="en-US" sz="2000" dirty="0" err="1"/>
              <a:t>ngày</a:t>
            </a:r>
            <a:r>
              <a:rPr lang="en-US" altLang="en-US" sz="2000" dirty="0"/>
              <a:t> </a:t>
            </a:r>
            <a:r>
              <a:rPr lang="en-US" altLang="en-US" sz="2000" dirty="0" err="1"/>
              <a:t>thứ</a:t>
            </a:r>
            <a:r>
              <a:rPr lang="en-US" altLang="en-US" sz="2000" dirty="0"/>
              <a:t> </a:t>
            </a:r>
            <a:r>
              <a:rPr lang="en-US" altLang="en-US" sz="2000" dirty="0" err="1"/>
              <a:t>hai</a:t>
            </a:r>
            <a:r>
              <a:rPr lang="en-US" altLang="en-US" sz="2000" dirty="0"/>
              <a:t> </a:t>
            </a:r>
            <a:r>
              <a:rPr lang="en-US" altLang="en-US" sz="2000" dirty="0" err="1"/>
              <a:t>là</a:t>
            </a:r>
            <a:r>
              <a:rPr lang="en-US" altLang="en-US" sz="2000" dirty="0"/>
              <a:t>:</a:t>
            </a:r>
          </a:p>
        </p:txBody>
      </p:sp>
      <p:sp>
        <p:nvSpPr>
          <p:cNvPr id="81" name="Text Box 8"/>
          <p:cNvSpPr txBox="1">
            <a:spLocks noChangeArrowheads="1"/>
          </p:cNvSpPr>
          <p:nvPr/>
        </p:nvSpPr>
        <p:spPr bwMode="auto">
          <a:xfrm>
            <a:off x="5062469" y="2295364"/>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FF3300"/>
                </a:solidFill>
              </a:rPr>
              <a:t>28,4  +  2,2  =  30,6 (m)</a:t>
            </a:r>
          </a:p>
        </p:txBody>
      </p:sp>
      <p:sp>
        <p:nvSpPr>
          <p:cNvPr id="82" name="Text Box 9"/>
          <p:cNvSpPr txBox="1">
            <a:spLocks noChangeArrowheads="1"/>
          </p:cNvSpPr>
          <p:nvPr/>
        </p:nvSpPr>
        <p:spPr bwMode="auto">
          <a:xfrm>
            <a:off x="5748269" y="4571034"/>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u="sng" dirty="0" err="1">
                <a:solidFill>
                  <a:srgbClr val="FF3300"/>
                </a:solidFill>
              </a:rPr>
              <a:t>Ñaùp</a:t>
            </a:r>
            <a:r>
              <a:rPr lang="en-US" altLang="en-US" sz="2400" u="sng" dirty="0">
                <a:solidFill>
                  <a:srgbClr val="FF3300"/>
                </a:solidFill>
              </a:rPr>
              <a:t> </a:t>
            </a:r>
            <a:r>
              <a:rPr lang="en-US" altLang="en-US" sz="2400" u="sng" dirty="0" err="1">
                <a:solidFill>
                  <a:srgbClr val="FF3300"/>
                </a:solidFill>
              </a:rPr>
              <a:t>soá</a:t>
            </a:r>
            <a:r>
              <a:rPr lang="en-US" altLang="en-US" sz="2400" dirty="0">
                <a:solidFill>
                  <a:srgbClr val="FF3300"/>
                </a:solidFill>
              </a:rPr>
              <a:t>: 91,1  m.</a:t>
            </a:r>
          </a:p>
        </p:txBody>
      </p:sp>
      <p:grpSp>
        <p:nvGrpSpPr>
          <p:cNvPr id="83" name="Group 10"/>
          <p:cNvGrpSpPr>
            <a:grpSpLocks/>
          </p:cNvGrpSpPr>
          <p:nvPr/>
        </p:nvGrpSpPr>
        <p:grpSpPr bwMode="auto">
          <a:xfrm>
            <a:off x="76200" y="1585595"/>
            <a:ext cx="2057400" cy="609600"/>
            <a:chOff x="192" y="1776"/>
            <a:chExt cx="1296" cy="384"/>
          </a:xfrm>
        </p:grpSpPr>
        <p:sp>
          <p:nvSpPr>
            <p:cNvPr id="84" name="Line 11"/>
            <p:cNvSpPr>
              <a:spLocks noChangeShapeType="1"/>
            </p:cNvSpPr>
            <p:nvPr/>
          </p:nvSpPr>
          <p:spPr bwMode="auto">
            <a:xfrm>
              <a:off x="624" y="1968"/>
              <a:ext cx="86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85" name="Line 12"/>
            <p:cNvSpPr>
              <a:spLocks noChangeShapeType="1"/>
            </p:cNvSpPr>
            <p:nvPr/>
          </p:nvSpPr>
          <p:spPr bwMode="auto">
            <a:xfrm>
              <a:off x="624" y="1824"/>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86" name="Line 13"/>
            <p:cNvSpPr>
              <a:spLocks noChangeShapeType="1"/>
            </p:cNvSpPr>
            <p:nvPr/>
          </p:nvSpPr>
          <p:spPr bwMode="auto">
            <a:xfrm>
              <a:off x="1488" y="1824"/>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87" name="Text Box 14"/>
            <p:cNvSpPr txBox="1">
              <a:spLocks noChangeArrowheads="1"/>
            </p:cNvSpPr>
            <p:nvPr/>
          </p:nvSpPr>
          <p:spPr bwMode="auto">
            <a:xfrm>
              <a:off x="192" y="1776"/>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0" i="0" u="none" strike="noStrike" kern="0" cap="none" spc="0" normalizeH="0" baseline="0" noProof="0">
                  <a:ln>
                    <a:noFill/>
                  </a:ln>
                  <a:effectLst/>
                  <a:uLnTx/>
                  <a:uFillTx/>
                </a:rPr>
                <a:t> I :</a:t>
              </a:r>
            </a:p>
          </p:txBody>
        </p:sp>
        <p:sp>
          <p:nvSpPr>
            <p:cNvPr id="88" name="AutoShape 15"/>
            <p:cNvSpPr>
              <a:spLocks/>
            </p:cNvSpPr>
            <p:nvPr/>
          </p:nvSpPr>
          <p:spPr bwMode="auto">
            <a:xfrm rot="5400000">
              <a:off x="984" y="1704"/>
              <a:ext cx="144" cy="768"/>
            </a:xfrm>
            <a:prstGeom prst="rightBrace">
              <a:avLst>
                <a:gd name="adj1" fmla="val 44444"/>
                <a:gd name="adj2" fmla="val 50000"/>
              </a:avLst>
            </a:prstGeom>
            <a:noFill/>
            <a:ln w="9525">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grpSp>
      <p:sp>
        <p:nvSpPr>
          <p:cNvPr id="89" name="Text Box 16"/>
          <p:cNvSpPr txBox="1">
            <a:spLocks noChangeArrowheads="1"/>
          </p:cNvSpPr>
          <p:nvPr/>
        </p:nvSpPr>
        <p:spPr bwMode="auto">
          <a:xfrm>
            <a:off x="990600" y="1433195"/>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t> 28,4m</a:t>
            </a:r>
          </a:p>
        </p:txBody>
      </p:sp>
      <p:sp>
        <p:nvSpPr>
          <p:cNvPr id="90" name="AutoShape 17"/>
          <p:cNvSpPr>
            <a:spLocks/>
          </p:cNvSpPr>
          <p:nvPr/>
        </p:nvSpPr>
        <p:spPr bwMode="auto">
          <a:xfrm rot="5400000">
            <a:off x="1905000" y="3109595"/>
            <a:ext cx="152400" cy="2286000"/>
          </a:xfrm>
          <a:prstGeom prst="rightBrace">
            <a:avLst>
              <a:gd name="adj1" fmla="val 125000"/>
              <a:gd name="adj2" fmla="val 50000"/>
            </a:avLst>
          </a:prstGeom>
          <a:noFill/>
          <a:ln w="9525">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p>
        </p:txBody>
      </p:sp>
      <p:grpSp>
        <p:nvGrpSpPr>
          <p:cNvPr id="91" name="Group 18"/>
          <p:cNvGrpSpPr>
            <a:grpSpLocks/>
          </p:cNvGrpSpPr>
          <p:nvPr/>
        </p:nvGrpSpPr>
        <p:grpSpPr bwMode="auto">
          <a:xfrm>
            <a:off x="0" y="2499995"/>
            <a:ext cx="2667000" cy="519113"/>
            <a:chOff x="144" y="2352"/>
            <a:chExt cx="1680" cy="327"/>
          </a:xfrm>
        </p:grpSpPr>
        <p:sp>
          <p:nvSpPr>
            <p:cNvPr id="92" name="Line 19"/>
            <p:cNvSpPr>
              <a:spLocks noChangeShapeType="1"/>
            </p:cNvSpPr>
            <p:nvPr/>
          </p:nvSpPr>
          <p:spPr bwMode="auto">
            <a:xfrm>
              <a:off x="1824" y="2391"/>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93" name="Text Box 20"/>
            <p:cNvSpPr txBox="1">
              <a:spLocks noChangeArrowheads="1"/>
            </p:cNvSpPr>
            <p:nvPr/>
          </p:nvSpPr>
          <p:spPr bwMode="auto">
            <a:xfrm>
              <a:off x="144" y="2352"/>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0" i="0" u="none" strike="noStrike" kern="0" cap="none" spc="0" normalizeH="0" baseline="0" noProof="0">
                  <a:ln>
                    <a:noFill/>
                  </a:ln>
                  <a:effectLst/>
                  <a:uLnTx/>
                  <a:uFillTx/>
                </a:rPr>
                <a:t> II :</a:t>
              </a:r>
            </a:p>
          </p:txBody>
        </p:sp>
        <p:sp>
          <p:nvSpPr>
            <p:cNvPr id="94" name="Line 21"/>
            <p:cNvSpPr>
              <a:spLocks noChangeShapeType="1"/>
            </p:cNvSpPr>
            <p:nvPr/>
          </p:nvSpPr>
          <p:spPr bwMode="auto">
            <a:xfrm>
              <a:off x="624" y="2535"/>
              <a:ext cx="86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95" name="Line 22"/>
            <p:cNvSpPr>
              <a:spLocks noChangeShapeType="1"/>
            </p:cNvSpPr>
            <p:nvPr/>
          </p:nvSpPr>
          <p:spPr bwMode="auto">
            <a:xfrm>
              <a:off x="624" y="2391"/>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96" name="Line 23"/>
            <p:cNvSpPr>
              <a:spLocks noChangeShapeType="1"/>
            </p:cNvSpPr>
            <p:nvPr/>
          </p:nvSpPr>
          <p:spPr bwMode="auto">
            <a:xfrm>
              <a:off x="1488" y="2391"/>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97" name="AutoShape 24"/>
            <p:cNvSpPr>
              <a:spLocks/>
            </p:cNvSpPr>
            <p:nvPr/>
          </p:nvSpPr>
          <p:spPr bwMode="auto">
            <a:xfrm rot="16200000" flipV="1">
              <a:off x="1632" y="2256"/>
              <a:ext cx="48" cy="336"/>
            </a:xfrm>
            <a:prstGeom prst="rightBrace">
              <a:avLst>
                <a:gd name="adj1" fmla="val 58333"/>
                <a:gd name="adj2" fmla="val 50000"/>
              </a:avLst>
            </a:prstGeom>
            <a:noFill/>
            <a:ln w="9525">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98" name="Line 25"/>
            <p:cNvSpPr>
              <a:spLocks noChangeShapeType="1"/>
            </p:cNvSpPr>
            <p:nvPr/>
          </p:nvSpPr>
          <p:spPr bwMode="auto">
            <a:xfrm>
              <a:off x="1488" y="2535"/>
              <a:ext cx="3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grpSp>
      <p:sp>
        <p:nvSpPr>
          <p:cNvPr id="99" name="Text Box 26"/>
          <p:cNvSpPr txBox="1">
            <a:spLocks noChangeArrowheads="1"/>
          </p:cNvSpPr>
          <p:nvPr/>
        </p:nvSpPr>
        <p:spPr bwMode="auto">
          <a:xfrm>
            <a:off x="1905000" y="2118995"/>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t> 2,2m</a:t>
            </a:r>
          </a:p>
        </p:txBody>
      </p:sp>
      <p:sp>
        <p:nvSpPr>
          <p:cNvPr id="100" name="AutoShape 27"/>
          <p:cNvSpPr>
            <a:spLocks/>
          </p:cNvSpPr>
          <p:nvPr/>
        </p:nvSpPr>
        <p:spPr bwMode="auto">
          <a:xfrm rot="5400000">
            <a:off x="1600200" y="2195195"/>
            <a:ext cx="228600" cy="1905000"/>
          </a:xfrm>
          <a:prstGeom prst="rightBrace">
            <a:avLst>
              <a:gd name="adj1" fmla="val 69444"/>
              <a:gd name="adj2" fmla="val 50000"/>
            </a:avLst>
          </a:prstGeom>
          <a:noFill/>
          <a:ln w="9525">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p>
        </p:txBody>
      </p:sp>
      <p:sp>
        <p:nvSpPr>
          <p:cNvPr id="101" name="Text Box 28"/>
          <p:cNvSpPr txBox="1">
            <a:spLocks noChangeArrowheads="1"/>
          </p:cNvSpPr>
          <p:nvPr/>
        </p:nvSpPr>
        <p:spPr bwMode="auto">
          <a:xfrm>
            <a:off x="1371600" y="3261995"/>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a:t>? m</a:t>
            </a:r>
          </a:p>
        </p:txBody>
      </p:sp>
      <p:grpSp>
        <p:nvGrpSpPr>
          <p:cNvPr id="102" name="Group 29"/>
          <p:cNvGrpSpPr>
            <a:grpSpLocks/>
          </p:cNvGrpSpPr>
          <p:nvPr/>
        </p:nvGrpSpPr>
        <p:grpSpPr bwMode="auto">
          <a:xfrm>
            <a:off x="0" y="3566795"/>
            <a:ext cx="3200400" cy="595313"/>
            <a:chOff x="144" y="3072"/>
            <a:chExt cx="2016" cy="375"/>
          </a:xfrm>
        </p:grpSpPr>
        <p:sp>
          <p:nvSpPr>
            <p:cNvPr id="103" name="Text Box 30"/>
            <p:cNvSpPr txBox="1">
              <a:spLocks noChangeArrowheads="1"/>
            </p:cNvSpPr>
            <p:nvPr/>
          </p:nvSpPr>
          <p:spPr bwMode="auto">
            <a:xfrm>
              <a:off x="144" y="3120"/>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800" b="0" i="0" u="none" strike="noStrike" kern="0" cap="none" spc="0" normalizeH="0" baseline="0" noProof="0">
                  <a:ln>
                    <a:noFill/>
                  </a:ln>
                  <a:effectLst/>
                  <a:uLnTx/>
                  <a:uFillTx/>
                </a:rPr>
                <a:t>III:</a:t>
              </a:r>
            </a:p>
          </p:txBody>
        </p:sp>
        <p:sp>
          <p:nvSpPr>
            <p:cNvPr id="104" name="Line 31"/>
            <p:cNvSpPr>
              <a:spLocks noChangeShapeType="1"/>
            </p:cNvSpPr>
            <p:nvPr/>
          </p:nvSpPr>
          <p:spPr bwMode="auto">
            <a:xfrm>
              <a:off x="672" y="3168"/>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105" name="Line 32"/>
            <p:cNvSpPr>
              <a:spLocks noChangeShapeType="1"/>
            </p:cNvSpPr>
            <p:nvPr/>
          </p:nvSpPr>
          <p:spPr bwMode="auto">
            <a:xfrm>
              <a:off x="1872" y="3312"/>
              <a:ext cx="28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106" name="Line 33"/>
            <p:cNvSpPr>
              <a:spLocks noChangeShapeType="1"/>
            </p:cNvSpPr>
            <p:nvPr/>
          </p:nvSpPr>
          <p:spPr bwMode="auto">
            <a:xfrm>
              <a:off x="1872" y="3168"/>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107" name="Line 34"/>
            <p:cNvSpPr>
              <a:spLocks noChangeShapeType="1"/>
            </p:cNvSpPr>
            <p:nvPr/>
          </p:nvSpPr>
          <p:spPr bwMode="auto">
            <a:xfrm>
              <a:off x="672" y="3312"/>
              <a:ext cx="12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108" name="Line 35"/>
            <p:cNvSpPr>
              <a:spLocks noChangeShapeType="1"/>
            </p:cNvSpPr>
            <p:nvPr/>
          </p:nvSpPr>
          <p:spPr bwMode="auto">
            <a:xfrm>
              <a:off x="2160" y="3168"/>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sp>
          <p:nvSpPr>
            <p:cNvPr id="109" name="AutoShape 36"/>
            <p:cNvSpPr>
              <a:spLocks/>
            </p:cNvSpPr>
            <p:nvPr/>
          </p:nvSpPr>
          <p:spPr bwMode="auto">
            <a:xfrm rot="16200000" flipV="1">
              <a:off x="1968" y="2976"/>
              <a:ext cx="96" cy="288"/>
            </a:xfrm>
            <a:prstGeom prst="rightBrace">
              <a:avLst>
                <a:gd name="adj1" fmla="val 25000"/>
                <a:gd name="adj2" fmla="val 49995"/>
              </a:avLst>
            </a:prstGeom>
            <a:noFill/>
            <a:ln w="9525">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effectLst/>
                <a:uLnTx/>
                <a:uFillTx/>
              </a:endParaRPr>
            </a:p>
          </p:txBody>
        </p:sp>
      </p:grpSp>
      <p:sp>
        <p:nvSpPr>
          <p:cNvPr id="110" name="Text Box 37"/>
          <p:cNvSpPr txBox="1">
            <a:spLocks noChangeArrowheads="1"/>
          </p:cNvSpPr>
          <p:nvPr/>
        </p:nvSpPr>
        <p:spPr bwMode="auto">
          <a:xfrm>
            <a:off x="2590800" y="303339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a:t> </a:t>
            </a:r>
            <a:r>
              <a:rPr lang="en-US" altLang="en-US" sz="2400"/>
              <a:t>1,5m</a:t>
            </a:r>
          </a:p>
        </p:txBody>
      </p:sp>
      <p:sp>
        <p:nvSpPr>
          <p:cNvPr id="111" name="Text Box 38"/>
          <p:cNvSpPr txBox="1">
            <a:spLocks noChangeArrowheads="1"/>
          </p:cNvSpPr>
          <p:nvPr/>
        </p:nvSpPr>
        <p:spPr bwMode="auto">
          <a:xfrm>
            <a:off x="1447800" y="4328795"/>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a:t>? m</a:t>
            </a:r>
          </a:p>
        </p:txBody>
      </p:sp>
      <p:sp>
        <p:nvSpPr>
          <p:cNvPr id="112" name="AutoShape 39"/>
          <p:cNvSpPr>
            <a:spLocks/>
          </p:cNvSpPr>
          <p:nvPr/>
        </p:nvSpPr>
        <p:spPr bwMode="auto">
          <a:xfrm>
            <a:off x="3352800" y="1356995"/>
            <a:ext cx="381000" cy="2971800"/>
          </a:xfrm>
          <a:prstGeom prst="rightBrace">
            <a:avLst>
              <a:gd name="adj1" fmla="val 65000"/>
              <a:gd name="adj2" fmla="val 50000"/>
            </a:avLst>
          </a:prstGeom>
          <a:noFill/>
          <a:ln w="9525">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p>
        </p:txBody>
      </p:sp>
      <p:sp>
        <p:nvSpPr>
          <p:cNvPr id="113" name="Text Box 40"/>
          <p:cNvSpPr txBox="1">
            <a:spLocks noChangeArrowheads="1"/>
          </p:cNvSpPr>
          <p:nvPr/>
        </p:nvSpPr>
        <p:spPr bwMode="auto">
          <a:xfrm>
            <a:off x="3581400" y="2514283"/>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a:t>? m</a:t>
            </a:r>
          </a:p>
        </p:txBody>
      </p:sp>
      <p:sp>
        <p:nvSpPr>
          <p:cNvPr id="114" name="Text Box 41"/>
          <p:cNvSpPr txBox="1">
            <a:spLocks noChangeArrowheads="1"/>
          </p:cNvSpPr>
          <p:nvPr/>
        </p:nvSpPr>
        <p:spPr bwMode="auto">
          <a:xfrm>
            <a:off x="4605269" y="2810272"/>
            <a:ext cx="4724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dirty="0" err="1"/>
              <a:t>Số</a:t>
            </a:r>
            <a:r>
              <a:rPr lang="en-US" altLang="en-US" sz="2000" dirty="0"/>
              <a:t> </a:t>
            </a:r>
            <a:r>
              <a:rPr lang="en-US" altLang="en-US" sz="2000" dirty="0" err="1"/>
              <a:t>mét</a:t>
            </a:r>
            <a:r>
              <a:rPr lang="en-US" altLang="en-US" sz="2000" dirty="0"/>
              <a:t> </a:t>
            </a:r>
            <a:r>
              <a:rPr lang="en-US" altLang="en-US" sz="2000" dirty="0" err="1"/>
              <a:t>vải</a:t>
            </a:r>
            <a:r>
              <a:rPr lang="en-US" altLang="en-US" sz="2000" dirty="0"/>
              <a:t> </a:t>
            </a:r>
            <a:r>
              <a:rPr lang="en-US" altLang="en-US" sz="2000" dirty="0" err="1"/>
              <a:t>người</a:t>
            </a:r>
            <a:r>
              <a:rPr lang="en-US" altLang="en-US" sz="2000" dirty="0"/>
              <a:t> </a:t>
            </a:r>
            <a:r>
              <a:rPr lang="en-US" altLang="en-US" sz="2000" dirty="0" err="1"/>
              <a:t>đó</a:t>
            </a:r>
            <a:r>
              <a:rPr lang="en-US" altLang="en-US" sz="2000" dirty="0"/>
              <a:t> </a:t>
            </a:r>
            <a:r>
              <a:rPr lang="en-US" altLang="en-US" sz="2000" dirty="0" err="1"/>
              <a:t>dệt</a:t>
            </a:r>
            <a:r>
              <a:rPr lang="en-US" altLang="en-US" sz="2000" dirty="0"/>
              <a:t> </a:t>
            </a:r>
            <a:r>
              <a:rPr lang="en-US" altLang="en-US" sz="2000" dirty="0" err="1"/>
              <a:t>ngày</a:t>
            </a:r>
            <a:r>
              <a:rPr lang="en-US" altLang="en-US" sz="2000" dirty="0"/>
              <a:t> </a:t>
            </a:r>
            <a:r>
              <a:rPr lang="en-US" altLang="en-US" sz="2000" dirty="0" err="1"/>
              <a:t>thứ</a:t>
            </a:r>
            <a:r>
              <a:rPr lang="en-US" altLang="en-US" sz="2000" dirty="0"/>
              <a:t> </a:t>
            </a:r>
            <a:r>
              <a:rPr lang="en-US" altLang="en-US" sz="2000" dirty="0" err="1"/>
              <a:t>ba</a:t>
            </a:r>
            <a:r>
              <a:rPr lang="en-US" altLang="en-US" sz="2000" dirty="0"/>
              <a:t> </a:t>
            </a:r>
            <a:r>
              <a:rPr lang="en-US" altLang="en-US" sz="2000" dirty="0" err="1"/>
              <a:t>là</a:t>
            </a:r>
            <a:r>
              <a:rPr lang="en-US" altLang="en-US" sz="2000" dirty="0"/>
              <a:t>:</a:t>
            </a:r>
          </a:p>
        </p:txBody>
      </p:sp>
      <p:sp>
        <p:nvSpPr>
          <p:cNvPr id="115" name="Text Box 42"/>
          <p:cNvSpPr txBox="1">
            <a:spLocks noChangeArrowheads="1"/>
          </p:cNvSpPr>
          <p:nvPr/>
        </p:nvSpPr>
        <p:spPr bwMode="auto">
          <a:xfrm>
            <a:off x="4605269" y="3759845"/>
            <a:ext cx="4724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dirty="0" err="1"/>
              <a:t>Số</a:t>
            </a:r>
            <a:r>
              <a:rPr lang="en-US" altLang="en-US" sz="2000" dirty="0"/>
              <a:t> </a:t>
            </a:r>
            <a:r>
              <a:rPr lang="en-US" altLang="en-US" sz="2000" dirty="0" err="1"/>
              <a:t>mét</a:t>
            </a:r>
            <a:r>
              <a:rPr lang="en-US" altLang="en-US" sz="2000" dirty="0"/>
              <a:t> </a:t>
            </a:r>
            <a:r>
              <a:rPr lang="en-US" altLang="en-US" sz="2000" dirty="0" err="1"/>
              <a:t>vải</a:t>
            </a:r>
            <a:r>
              <a:rPr lang="en-US" altLang="en-US" sz="2000" dirty="0"/>
              <a:t> </a:t>
            </a:r>
            <a:r>
              <a:rPr lang="en-US" altLang="en-US" sz="2000" dirty="0" err="1"/>
              <a:t>người</a:t>
            </a:r>
            <a:r>
              <a:rPr lang="en-US" altLang="en-US" sz="2000" dirty="0"/>
              <a:t> </a:t>
            </a:r>
            <a:r>
              <a:rPr lang="en-US" altLang="en-US" sz="2000" dirty="0" err="1"/>
              <a:t>đó</a:t>
            </a:r>
            <a:r>
              <a:rPr lang="en-US" altLang="en-US" sz="2000" dirty="0"/>
              <a:t> may </a:t>
            </a:r>
            <a:r>
              <a:rPr lang="en-US" altLang="en-US" sz="2000" dirty="0" err="1"/>
              <a:t>trong</a:t>
            </a:r>
            <a:r>
              <a:rPr lang="en-US" altLang="en-US" sz="2000" dirty="0"/>
              <a:t> </a:t>
            </a:r>
            <a:r>
              <a:rPr lang="en-US" altLang="en-US" sz="2000" dirty="0" err="1"/>
              <a:t>ba</a:t>
            </a:r>
            <a:r>
              <a:rPr lang="en-US" altLang="en-US" sz="2000" dirty="0"/>
              <a:t> </a:t>
            </a:r>
            <a:r>
              <a:rPr lang="en-US" altLang="en-US" sz="2000" dirty="0" err="1"/>
              <a:t>ngày</a:t>
            </a:r>
            <a:r>
              <a:rPr lang="en-US" altLang="en-US" sz="2000" dirty="0"/>
              <a:t> </a:t>
            </a:r>
            <a:r>
              <a:rPr lang="en-US" altLang="en-US" sz="2000" dirty="0" err="1"/>
              <a:t>là</a:t>
            </a:r>
            <a:r>
              <a:rPr lang="en-US" altLang="en-US" sz="2000" dirty="0"/>
              <a:t>:</a:t>
            </a:r>
          </a:p>
        </p:txBody>
      </p:sp>
      <p:sp>
        <p:nvSpPr>
          <p:cNvPr id="116" name="Text Box 43"/>
          <p:cNvSpPr txBox="1">
            <a:spLocks noChangeArrowheads="1"/>
          </p:cNvSpPr>
          <p:nvPr/>
        </p:nvSpPr>
        <p:spPr bwMode="auto">
          <a:xfrm>
            <a:off x="4986269" y="3267472"/>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FF3300"/>
                </a:solidFill>
              </a:rPr>
              <a:t>30,6  +  1,5  =  32,1 (m)</a:t>
            </a:r>
          </a:p>
        </p:txBody>
      </p:sp>
      <p:sp>
        <p:nvSpPr>
          <p:cNvPr id="117" name="Text Box 44"/>
          <p:cNvSpPr txBox="1">
            <a:spLocks noChangeArrowheads="1"/>
          </p:cNvSpPr>
          <p:nvPr/>
        </p:nvSpPr>
        <p:spPr bwMode="auto">
          <a:xfrm>
            <a:off x="4605269" y="4131944"/>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FF3300"/>
                </a:solidFill>
              </a:rPr>
              <a:t>28,4 +  30,6  +  32,1  =  91,1 (m)</a:t>
            </a:r>
          </a:p>
        </p:txBody>
      </p:sp>
    </p:spTree>
    <p:extLst>
      <p:ext uri="{BB962C8B-B14F-4D97-AF65-F5344CB8AC3E}">
        <p14:creationId xmlns:p14="http://schemas.microsoft.com/office/powerpoint/2010/main" val="2818279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
                                        </p:tgtEl>
                                        <p:attrNameLst>
                                          <p:attrName>style.visibility</p:attrName>
                                        </p:attrNameLst>
                                      </p:cBhvr>
                                      <p:to>
                                        <p:strVal val="visible"/>
                                      </p:to>
                                    </p:set>
                                    <p:anim calcmode="discrete" valueType="clr">
                                      <p:cBhvr override="childStyle">
                                        <p:cTn id="7"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
                                        </p:tgtEl>
                                        <p:attrNameLst>
                                          <p:attrName>fillcolor</p:attrName>
                                        </p:attrNameLst>
                                      </p:cBhvr>
                                      <p:tavLst>
                                        <p:tav tm="0">
                                          <p:val>
                                            <p:clrVal>
                                              <a:schemeClr val="accent2"/>
                                            </p:clrVal>
                                          </p:val>
                                        </p:tav>
                                        <p:tav tm="50000">
                                          <p:val>
                                            <p:clrVal>
                                              <a:schemeClr val="hlink"/>
                                            </p:clrVal>
                                          </p:val>
                                        </p:tav>
                                      </p:tavLst>
                                    </p:anim>
                                    <p:set>
                                      <p:cBhvr>
                                        <p:cTn id="9" dur="80"/>
                                        <p:tgtEl>
                                          <p:spTgt spid="7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8"/>
                                        </p:tgtEl>
                                        <p:attrNameLst>
                                          <p:attrName>style.visibility</p:attrName>
                                        </p:attrNameLst>
                                      </p:cBhvr>
                                      <p:to>
                                        <p:strVal val="visible"/>
                                      </p:to>
                                    </p:set>
                                    <p:anim calcmode="discrete" valueType="clr">
                                      <p:cBhvr override="childStyle">
                                        <p:cTn id="14"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8"/>
                                        </p:tgtEl>
                                        <p:attrNameLst>
                                          <p:attrName>fillcolor</p:attrName>
                                        </p:attrNameLst>
                                      </p:cBhvr>
                                      <p:tavLst>
                                        <p:tav tm="0">
                                          <p:val>
                                            <p:clrVal>
                                              <a:schemeClr val="accent2"/>
                                            </p:clrVal>
                                          </p:val>
                                        </p:tav>
                                        <p:tav tm="50000">
                                          <p:val>
                                            <p:clrVal>
                                              <a:schemeClr val="hlink"/>
                                            </p:clrVal>
                                          </p:val>
                                        </p:tav>
                                      </p:tavLst>
                                    </p:anim>
                                    <p:set>
                                      <p:cBhvr>
                                        <p:cTn id="16" dur="80"/>
                                        <p:tgtEl>
                                          <p:spTgt spid="7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p:cTn id="21" dur="500" decel="50000" fill="hold">
                                          <p:stCondLst>
                                            <p:cond delay="0"/>
                                          </p:stCondLst>
                                        </p:cTn>
                                        <p:tgtEl>
                                          <p:spTgt spid="8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8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83"/>
                                        </p:tgtEl>
                                        <p:attrNameLst>
                                          <p:attrName>ppt_w</p:attrName>
                                        </p:attrNameLst>
                                      </p:cBhvr>
                                      <p:tavLst>
                                        <p:tav tm="0">
                                          <p:val>
                                            <p:strVal val="#ppt_w*.05"/>
                                          </p:val>
                                        </p:tav>
                                        <p:tav tm="100000">
                                          <p:val>
                                            <p:strVal val="#ppt_w"/>
                                          </p:val>
                                        </p:tav>
                                      </p:tavLst>
                                    </p:anim>
                                    <p:anim calcmode="lin" valueType="num">
                                      <p:cBhvr>
                                        <p:cTn id="24" dur="1000" fill="hold"/>
                                        <p:tgtEl>
                                          <p:spTgt spid="8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8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8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8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83"/>
                                        </p:tgtEl>
                                      </p:cBhvr>
                                    </p:animEffect>
                                  </p:childTnLst>
                                </p:cTn>
                              </p:par>
                            </p:childTnLst>
                          </p:cTn>
                        </p:par>
                        <p:par>
                          <p:cTn id="29" fill="hold">
                            <p:stCondLst>
                              <p:cond delay="1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89"/>
                                        </p:tgtEl>
                                        <p:attrNameLst>
                                          <p:attrName>style.visibility</p:attrName>
                                        </p:attrNameLst>
                                      </p:cBhvr>
                                      <p:to>
                                        <p:strVal val="visible"/>
                                      </p:to>
                                    </p:set>
                                    <p:anim calcmode="discrete" valueType="clr">
                                      <p:cBhvr override="childStyle">
                                        <p:cTn id="32"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9"/>
                                        </p:tgtEl>
                                        <p:attrNameLst>
                                          <p:attrName>fillcolor</p:attrName>
                                        </p:attrNameLst>
                                      </p:cBhvr>
                                      <p:tavLst>
                                        <p:tav tm="0">
                                          <p:val>
                                            <p:clrVal>
                                              <a:schemeClr val="accent2"/>
                                            </p:clrVal>
                                          </p:val>
                                        </p:tav>
                                        <p:tav tm="50000">
                                          <p:val>
                                            <p:clrVal>
                                              <a:schemeClr val="hlink"/>
                                            </p:clrVal>
                                          </p:val>
                                        </p:tav>
                                      </p:tavLst>
                                    </p:anim>
                                    <p:set>
                                      <p:cBhvr>
                                        <p:cTn id="34" dur="80"/>
                                        <p:tgtEl>
                                          <p:spTgt spid="89"/>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p:cTn id="39" dur="500" decel="50000" fill="hold">
                                          <p:stCondLst>
                                            <p:cond delay="0"/>
                                          </p:stCondLst>
                                        </p:cTn>
                                        <p:tgtEl>
                                          <p:spTgt spid="9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1"/>
                                        </p:tgtEl>
                                        <p:attrNameLst>
                                          <p:attrName>ppt_w</p:attrName>
                                        </p:attrNameLst>
                                      </p:cBhvr>
                                      <p:tavLst>
                                        <p:tav tm="0">
                                          <p:val>
                                            <p:strVal val="#ppt_w*.05"/>
                                          </p:val>
                                        </p:tav>
                                        <p:tav tm="100000">
                                          <p:val>
                                            <p:strVal val="#ppt_w"/>
                                          </p:val>
                                        </p:tav>
                                      </p:tavLst>
                                    </p:anim>
                                    <p:anim calcmode="lin" valueType="num">
                                      <p:cBhvr>
                                        <p:cTn id="42" dur="1000" fill="hold"/>
                                        <p:tgtEl>
                                          <p:spTgt spid="9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1"/>
                                        </p:tgtEl>
                                      </p:cBhvr>
                                    </p:animEffect>
                                  </p:childTnLst>
                                </p:cTn>
                              </p:par>
                            </p:childTnLst>
                          </p:cTn>
                        </p:par>
                        <p:par>
                          <p:cTn id="47" fill="hold">
                            <p:stCondLst>
                              <p:cond delay="1000"/>
                            </p:stCondLst>
                            <p:childTnLst>
                              <p:par>
                                <p:cTn id="48" presetID="27" presetClass="entr" presetSubtype="0" fill="hold" grpId="0" nodeType="afterEffect">
                                  <p:stCondLst>
                                    <p:cond delay="0"/>
                                  </p:stCondLst>
                                  <p:iterate type="lt">
                                    <p:tmPct val="50000"/>
                                  </p:iterate>
                                  <p:childTnLst>
                                    <p:set>
                                      <p:cBhvr>
                                        <p:cTn id="49" dur="1" fill="hold">
                                          <p:stCondLst>
                                            <p:cond delay="0"/>
                                          </p:stCondLst>
                                        </p:cTn>
                                        <p:tgtEl>
                                          <p:spTgt spid="99"/>
                                        </p:tgtEl>
                                        <p:attrNameLst>
                                          <p:attrName>style.visibility</p:attrName>
                                        </p:attrNameLst>
                                      </p:cBhvr>
                                      <p:to>
                                        <p:strVal val="visible"/>
                                      </p:to>
                                    </p:set>
                                    <p:anim calcmode="discrete" valueType="clr">
                                      <p:cBhvr override="childStyle">
                                        <p:cTn id="50" dur="80"/>
                                        <p:tgtEl>
                                          <p:spTgt spid="99"/>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99"/>
                                        </p:tgtEl>
                                        <p:attrNameLst>
                                          <p:attrName>fillcolor</p:attrName>
                                        </p:attrNameLst>
                                      </p:cBhvr>
                                      <p:tavLst>
                                        <p:tav tm="0">
                                          <p:val>
                                            <p:clrVal>
                                              <a:schemeClr val="accent2"/>
                                            </p:clrVal>
                                          </p:val>
                                        </p:tav>
                                        <p:tav tm="50000">
                                          <p:val>
                                            <p:clrVal>
                                              <a:schemeClr val="hlink"/>
                                            </p:clrVal>
                                          </p:val>
                                        </p:tav>
                                      </p:tavLst>
                                    </p:anim>
                                    <p:set>
                                      <p:cBhvr>
                                        <p:cTn id="52" dur="80"/>
                                        <p:tgtEl>
                                          <p:spTgt spid="99"/>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000"/>
                                        <p:tgtEl>
                                          <p:spTgt spid="100"/>
                                        </p:tgtEl>
                                      </p:cBhvr>
                                    </p:animEffect>
                                    <p:anim calcmode="lin" valueType="num">
                                      <p:cBhvr>
                                        <p:cTn id="58" dur="1000" fill="hold"/>
                                        <p:tgtEl>
                                          <p:spTgt spid="100"/>
                                        </p:tgtEl>
                                        <p:attrNameLst>
                                          <p:attrName>ppt_x</p:attrName>
                                        </p:attrNameLst>
                                      </p:cBhvr>
                                      <p:tavLst>
                                        <p:tav tm="0">
                                          <p:val>
                                            <p:strVal val="#ppt_x"/>
                                          </p:val>
                                        </p:tav>
                                        <p:tav tm="100000">
                                          <p:val>
                                            <p:strVal val="#ppt_x"/>
                                          </p:val>
                                        </p:tav>
                                      </p:tavLst>
                                    </p:anim>
                                    <p:anim calcmode="lin" valueType="num">
                                      <p:cBhvr>
                                        <p:cTn id="59" dur="900" decel="100000" fill="hold"/>
                                        <p:tgtEl>
                                          <p:spTgt spid="100"/>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00"/>
                                        </p:tgtEl>
                                        <p:attrNameLst>
                                          <p:attrName>ppt_y</p:attrName>
                                        </p:attrNameLst>
                                      </p:cBhvr>
                                      <p:tavLst>
                                        <p:tav tm="0">
                                          <p:val>
                                            <p:strVal val="#ppt_y-.03"/>
                                          </p:val>
                                        </p:tav>
                                        <p:tav tm="100000">
                                          <p:val>
                                            <p:strVal val="#ppt_y"/>
                                          </p:val>
                                        </p:tav>
                                      </p:tavLst>
                                    </p:anim>
                                  </p:childTnLst>
                                </p:cTn>
                              </p:par>
                            </p:childTnLst>
                          </p:cTn>
                        </p:par>
                        <p:par>
                          <p:cTn id="61" fill="hold">
                            <p:stCondLst>
                              <p:cond delay="1000"/>
                            </p:stCondLst>
                            <p:childTnLst>
                              <p:par>
                                <p:cTn id="62" presetID="27" presetClass="entr" presetSubtype="0" fill="hold" grpId="0" nodeType="afterEffect">
                                  <p:stCondLst>
                                    <p:cond delay="0"/>
                                  </p:stCondLst>
                                  <p:iterate type="lt">
                                    <p:tmPct val="50000"/>
                                  </p:iterate>
                                  <p:childTnLst>
                                    <p:set>
                                      <p:cBhvr>
                                        <p:cTn id="63" dur="1" fill="hold">
                                          <p:stCondLst>
                                            <p:cond delay="0"/>
                                          </p:stCondLst>
                                        </p:cTn>
                                        <p:tgtEl>
                                          <p:spTgt spid="101"/>
                                        </p:tgtEl>
                                        <p:attrNameLst>
                                          <p:attrName>style.visibility</p:attrName>
                                        </p:attrNameLst>
                                      </p:cBhvr>
                                      <p:to>
                                        <p:strVal val="visible"/>
                                      </p:to>
                                    </p:set>
                                    <p:anim calcmode="discrete" valueType="clr">
                                      <p:cBhvr override="childStyle">
                                        <p:cTn id="64" dur="80"/>
                                        <p:tgtEl>
                                          <p:spTgt spid="101"/>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101"/>
                                        </p:tgtEl>
                                        <p:attrNameLst>
                                          <p:attrName>fillcolor</p:attrName>
                                        </p:attrNameLst>
                                      </p:cBhvr>
                                      <p:tavLst>
                                        <p:tav tm="0">
                                          <p:val>
                                            <p:clrVal>
                                              <a:schemeClr val="accent2"/>
                                            </p:clrVal>
                                          </p:val>
                                        </p:tav>
                                        <p:tav tm="50000">
                                          <p:val>
                                            <p:clrVal>
                                              <a:schemeClr val="hlink"/>
                                            </p:clrVal>
                                          </p:val>
                                        </p:tav>
                                      </p:tavLst>
                                    </p:anim>
                                    <p:set>
                                      <p:cBhvr>
                                        <p:cTn id="66" dur="80"/>
                                        <p:tgtEl>
                                          <p:spTgt spid="101"/>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102"/>
                                        </p:tgtEl>
                                        <p:attrNameLst>
                                          <p:attrName>style.visibility</p:attrName>
                                        </p:attrNameLst>
                                      </p:cBhvr>
                                      <p:to>
                                        <p:strVal val="visible"/>
                                      </p:to>
                                    </p:set>
                                    <p:animEffect transition="in" filter="fade">
                                      <p:cBhvr>
                                        <p:cTn id="71" dur="1000"/>
                                        <p:tgtEl>
                                          <p:spTgt spid="102"/>
                                        </p:tgtEl>
                                      </p:cBhvr>
                                    </p:animEffect>
                                    <p:anim calcmode="lin" valueType="num">
                                      <p:cBhvr>
                                        <p:cTn id="72" dur="1000" fill="hold"/>
                                        <p:tgtEl>
                                          <p:spTgt spid="102"/>
                                        </p:tgtEl>
                                        <p:attrNameLst>
                                          <p:attrName>ppt_x</p:attrName>
                                        </p:attrNameLst>
                                      </p:cBhvr>
                                      <p:tavLst>
                                        <p:tav tm="0">
                                          <p:val>
                                            <p:strVal val="#ppt_x"/>
                                          </p:val>
                                        </p:tav>
                                        <p:tav tm="100000">
                                          <p:val>
                                            <p:strVal val="#ppt_x"/>
                                          </p:val>
                                        </p:tav>
                                      </p:tavLst>
                                    </p:anim>
                                    <p:anim calcmode="lin" valueType="num">
                                      <p:cBhvr>
                                        <p:cTn id="73" dur="900" decel="100000" fill="hold"/>
                                        <p:tgtEl>
                                          <p:spTgt spid="10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childTnLst>
                          </p:cTn>
                        </p:par>
                        <p:par>
                          <p:cTn id="75" fill="hold">
                            <p:stCondLst>
                              <p:cond delay="1000"/>
                            </p:stCondLst>
                            <p:childTnLst>
                              <p:par>
                                <p:cTn id="76" presetID="27" presetClass="entr" presetSubtype="0" fill="hold" grpId="0" nodeType="afterEffect">
                                  <p:stCondLst>
                                    <p:cond delay="0"/>
                                  </p:stCondLst>
                                  <p:iterate type="lt">
                                    <p:tmPct val="50000"/>
                                  </p:iterate>
                                  <p:childTnLst>
                                    <p:set>
                                      <p:cBhvr>
                                        <p:cTn id="77" dur="1" fill="hold">
                                          <p:stCondLst>
                                            <p:cond delay="0"/>
                                          </p:stCondLst>
                                        </p:cTn>
                                        <p:tgtEl>
                                          <p:spTgt spid="110"/>
                                        </p:tgtEl>
                                        <p:attrNameLst>
                                          <p:attrName>style.visibility</p:attrName>
                                        </p:attrNameLst>
                                      </p:cBhvr>
                                      <p:to>
                                        <p:strVal val="visible"/>
                                      </p:to>
                                    </p:set>
                                    <p:anim calcmode="discrete" valueType="clr">
                                      <p:cBhvr override="childStyle">
                                        <p:cTn id="78" dur="80"/>
                                        <p:tgtEl>
                                          <p:spTgt spid="110"/>
                                        </p:tgtEl>
                                        <p:attrNameLst>
                                          <p:attrName>style.color</p:attrName>
                                        </p:attrNameLst>
                                      </p:cBhvr>
                                      <p:tavLst>
                                        <p:tav tm="0">
                                          <p:val>
                                            <p:clrVal>
                                              <a:schemeClr val="accent2"/>
                                            </p:clrVal>
                                          </p:val>
                                        </p:tav>
                                        <p:tav tm="50000">
                                          <p:val>
                                            <p:clrVal>
                                              <a:schemeClr val="hlink"/>
                                            </p:clrVal>
                                          </p:val>
                                        </p:tav>
                                      </p:tavLst>
                                    </p:anim>
                                    <p:anim calcmode="discrete" valueType="clr">
                                      <p:cBhvr>
                                        <p:cTn id="79" dur="80"/>
                                        <p:tgtEl>
                                          <p:spTgt spid="110"/>
                                        </p:tgtEl>
                                        <p:attrNameLst>
                                          <p:attrName>fillcolor</p:attrName>
                                        </p:attrNameLst>
                                      </p:cBhvr>
                                      <p:tavLst>
                                        <p:tav tm="0">
                                          <p:val>
                                            <p:clrVal>
                                              <a:schemeClr val="accent2"/>
                                            </p:clrVal>
                                          </p:val>
                                        </p:tav>
                                        <p:tav tm="50000">
                                          <p:val>
                                            <p:clrVal>
                                              <a:schemeClr val="hlink"/>
                                            </p:clrVal>
                                          </p:val>
                                        </p:tav>
                                      </p:tavLst>
                                    </p:anim>
                                    <p:set>
                                      <p:cBhvr>
                                        <p:cTn id="80" dur="80"/>
                                        <p:tgtEl>
                                          <p:spTgt spid="110"/>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90"/>
                                        </p:tgtEl>
                                        <p:attrNameLst>
                                          <p:attrName>style.visibility</p:attrName>
                                        </p:attrNameLst>
                                      </p:cBhvr>
                                      <p:to>
                                        <p:strVal val="visible"/>
                                      </p:to>
                                    </p:set>
                                    <p:anim calcmode="lin" valueType="num">
                                      <p:cBhvr>
                                        <p:cTn id="85" dur="500" fill="hold"/>
                                        <p:tgtEl>
                                          <p:spTgt spid="90"/>
                                        </p:tgtEl>
                                        <p:attrNameLst>
                                          <p:attrName>ppt_w</p:attrName>
                                        </p:attrNameLst>
                                      </p:cBhvr>
                                      <p:tavLst>
                                        <p:tav tm="0">
                                          <p:val>
                                            <p:fltVal val="0"/>
                                          </p:val>
                                        </p:tav>
                                        <p:tav tm="100000">
                                          <p:val>
                                            <p:strVal val="#ppt_w"/>
                                          </p:val>
                                        </p:tav>
                                      </p:tavLst>
                                    </p:anim>
                                    <p:anim calcmode="lin" valueType="num">
                                      <p:cBhvr>
                                        <p:cTn id="86" dur="500" fill="hold"/>
                                        <p:tgtEl>
                                          <p:spTgt spid="90"/>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7" presetClass="entr" presetSubtype="0" fill="hold" grpId="0" nodeType="afterEffect">
                                  <p:stCondLst>
                                    <p:cond delay="0"/>
                                  </p:stCondLst>
                                  <p:iterate type="lt">
                                    <p:tmPct val="50000"/>
                                  </p:iterate>
                                  <p:childTnLst>
                                    <p:set>
                                      <p:cBhvr>
                                        <p:cTn id="89" dur="1" fill="hold">
                                          <p:stCondLst>
                                            <p:cond delay="0"/>
                                          </p:stCondLst>
                                        </p:cTn>
                                        <p:tgtEl>
                                          <p:spTgt spid="111"/>
                                        </p:tgtEl>
                                        <p:attrNameLst>
                                          <p:attrName>style.visibility</p:attrName>
                                        </p:attrNameLst>
                                      </p:cBhvr>
                                      <p:to>
                                        <p:strVal val="visible"/>
                                      </p:to>
                                    </p:set>
                                    <p:anim calcmode="discrete" valueType="clr">
                                      <p:cBhvr override="childStyle">
                                        <p:cTn id="90" dur="80"/>
                                        <p:tgtEl>
                                          <p:spTgt spid="111"/>
                                        </p:tgtEl>
                                        <p:attrNameLst>
                                          <p:attrName>style.color</p:attrName>
                                        </p:attrNameLst>
                                      </p:cBhvr>
                                      <p:tavLst>
                                        <p:tav tm="0">
                                          <p:val>
                                            <p:clrVal>
                                              <a:schemeClr val="accent2"/>
                                            </p:clrVal>
                                          </p:val>
                                        </p:tav>
                                        <p:tav tm="50000">
                                          <p:val>
                                            <p:clrVal>
                                              <a:schemeClr val="hlink"/>
                                            </p:clrVal>
                                          </p:val>
                                        </p:tav>
                                      </p:tavLst>
                                    </p:anim>
                                    <p:anim calcmode="discrete" valueType="clr">
                                      <p:cBhvr>
                                        <p:cTn id="91" dur="80"/>
                                        <p:tgtEl>
                                          <p:spTgt spid="111"/>
                                        </p:tgtEl>
                                        <p:attrNameLst>
                                          <p:attrName>fillcolor</p:attrName>
                                        </p:attrNameLst>
                                      </p:cBhvr>
                                      <p:tavLst>
                                        <p:tav tm="0">
                                          <p:val>
                                            <p:clrVal>
                                              <a:schemeClr val="accent2"/>
                                            </p:clrVal>
                                          </p:val>
                                        </p:tav>
                                        <p:tav tm="50000">
                                          <p:val>
                                            <p:clrVal>
                                              <a:schemeClr val="hlink"/>
                                            </p:clrVal>
                                          </p:val>
                                        </p:tav>
                                      </p:tavLst>
                                    </p:anim>
                                    <p:set>
                                      <p:cBhvr>
                                        <p:cTn id="92" dur="80"/>
                                        <p:tgtEl>
                                          <p:spTgt spid="111"/>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112"/>
                                        </p:tgtEl>
                                        <p:attrNameLst>
                                          <p:attrName>style.visibility</p:attrName>
                                        </p:attrNameLst>
                                      </p:cBhvr>
                                      <p:to>
                                        <p:strVal val="visible"/>
                                      </p:to>
                                    </p:set>
                                    <p:animEffect transition="in" filter="fade">
                                      <p:cBhvr>
                                        <p:cTn id="97" dur="1000"/>
                                        <p:tgtEl>
                                          <p:spTgt spid="112"/>
                                        </p:tgtEl>
                                      </p:cBhvr>
                                    </p:animEffect>
                                    <p:anim calcmode="lin" valueType="num">
                                      <p:cBhvr>
                                        <p:cTn id="98" dur="1000" fill="hold"/>
                                        <p:tgtEl>
                                          <p:spTgt spid="112"/>
                                        </p:tgtEl>
                                        <p:attrNameLst>
                                          <p:attrName>ppt_x</p:attrName>
                                        </p:attrNameLst>
                                      </p:cBhvr>
                                      <p:tavLst>
                                        <p:tav tm="0">
                                          <p:val>
                                            <p:strVal val="#ppt_x"/>
                                          </p:val>
                                        </p:tav>
                                        <p:tav tm="100000">
                                          <p:val>
                                            <p:strVal val="#ppt_x"/>
                                          </p:val>
                                        </p:tav>
                                      </p:tavLst>
                                    </p:anim>
                                    <p:anim calcmode="lin" valueType="num">
                                      <p:cBhvr>
                                        <p:cTn id="99" dur="1000" fill="hold"/>
                                        <p:tgtEl>
                                          <p:spTgt spid="112"/>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27" presetClass="entr" presetSubtype="0" fill="hold" grpId="0" nodeType="afterEffect">
                                  <p:stCondLst>
                                    <p:cond delay="0"/>
                                  </p:stCondLst>
                                  <p:iterate type="lt">
                                    <p:tmPct val="50000"/>
                                  </p:iterate>
                                  <p:childTnLst>
                                    <p:set>
                                      <p:cBhvr>
                                        <p:cTn id="102" dur="1" fill="hold">
                                          <p:stCondLst>
                                            <p:cond delay="0"/>
                                          </p:stCondLst>
                                        </p:cTn>
                                        <p:tgtEl>
                                          <p:spTgt spid="113"/>
                                        </p:tgtEl>
                                        <p:attrNameLst>
                                          <p:attrName>style.visibility</p:attrName>
                                        </p:attrNameLst>
                                      </p:cBhvr>
                                      <p:to>
                                        <p:strVal val="visible"/>
                                      </p:to>
                                    </p:set>
                                    <p:anim calcmode="discrete" valueType="clr">
                                      <p:cBhvr override="childStyle">
                                        <p:cTn id="103" dur="80"/>
                                        <p:tgtEl>
                                          <p:spTgt spid="113"/>
                                        </p:tgtEl>
                                        <p:attrNameLst>
                                          <p:attrName>style.color</p:attrName>
                                        </p:attrNameLst>
                                      </p:cBhvr>
                                      <p:tavLst>
                                        <p:tav tm="0">
                                          <p:val>
                                            <p:clrVal>
                                              <a:schemeClr val="accent2"/>
                                            </p:clrVal>
                                          </p:val>
                                        </p:tav>
                                        <p:tav tm="50000">
                                          <p:val>
                                            <p:clrVal>
                                              <a:schemeClr val="hlink"/>
                                            </p:clrVal>
                                          </p:val>
                                        </p:tav>
                                      </p:tavLst>
                                    </p:anim>
                                    <p:anim calcmode="discrete" valueType="clr">
                                      <p:cBhvr>
                                        <p:cTn id="104" dur="80"/>
                                        <p:tgtEl>
                                          <p:spTgt spid="113"/>
                                        </p:tgtEl>
                                        <p:attrNameLst>
                                          <p:attrName>fillcolor</p:attrName>
                                        </p:attrNameLst>
                                      </p:cBhvr>
                                      <p:tavLst>
                                        <p:tav tm="0">
                                          <p:val>
                                            <p:clrVal>
                                              <a:schemeClr val="accent2"/>
                                            </p:clrVal>
                                          </p:val>
                                        </p:tav>
                                        <p:tav tm="50000">
                                          <p:val>
                                            <p:clrVal>
                                              <a:schemeClr val="hlink"/>
                                            </p:clrVal>
                                          </p:val>
                                        </p:tav>
                                      </p:tavLst>
                                    </p:anim>
                                    <p:set>
                                      <p:cBhvr>
                                        <p:cTn id="105" dur="80"/>
                                        <p:tgtEl>
                                          <p:spTgt spid="113"/>
                                        </p:tgtEl>
                                        <p:attrNameLst>
                                          <p:attrName>fill.type</p:attrName>
                                        </p:attrNameLst>
                                      </p:cBhvr>
                                      <p:to>
                                        <p:strVal val="solid"/>
                                      </p:to>
                                    </p:set>
                                  </p:childTnLst>
                                </p:cTn>
                              </p:par>
                            </p:childTnLst>
                          </p:cTn>
                        </p:par>
                        <p:par>
                          <p:cTn id="106" fill="hold">
                            <p:stCondLst>
                              <p:cond delay="1120"/>
                            </p:stCondLst>
                            <p:childTnLst>
                              <p:par>
                                <p:cTn id="107" presetID="7" presetClass="entr" presetSubtype="4" fill="hold" nodeType="afterEffect">
                                  <p:stCondLst>
                                    <p:cond delay="0"/>
                                  </p:stCondLst>
                                  <p:childTnLst>
                                    <p:set>
                                      <p:cBhvr>
                                        <p:cTn id="108" dur="1" fill="hold">
                                          <p:stCondLst>
                                            <p:cond delay="0"/>
                                          </p:stCondLst>
                                        </p:cTn>
                                        <p:tgtEl>
                                          <p:spTgt spid="79"/>
                                        </p:tgtEl>
                                        <p:attrNameLst>
                                          <p:attrName>style.visibility</p:attrName>
                                        </p:attrNameLst>
                                      </p:cBhvr>
                                      <p:to>
                                        <p:strVal val="visible"/>
                                      </p:to>
                                    </p:set>
                                    <p:anim calcmode="lin" valueType="num">
                                      <p:cBhvr additive="base">
                                        <p:cTn id="109" dur="5000" fill="hold"/>
                                        <p:tgtEl>
                                          <p:spTgt spid="79"/>
                                        </p:tgtEl>
                                        <p:attrNameLst>
                                          <p:attrName>ppt_x</p:attrName>
                                        </p:attrNameLst>
                                      </p:cBhvr>
                                      <p:tavLst>
                                        <p:tav tm="0">
                                          <p:val>
                                            <p:strVal val="#ppt_x"/>
                                          </p:val>
                                        </p:tav>
                                        <p:tav tm="100000">
                                          <p:val>
                                            <p:strVal val="#ppt_x"/>
                                          </p:val>
                                        </p:tav>
                                      </p:tavLst>
                                    </p:anim>
                                    <p:anim calcmode="lin" valueType="num">
                                      <p:cBhvr additive="base">
                                        <p:cTn id="110" dur="50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7" presetClass="entr" presetSubtype="0" fill="hold" grpId="0" nodeType="clickEffect">
                                  <p:stCondLst>
                                    <p:cond delay="0"/>
                                  </p:stCondLst>
                                  <p:iterate type="lt">
                                    <p:tmPct val="50000"/>
                                  </p:iterate>
                                  <p:childTnLst>
                                    <p:set>
                                      <p:cBhvr>
                                        <p:cTn id="114" dur="1" fill="hold">
                                          <p:stCondLst>
                                            <p:cond delay="0"/>
                                          </p:stCondLst>
                                        </p:cTn>
                                        <p:tgtEl>
                                          <p:spTgt spid="77"/>
                                        </p:tgtEl>
                                        <p:attrNameLst>
                                          <p:attrName>style.visibility</p:attrName>
                                        </p:attrNameLst>
                                      </p:cBhvr>
                                      <p:to>
                                        <p:strVal val="visible"/>
                                      </p:to>
                                    </p:set>
                                    <p:anim calcmode="discrete" valueType="clr">
                                      <p:cBhvr override="childStyle">
                                        <p:cTn id="11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116" dur="80"/>
                                        <p:tgtEl>
                                          <p:spTgt spid="77"/>
                                        </p:tgtEl>
                                        <p:attrNameLst>
                                          <p:attrName>fillcolor</p:attrName>
                                        </p:attrNameLst>
                                      </p:cBhvr>
                                      <p:tavLst>
                                        <p:tav tm="0">
                                          <p:val>
                                            <p:clrVal>
                                              <a:schemeClr val="accent2"/>
                                            </p:clrVal>
                                          </p:val>
                                        </p:tav>
                                        <p:tav tm="50000">
                                          <p:val>
                                            <p:clrVal>
                                              <a:schemeClr val="hlink"/>
                                            </p:clrVal>
                                          </p:val>
                                        </p:tav>
                                      </p:tavLst>
                                    </p:anim>
                                    <p:set>
                                      <p:cBhvr>
                                        <p:cTn id="117" dur="80"/>
                                        <p:tgtEl>
                                          <p:spTgt spid="77"/>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27" presetClass="entr" presetSubtype="0" fill="hold" grpId="0" nodeType="clickEffect">
                                  <p:stCondLst>
                                    <p:cond delay="0"/>
                                  </p:stCondLst>
                                  <p:iterate type="lt">
                                    <p:tmPct val="50000"/>
                                  </p:iterate>
                                  <p:childTnLst>
                                    <p:set>
                                      <p:cBhvr>
                                        <p:cTn id="121" dur="1" fill="hold">
                                          <p:stCondLst>
                                            <p:cond delay="0"/>
                                          </p:stCondLst>
                                        </p:cTn>
                                        <p:tgtEl>
                                          <p:spTgt spid="80"/>
                                        </p:tgtEl>
                                        <p:attrNameLst>
                                          <p:attrName>style.visibility</p:attrName>
                                        </p:attrNameLst>
                                      </p:cBhvr>
                                      <p:to>
                                        <p:strVal val="visible"/>
                                      </p:to>
                                    </p:set>
                                    <p:anim calcmode="discrete" valueType="clr">
                                      <p:cBhvr override="childStyle">
                                        <p:cTn id="122"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123" dur="80"/>
                                        <p:tgtEl>
                                          <p:spTgt spid="80"/>
                                        </p:tgtEl>
                                        <p:attrNameLst>
                                          <p:attrName>fillcolor</p:attrName>
                                        </p:attrNameLst>
                                      </p:cBhvr>
                                      <p:tavLst>
                                        <p:tav tm="0">
                                          <p:val>
                                            <p:clrVal>
                                              <a:schemeClr val="accent2"/>
                                            </p:clrVal>
                                          </p:val>
                                        </p:tav>
                                        <p:tav tm="50000">
                                          <p:val>
                                            <p:clrVal>
                                              <a:schemeClr val="hlink"/>
                                            </p:clrVal>
                                          </p:val>
                                        </p:tav>
                                      </p:tavLst>
                                    </p:anim>
                                    <p:set>
                                      <p:cBhvr>
                                        <p:cTn id="124" dur="80"/>
                                        <p:tgtEl>
                                          <p:spTgt spid="80"/>
                                        </p:tgtEl>
                                        <p:attrNameLst>
                                          <p:attrName>fill.type</p:attrName>
                                        </p:attrNameLst>
                                      </p:cBhvr>
                                      <p:to>
                                        <p:strVal val="solid"/>
                                      </p:to>
                                    </p:set>
                                  </p:childTnLst>
                                </p:cTn>
                              </p:par>
                            </p:childTnLst>
                          </p:cTn>
                        </p:par>
                      </p:childTnLst>
                    </p:cTn>
                  </p:par>
                  <p:par>
                    <p:cTn id="125" fill="hold">
                      <p:stCondLst>
                        <p:cond delay="indefinite"/>
                      </p:stCondLst>
                      <p:childTnLst>
                        <p:par>
                          <p:cTn id="126" fill="hold">
                            <p:stCondLst>
                              <p:cond delay="0"/>
                            </p:stCondLst>
                            <p:childTnLst>
                              <p:par>
                                <p:cTn id="127" presetID="27" presetClass="entr" presetSubtype="0" fill="hold" grpId="0" nodeType="clickEffect">
                                  <p:stCondLst>
                                    <p:cond delay="0"/>
                                  </p:stCondLst>
                                  <p:iterate type="lt">
                                    <p:tmPct val="50000"/>
                                  </p:iterate>
                                  <p:childTnLst>
                                    <p:set>
                                      <p:cBhvr>
                                        <p:cTn id="128" dur="1" fill="hold">
                                          <p:stCondLst>
                                            <p:cond delay="0"/>
                                          </p:stCondLst>
                                        </p:cTn>
                                        <p:tgtEl>
                                          <p:spTgt spid="81"/>
                                        </p:tgtEl>
                                        <p:attrNameLst>
                                          <p:attrName>style.visibility</p:attrName>
                                        </p:attrNameLst>
                                      </p:cBhvr>
                                      <p:to>
                                        <p:strVal val="visible"/>
                                      </p:to>
                                    </p:set>
                                    <p:anim calcmode="discrete" valueType="clr">
                                      <p:cBhvr override="childStyle">
                                        <p:cTn id="12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130" dur="80"/>
                                        <p:tgtEl>
                                          <p:spTgt spid="81"/>
                                        </p:tgtEl>
                                        <p:attrNameLst>
                                          <p:attrName>fillcolor</p:attrName>
                                        </p:attrNameLst>
                                      </p:cBhvr>
                                      <p:tavLst>
                                        <p:tav tm="0">
                                          <p:val>
                                            <p:clrVal>
                                              <a:schemeClr val="accent2"/>
                                            </p:clrVal>
                                          </p:val>
                                        </p:tav>
                                        <p:tav tm="50000">
                                          <p:val>
                                            <p:clrVal>
                                              <a:schemeClr val="hlink"/>
                                            </p:clrVal>
                                          </p:val>
                                        </p:tav>
                                      </p:tavLst>
                                    </p:anim>
                                    <p:set>
                                      <p:cBhvr>
                                        <p:cTn id="131" dur="80"/>
                                        <p:tgtEl>
                                          <p:spTgt spid="81"/>
                                        </p:tgtEl>
                                        <p:attrNameLst>
                                          <p:attrName>fill.type</p:attrName>
                                        </p:attrNameLst>
                                      </p:cBhvr>
                                      <p:to>
                                        <p:strVal val="solid"/>
                                      </p:to>
                                    </p:set>
                                  </p:childTnLst>
                                </p:cTn>
                              </p:par>
                            </p:childTnLst>
                          </p:cTn>
                        </p:par>
                      </p:childTnLst>
                    </p:cTn>
                  </p:par>
                  <p:par>
                    <p:cTn id="132" fill="hold">
                      <p:stCondLst>
                        <p:cond delay="indefinite"/>
                      </p:stCondLst>
                      <p:childTnLst>
                        <p:par>
                          <p:cTn id="133" fill="hold">
                            <p:stCondLst>
                              <p:cond delay="0"/>
                            </p:stCondLst>
                            <p:childTnLst>
                              <p:par>
                                <p:cTn id="134" presetID="27" presetClass="entr" presetSubtype="0" fill="hold" grpId="0" nodeType="clickEffect">
                                  <p:stCondLst>
                                    <p:cond delay="0"/>
                                  </p:stCondLst>
                                  <p:iterate type="lt">
                                    <p:tmPct val="50000"/>
                                  </p:iterate>
                                  <p:childTnLst>
                                    <p:set>
                                      <p:cBhvr>
                                        <p:cTn id="135" dur="1" fill="hold">
                                          <p:stCondLst>
                                            <p:cond delay="0"/>
                                          </p:stCondLst>
                                        </p:cTn>
                                        <p:tgtEl>
                                          <p:spTgt spid="114"/>
                                        </p:tgtEl>
                                        <p:attrNameLst>
                                          <p:attrName>style.visibility</p:attrName>
                                        </p:attrNameLst>
                                      </p:cBhvr>
                                      <p:to>
                                        <p:strVal val="visible"/>
                                      </p:to>
                                    </p:set>
                                    <p:anim calcmode="discrete" valueType="clr">
                                      <p:cBhvr override="childStyle">
                                        <p:cTn id="136" dur="80"/>
                                        <p:tgtEl>
                                          <p:spTgt spid="114"/>
                                        </p:tgtEl>
                                        <p:attrNameLst>
                                          <p:attrName>style.color</p:attrName>
                                        </p:attrNameLst>
                                      </p:cBhvr>
                                      <p:tavLst>
                                        <p:tav tm="0">
                                          <p:val>
                                            <p:clrVal>
                                              <a:schemeClr val="accent2"/>
                                            </p:clrVal>
                                          </p:val>
                                        </p:tav>
                                        <p:tav tm="50000">
                                          <p:val>
                                            <p:clrVal>
                                              <a:schemeClr val="hlink"/>
                                            </p:clrVal>
                                          </p:val>
                                        </p:tav>
                                      </p:tavLst>
                                    </p:anim>
                                    <p:anim calcmode="discrete" valueType="clr">
                                      <p:cBhvr>
                                        <p:cTn id="137" dur="80"/>
                                        <p:tgtEl>
                                          <p:spTgt spid="114"/>
                                        </p:tgtEl>
                                        <p:attrNameLst>
                                          <p:attrName>fillcolor</p:attrName>
                                        </p:attrNameLst>
                                      </p:cBhvr>
                                      <p:tavLst>
                                        <p:tav tm="0">
                                          <p:val>
                                            <p:clrVal>
                                              <a:schemeClr val="accent2"/>
                                            </p:clrVal>
                                          </p:val>
                                        </p:tav>
                                        <p:tav tm="50000">
                                          <p:val>
                                            <p:clrVal>
                                              <a:schemeClr val="hlink"/>
                                            </p:clrVal>
                                          </p:val>
                                        </p:tav>
                                      </p:tavLst>
                                    </p:anim>
                                    <p:set>
                                      <p:cBhvr>
                                        <p:cTn id="138" dur="80"/>
                                        <p:tgtEl>
                                          <p:spTgt spid="114"/>
                                        </p:tgtEl>
                                        <p:attrNameLst>
                                          <p:attrName>fill.type</p:attrName>
                                        </p:attrNameLst>
                                      </p:cBhvr>
                                      <p:to>
                                        <p:strVal val="solid"/>
                                      </p:to>
                                    </p:set>
                                  </p:childTnLst>
                                </p:cTn>
                              </p:par>
                            </p:childTnLst>
                          </p:cTn>
                        </p:par>
                      </p:childTnLst>
                    </p:cTn>
                  </p:par>
                  <p:par>
                    <p:cTn id="139" fill="hold">
                      <p:stCondLst>
                        <p:cond delay="indefinite"/>
                      </p:stCondLst>
                      <p:childTnLst>
                        <p:par>
                          <p:cTn id="140" fill="hold">
                            <p:stCondLst>
                              <p:cond delay="0"/>
                            </p:stCondLst>
                            <p:childTnLst>
                              <p:par>
                                <p:cTn id="141" presetID="27" presetClass="entr" presetSubtype="0" fill="hold" grpId="0" nodeType="clickEffect">
                                  <p:stCondLst>
                                    <p:cond delay="0"/>
                                  </p:stCondLst>
                                  <p:iterate type="lt">
                                    <p:tmPct val="50000"/>
                                  </p:iterate>
                                  <p:childTnLst>
                                    <p:set>
                                      <p:cBhvr>
                                        <p:cTn id="142" dur="1" fill="hold">
                                          <p:stCondLst>
                                            <p:cond delay="0"/>
                                          </p:stCondLst>
                                        </p:cTn>
                                        <p:tgtEl>
                                          <p:spTgt spid="116"/>
                                        </p:tgtEl>
                                        <p:attrNameLst>
                                          <p:attrName>style.visibility</p:attrName>
                                        </p:attrNameLst>
                                      </p:cBhvr>
                                      <p:to>
                                        <p:strVal val="visible"/>
                                      </p:to>
                                    </p:set>
                                    <p:anim calcmode="discrete" valueType="clr">
                                      <p:cBhvr override="childStyle">
                                        <p:cTn id="143" dur="80"/>
                                        <p:tgtEl>
                                          <p:spTgt spid="116"/>
                                        </p:tgtEl>
                                        <p:attrNameLst>
                                          <p:attrName>style.color</p:attrName>
                                        </p:attrNameLst>
                                      </p:cBhvr>
                                      <p:tavLst>
                                        <p:tav tm="0">
                                          <p:val>
                                            <p:clrVal>
                                              <a:schemeClr val="accent2"/>
                                            </p:clrVal>
                                          </p:val>
                                        </p:tav>
                                        <p:tav tm="50000">
                                          <p:val>
                                            <p:clrVal>
                                              <a:schemeClr val="hlink"/>
                                            </p:clrVal>
                                          </p:val>
                                        </p:tav>
                                      </p:tavLst>
                                    </p:anim>
                                    <p:anim calcmode="discrete" valueType="clr">
                                      <p:cBhvr>
                                        <p:cTn id="144" dur="80"/>
                                        <p:tgtEl>
                                          <p:spTgt spid="116"/>
                                        </p:tgtEl>
                                        <p:attrNameLst>
                                          <p:attrName>fillcolor</p:attrName>
                                        </p:attrNameLst>
                                      </p:cBhvr>
                                      <p:tavLst>
                                        <p:tav tm="0">
                                          <p:val>
                                            <p:clrVal>
                                              <a:schemeClr val="accent2"/>
                                            </p:clrVal>
                                          </p:val>
                                        </p:tav>
                                        <p:tav tm="50000">
                                          <p:val>
                                            <p:clrVal>
                                              <a:schemeClr val="hlink"/>
                                            </p:clrVal>
                                          </p:val>
                                        </p:tav>
                                      </p:tavLst>
                                    </p:anim>
                                    <p:set>
                                      <p:cBhvr>
                                        <p:cTn id="145" dur="80"/>
                                        <p:tgtEl>
                                          <p:spTgt spid="116"/>
                                        </p:tgtEl>
                                        <p:attrNameLst>
                                          <p:attrName>fill.type</p:attrName>
                                        </p:attrNameLst>
                                      </p:cBhvr>
                                      <p:to>
                                        <p:strVal val="solid"/>
                                      </p:to>
                                    </p:set>
                                  </p:childTnLst>
                                </p:cTn>
                              </p:par>
                            </p:childTnLst>
                          </p:cTn>
                        </p:par>
                      </p:childTnLst>
                    </p:cTn>
                  </p:par>
                  <p:par>
                    <p:cTn id="146" fill="hold">
                      <p:stCondLst>
                        <p:cond delay="indefinite"/>
                      </p:stCondLst>
                      <p:childTnLst>
                        <p:par>
                          <p:cTn id="147" fill="hold">
                            <p:stCondLst>
                              <p:cond delay="0"/>
                            </p:stCondLst>
                            <p:childTnLst>
                              <p:par>
                                <p:cTn id="148" presetID="27" presetClass="entr" presetSubtype="0" fill="hold" grpId="0" nodeType="clickEffect">
                                  <p:stCondLst>
                                    <p:cond delay="0"/>
                                  </p:stCondLst>
                                  <p:iterate type="lt">
                                    <p:tmPct val="50000"/>
                                  </p:iterate>
                                  <p:childTnLst>
                                    <p:set>
                                      <p:cBhvr>
                                        <p:cTn id="149" dur="1" fill="hold">
                                          <p:stCondLst>
                                            <p:cond delay="0"/>
                                          </p:stCondLst>
                                        </p:cTn>
                                        <p:tgtEl>
                                          <p:spTgt spid="115"/>
                                        </p:tgtEl>
                                        <p:attrNameLst>
                                          <p:attrName>style.visibility</p:attrName>
                                        </p:attrNameLst>
                                      </p:cBhvr>
                                      <p:to>
                                        <p:strVal val="visible"/>
                                      </p:to>
                                    </p:set>
                                    <p:anim calcmode="discrete" valueType="clr">
                                      <p:cBhvr override="childStyle">
                                        <p:cTn id="150" dur="80"/>
                                        <p:tgtEl>
                                          <p:spTgt spid="115"/>
                                        </p:tgtEl>
                                        <p:attrNameLst>
                                          <p:attrName>style.color</p:attrName>
                                        </p:attrNameLst>
                                      </p:cBhvr>
                                      <p:tavLst>
                                        <p:tav tm="0">
                                          <p:val>
                                            <p:clrVal>
                                              <a:schemeClr val="accent2"/>
                                            </p:clrVal>
                                          </p:val>
                                        </p:tav>
                                        <p:tav tm="50000">
                                          <p:val>
                                            <p:clrVal>
                                              <a:schemeClr val="hlink"/>
                                            </p:clrVal>
                                          </p:val>
                                        </p:tav>
                                      </p:tavLst>
                                    </p:anim>
                                    <p:anim calcmode="discrete" valueType="clr">
                                      <p:cBhvr>
                                        <p:cTn id="151" dur="80"/>
                                        <p:tgtEl>
                                          <p:spTgt spid="115"/>
                                        </p:tgtEl>
                                        <p:attrNameLst>
                                          <p:attrName>fillcolor</p:attrName>
                                        </p:attrNameLst>
                                      </p:cBhvr>
                                      <p:tavLst>
                                        <p:tav tm="0">
                                          <p:val>
                                            <p:clrVal>
                                              <a:schemeClr val="accent2"/>
                                            </p:clrVal>
                                          </p:val>
                                        </p:tav>
                                        <p:tav tm="50000">
                                          <p:val>
                                            <p:clrVal>
                                              <a:schemeClr val="hlink"/>
                                            </p:clrVal>
                                          </p:val>
                                        </p:tav>
                                      </p:tavLst>
                                    </p:anim>
                                    <p:set>
                                      <p:cBhvr>
                                        <p:cTn id="152" dur="80"/>
                                        <p:tgtEl>
                                          <p:spTgt spid="115"/>
                                        </p:tgtEl>
                                        <p:attrNameLst>
                                          <p:attrName>fill.type</p:attrName>
                                        </p:attrNameLst>
                                      </p:cBhvr>
                                      <p:to>
                                        <p:strVal val="solid"/>
                                      </p:to>
                                    </p:set>
                                  </p:childTnLst>
                                </p:cTn>
                              </p:par>
                            </p:childTnLst>
                          </p:cTn>
                        </p:par>
                      </p:childTnLst>
                    </p:cTn>
                  </p:par>
                  <p:par>
                    <p:cTn id="153" fill="hold">
                      <p:stCondLst>
                        <p:cond delay="indefinite"/>
                      </p:stCondLst>
                      <p:childTnLst>
                        <p:par>
                          <p:cTn id="154" fill="hold">
                            <p:stCondLst>
                              <p:cond delay="0"/>
                            </p:stCondLst>
                            <p:childTnLst>
                              <p:par>
                                <p:cTn id="155" presetID="27" presetClass="entr" presetSubtype="0" fill="hold" grpId="0" nodeType="clickEffect">
                                  <p:stCondLst>
                                    <p:cond delay="0"/>
                                  </p:stCondLst>
                                  <p:iterate type="lt">
                                    <p:tmPct val="50000"/>
                                  </p:iterate>
                                  <p:childTnLst>
                                    <p:set>
                                      <p:cBhvr>
                                        <p:cTn id="156" dur="1" fill="hold">
                                          <p:stCondLst>
                                            <p:cond delay="0"/>
                                          </p:stCondLst>
                                        </p:cTn>
                                        <p:tgtEl>
                                          <p:spTgt spid="117"/>
                                        </p:tgtEl>
                                        <p:attrNameLst>
                                          <p:attrName>style.visibility</p:attrName>
                                        </p:attrNameLst>
                                      </p:cBhvr>
                                      <p:to>
                                        <p:strVal val="visible"/>
                                      </p:to>
                                    </p:set>
                                    <p:anim calcmode="discrete" valueType="clr">
                                      <p:cBhvr override="childStyle">
                                        <p:cTn id="157" dur="80"/>
                                        <p:tgtEl>
                                          <p:spTgt spid="117"/>
                                        </p:tgtEl>
                                        <p:attrNameLst>
                                          <p:attrName>style.color</p:attrName>
                                        </p:attrNameLst>
                                      </p:cBhvr>
                                      <p:tavLst>
                                        <p:tav tm="0">
                                          <p:val>
                                            <p:clrVal>
                                              <a:schemeClr val="accent2"/>
                                            </p:clrVal>
                                          </p:val>
                                        </p:tav>
                                        <p:tav tm="50000">
                                          <p:val>
                                            <p:clrVal>
                                              <a:schemeClr val="hlink"/>
                                            </p:clrVal>
                                          </p:val>
                                        </p:tav>
                                      </p:tavLst>
                                    </p:anim>
                                    <p:anim calcmode="discrete" valueType="clr">
                                      <p:cBhvr>
                                        <p:cTn id="158" dur="80"/>
                                        <p:tgtEl>
                                          <p:spTgt spid="117"/>
                                        </p:tgtEl>
                                        <p:attrNameLst>
                                          <p:attrName>fillcolor</p:attrName>
                                        </p:attrNameLst>
                                      </p:cBhvr>
                                      <p:tavLst>
                                        <p:tav tm="0">
                                          <p:val>
                                            <p:clrVal>
                                              <a:schemeClr val="accent2"/>
                                            </p:clrVal>
                                          </p:val>
                                        </p:tav>
                                        <p:tav tm="50000">
                                          <p:val>
                                            <p:clrVal>
                                              <a:schemeClr val="hlink"/>
                                            </p:clrVal>
                                          </p:val>
                                        </p:tav>
                                      </p:tavLst>
                                    </p:anim>
                                    <p:set>
                                      <p:cBhvr>
                                        <p:cTn id="159" dur="80"/>
                                        <p:tgtEl>
                                          <p:spTgt spid="117"/>
                                        </p:tgtEl>
                                        <p:attrNameLst>
                                          <p:attrName>fill.type</p:attrName>
                                        </p:attrNameLst>
                                      </p:cBhvr>
                                      <p:to>
                                        <p:strVal val="solid"/>
                                      </p:to>
                                    </p:set>
                                  </p:childTnLst>
                                </p:cTn>
                              </p:par>
                            </p:childTnLst>
                          </p:cTn>
                        </p:par>
                      </p:childTnLst>
                    </p:cTn>
                  </p:par>
                  <p:par>
                    <p:cTn id="160" fill="hold">
                      <p:stCondLst>
                        <p:cond delay="indefinite"/>
                      </p:stCondLst>
                      <p:childTnLst>
                        <p:par>
                          <p:cTn id="161" fill="hold">
                            <p:stCondLst>
                              <p:cond delay="0"/>
                            </p:stCondLst>
                            <p:childTnLst>
                              <p:par>
                                <p:cTn id="162" presetID="27" presetClass="entr" presetSubtype="0" fill="hold" grpId="0" nodeType="clickEffect">
                                  <p:stCondLst>
                                    <p:cond delay="0"/>
                                  </p:stCondLst>
                                  <p:iterate type="lt">
                                    <p:tmPct val="50000"/>
                                  </p:iterate>
                                  <p:childTnLst>
                                    <p:set>
                                      <p:cBhvr>
                                        <p:cTn id="163" dur="1" fill="hold">
                                          <p:stCondLst>
                                            <p:cond delay="0"/>
                                          </p:stCondLst>
                                        </p:cTn>
                                        <p:tgtEl>
                                          <p:spTgt spid="82"/>
                                        </p:tgtEl>
                                        <p:attrNameLst>
                                          <p:attrName>style.visibility</p:attrName>
                                        </p:attrNameLst>
                                      </p:cBhvr>
                                      <p:to>
                                        <p:strVal val="visible"/>
                                      </p:to>
                                    </p:set>
                                    <p:anim calcmode="discrete" valueType="clr">
                                      <p:cBhvr override="childStyle">
                                        <p:cTn id="164" dur="80"/>
                                        <p:tgtEl>
                                          <p:spTgt spid="82"/>
                                        </p:tgtEl>
                                        <p:attrNameLst>
                                          <p:attrName>style.color</p:attrName>
                                        </p:attrNameLst>
                                      </p:cBhvr>
                                      <p:tavLst>
                                        <p:tav tm="0">
                                          <p:val>
                                            <p:clrVal>
                                              <a:schemeClr val="accent2"/>
                                            </p:clrVal>
                                          </p:val>
                                        </p:tav>
                                        <p:tav tm="50000">
                                          <p:val>
                                            <p:clrVal>
                                              <a:schemeClr val="hlink"/>
                                            </p:clrVal>
                                          </p:val>
                                        </p:tav>
                                      </p:tavLst>
                                    </p:anim>
                                    <p:anim calcmode="discrete" valueType="clr">
                                      <p:cBhvr>
                                        <p:cTn id="165" dur="80"/>
                                        <p:tgtEl>
                                          <p:spTgt spid="82"/>
                                        </p:tgtEl>
                                        <p:attrNameLst>
                                          <p:attrName>fillcolor</p:attrName>
                                        </p:attrNameLst>
                                      </p:cBhvr>
                                      <p:tavLst>
                                        <p:tav tm="0">
                                          <p:val>
                                            <p:clrVal>
                                              <a:schemeClr val="accent2"/>
                                            </p:clrVal>
                                          </p:val>
                                        </p:tav>
                                        <p:tav tm="50000">
                                          <p:val>
                                            <p:clrVal>
                                              <a:schemeClr val="hlink"/>
                                            </p:clrVal>
                                          </p:val>
                                        </p:tav>
                                      </p:tavLst>
                                    </p:anim>
                                    <p:set>
                                      <p:cBhvr>
                                        <p:cTn id="166" dur="80"/>
                                        <p:tgtEl>
                                          <p:spTgt spid="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80" grpId="0"/>
      <p:bldP spid="81" grpId="0"/>
      <p:bldP spid="82" grpId="0"/>
      <p:bldP spid="89" grpId="0"/>
      <p:bldP spid="99" grpId="0"/>
      <p:bldP spid="101" grpId="0"/>
      <p:bldP spid="110" grpId="0"/>
      <p:bldP spid="111" grpId="0"/>
      <p:bldP spid="113" grpId="0"/>
      <p:bldP spid="114" grpId="0"/>
      <p:bldP spid="115" grpId="0"/>
      <p:bldP spid="116" grpId="0"/>
      <p:bldP spid="1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411758" y="1240397"/>
            <a:ext cx="6588733" cy="3528392"/>
            <a:chOff x="903371" y="249943"/>
            <a:chExt cx="2831223" cy="679699"/>
          </a:xfrm>
        </p:grpSpPr>
        <p:sp>
          <p:nvSpPr>
            <p:cNvPr id="18" name="任意多边形 1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a:defRPr/>
              </a:pPr>
              <a:endParaRPr lang="zh-CN" altLang="en-US" kern="0" dirty="0">
                <a:solidFill>
                  <a:prstClr val="black"/>
                </a:solidFill>
                <a:latin typeface="+mj-lt"/>
                <a:ea typeface="微软雅黑" panose="020B0503020204020204" pitchFamily="34" charset="-122"/>
                <a:cs typeface="+mn-ea"/>
                <a:sym typeface="+mn-lt"/>
              </a:endParaRPr>
            </a:p>
          </p:txBody>
        </p:sp>
        <p:sp>
          <p:nvSpPr>
            <p:cNvPr id="19" name="任意多边形 1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a:defRPr/>
              </a:pPr>
              <a:r>
                <a:rPr lang="en-US" altLang="zh-CN" kern="0">
                  <a:solidFill>
                    <a:srgbClr val="FFFFFF">
                      <a:lumMod val="95000"/>
                    </a:srgbClr>
                  </a:solidFill>
                  <a:latin typeface="+mj-lt"/>
                  <a:ea typeface="微软雅黑" panose="020B0503020204020204" pitchFamily="34" charset="-122"/>
                  <a:cs typeface="+mn-ea"/>
                  <a:sym typeface="+mn-lt"/>
                </a:rPr>
                <a:t>  </a:t>
              </a:r>
              <a:endParaRPr lang="zh-CN" altLang="en-US" kern="0" dirty="0">
                <a:solidFill>
                  <a:srgbClr val="FFFFFF">
                    <a:lumMod val="95000"/>
                  </a:srgbClr>
                </a:solidFill>
                <a:latin typeface="+mj-lt"/>
                <a:ea typeface="微软雅黑" panose="020B0503020204020204" pitchFamily="34" charset="-122"/>
                <a:cs typeface="+mn-ea"/>
                <a:sym typeface="+mn-lt"/>
              </a:endParaRPr>
            </a:p>
          </p:txBody>
        </p:sp>
      </p:grpSp>
      <p:grpSp>
        <p:nvGrpSpPr>
          <p:cNvPr id="20" name="组合 19"/>
          <p:cNvGrpSpPr/>
          <p:nvPr/>
        </p:nvGrpSpPr>
        <p:grpSpPr>
          <a:xfrm rot="16200000">
            <a:off x="57888" y="1798710"/>
            <a:ext cx="2327350" cy="2411760"/>
            <a:chOff x="8439634" y="3544648"/>
            <a:chExt cx="1611146" cy="1817848"/>
          </a:xfrm>
        </p:grpSpPr>
        <p:sp>
          <p:nvSpPr>
            <p:cNvPr id="21"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FFFF">
                    <a:lumMod val="97000"/>
                  </a:srgbClr>
                </a:gs>
                <a:gs pos="100000">
                  <a:srgbClr val="FFFFFF">
                    <a:lumMod val="85000"/>
                  </a:srgbClr>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a:defRPr/>
              </a:pPr>
              <a:endParaRPr lang="zh-CN" altLang="en-US" kern="0" dirty="0">
                <a:solidFill>
                  <a:schemeClr val="bg1"/>
                </a:solidFill>
                <a:latin typeface="+mj-lt"/>
                <a:ea typeface="微软雅黑" panose="020B0503020204020204" pitchFamily="34" charset="-122"/>
                <a:cs typeface="+mn-ea"/>
                <a:sym typeface="+mn-lt"/>
              </a:endParaRPr>
            </a:p>
          </p:txBody>
        </p:sp>
        <p:sp>
          <p:nvSpPr>
            <p:cNvPr id="22"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123E61"/>
            </a:solidFill>
            <a:ln w="15875">
              <a:gradFill flip="none" rotWithShape="1">
                <a:gsLst>
                  <a:gs pos="0">
                    <a:srgbClr val="FFFFFF">
                      <a:lumMod val="65000"/>
                    </a:srgbClr>
                  </a:gs>
                  <a:gs pos="100000">
                    <a:srgbClr val="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a:defRPr/>
              </a:pPr>
              <a:r>
                <a:rPr lang="en-US" altLang="zh-CN" kern="0">
                  <a:solidFill>
                    <a:schemeClr val="bg1"/>
                  </a:solidFill>
                  <a:latin typeface="+mj-lt"/>
                  <a:ea typeface="微软雅黑" panose="020B0503020204020204" pitchFamily="34" charset="-122"/>
                  <a:cs typeface="+mn-ea"/>
                  <a:sym typeface="+mn-lt"/>
                </a:rPr>
                <a:t>  </a:t>
              </a:r>
              <a:endParaRPr lang="zh-CN" altLang="en-US" kern="0" dirty="0">
                <a:solidFill>
                  <a:schemeClr val="bg1"/>
                </a:solidFill>
                <a:latin typeface="+mj-lt"/>
                <a:ea typeface="微软雅黑" panose="020B0503020204020204" pitchFamily="34" charset="-122"/>
                <a:cs typeface="+mn-ea"/>
                <a:sym typeface="+mn-lt"/>
              </a:endParaRPr>
            </a:p>
          </p:txBody>
        </p:sp>
      </p:grpSp>
      <p:sp>
        <p:nvSpPr>
          <p:cNvPr id="2" name="TextBox 1"/>
          <p:cNvSpPr txBox="1"/>
          <p:nvPr/>
        </p:nvSpPr>
        <p:spPr>
          <a:xfrm>
            <a:off x="971600" y="160276"/>
            <a:ext cx="4552849" cy="400110"/>
          </a:xfrm>
          <a:prstGeom prst="rect">
            <a:avLst/>
          </a:prstGeom>
          <a:noFill/>
        </p:spPr>
        <p:txBody>
          <a:bodyPr wrap="none" rtlCol="0">
            <a:spAutoFit/>
          </a:bodyPr>
          <a:lstStyle/>
          <a:p>
            <a:r>
              <a:rPr lang="en-US" sz="2000" dirty="0" err="1">
                <a:solidFill>
                  <a:srgbClr val="FF3300"/>
                </a:solidFill>
                <a:latin typeface="Times New Roman" panose="02020603050405020304" pitchFamily="18" charset="0"/>
              </a:rPr>
              <a:t>Nêu</a:t>
            </a:r>
            <a:r>
              <a:rPr lang="en-US" sz="2000" dirty="0">
                <a:solidFill>
                  <a:srgbClr val="FF3300"/>
                </a:solidFill>
                <a:latin typeface="Times New Roman" panose="02020603050405020304" pitchFamily="18" charset="0"/>
              </a:rPr>
              <a:t> </a:t>
            </a:r>
            <a:r>
              <a:rPr lang="en-US" sz="2000" dirty="0" err="1">
                <a:solidFill>
                  <a:srgbClr val="FF3300"/>
                </a:solidFill>
                <a:latin typeface="Times New Roman" panose="02020603050405020304" pitchFamily="18" charset="0"/>
              </a:rPr>
              <a:t>lại</a:t>
            </a:r>
            <a:r>
              <a:rPr lang="en-US" sz="2000" dirty="0">
                <a:solidFill>
                  <a:srgbClr val="FF3300"/>
                </a:solidFill>
                <a:latin typeface="Times New Roman" panose="02020603050405020304" pitchFamily="18" charset="0"/>
              </a:rPr>
              <a:t> </a:t>
            </a:r>
            <a:r>
              <a:rPr lang="en-US" sz="2000" dirty="0" err="1">
                <a:solidFill>
                  <a:srgbClr val="FF3300"/>
                </a:solidFill>
                <a:latin typeface="Times New Roman" panose="02020603050405020304" pitchFamily="18" charset="0"/>
              </a:rPr>
              <a:t>cách</a:t>
            </a:r>
            <a:r>
              <a:rPr lang="en-US" sz="2000" dirty="0">
                <a:solidFill>
                  <a:srgbClr val="FF3300"/>
                </a:solidFill>
                <a:latin typeface="Times New Roman" panose="02020603050405020304" pitchFamily="18" charset="0"/>
              </a:rPr>
              <a:t> </a:t>
            </a:r>
            <a:r>
              <a:rPr lang="en-US" sz="2000" dirty="0" err="1">
                <a:solidFill>
                  <a:srgbClr val="FF3300"/>
                </a:solidFill>
                <a:latin typeface="Times New Roman" panose="02020603050405020304" pitchFamily="18" charset="0"/>
              </a:rPr>
              <a:t>tính</a:t>
            </a:r>
            <a:r>
              <a:rPr lang="en-US" sz="2000" dirty="0">
                <a:solidFill>
                  <a:srgbClr val="FF3300"/>
                </a:solidFill>
                <a:latin typeface="Times New Roman" panose="02020603050405020304" pitchFamily="18" charset="0"/>
              </a:rPr>
              <a:t> </a:t>
            </a:r>
            <a:r>
              <a:rPr lang="en-US" sz="2000" dirty="0" err="1">
                <a:solidFill>
                  <a:srgbClr val="FF3300"/>
                </a:solidFill>
                <a:latin typeface="Times New Roman" panose="02020603050405020304" pitchFamily="18" charset="0"/>
              </a:rPr>
              <a:t>tổng</a:t>
            </a:r>
            <a:r>
              <a:rPr lang="en-US" sz="2000" dirty="0">
                <a:solidFill>
                  <a:srgbClr val="FF3300"/>
                </a:solidFill>
                <a:latin typeface="Times New Roman" panose="02020603050405020304" pitchFamily="18" charset="0"/>
              </a:rPr>
              <a:t> </a:t>
            </a:r>
            <a:r>
              <a:rPr lang="en-US" sz="2000" dirty="0" err="1">
                <a:solidFill>
                  <a:srgbClr val="FF3300"/>
                </a:solidFill>
                <a:latin typeface="Times New Roman" panose="02020603050405020304" pitchFamily="18" charset="0"/>
              </a:rPr>
              <a:t>nhiều</a:t>
            </a:r>
            <a:r>
              <a:rPr lang="en-US" sz="2000" dirty="0">
                <a:solidFill>
                  <a:srgbClr val="FF3300"/>
                </a:solidFill>
                <a:latin typeface="Times New Roman" panose="02020603050405020304" pitchFamily="18" charset="0"/>
              </a:rPr>
              <a:t> </a:t>
            </a:r>
            <a:r>
              <a:rPr lang="en-US" sz="2000" dirty="0" err="1">
                <a:solidFill>
                  <a:srgbClr val="FF3300"/>
                </a:solidFill>
                <a:latin typeface="Times New Roman" panose="02020603050405020304" pitchFamily="18" charset="0"/>
              </a:rPr>
              <a:t>số</a:t>
            </a:r>
            <a:r>
              <a:rPr lang="en-US" sz="2000" dirty="0">
                <a:solidFill>
                  <a:srgbClr val="FF3300"/>
                </a:solidFill>
                <a:latin typeface="Times New Roman" panose="02020603050405020304" pitchFamily="18" charset="0"/>
              </a:rPr>
              <a:t> </a:t>
            </a:r>
            <a:r>
              <a:rPr lang="en-US" sz="2000" dirty="0" err="1">
                <a:solidFill>
                  <a:srgbClr val="FF3300"/>
                </a:solidFill>
                <a:latin typeface="Times New Roman" panose="02020603050405020304" pitchFamily="18" charset="0"/>
              </a:rPr>
              <a:t>thập</a:t>
            </a:r>
            <a:r>
              <a:rPr lang="en-US" sz="2000" dirty="0">
                <a:solidFill>
                  <a:srgbClr val="FF3300"/>
                </a:solidFill>
                <a:latin typeface="Times New Roman" panose="02020603050405020304" pitchFamily="18" charset="0"/>
              </a:rPr>
              <a:t> </a:t>
            </a:r>
            <a:r>
              <a:rPr lang="en-US" sz="2000" dirty="0" err="1">
                <a:solidFill>
                  <a:srgbClr val="FF3300"/>
                </a:solidFill>
                <a:latin typeface="Times New Roman" panose="02020603050405020304" pitchFamily="18" charset="0"/>
              </a:rPr>
              <a:t>phân</a:t>
            </a:r>
            <a:r>
              <a:rPr lang="en-US" sz="2000" dirty="0">
                <a:solidFill>
                  <a:srgbClr val="FF3300"/>
                </a:solidFill>
                <a:latin typeface="Times New Roman" panose="02020603050405020304" pitchFamily="18" charset="0"/>
              </a:rPr>
              <a:t>?</a:t>
            </a:r>
            <a:endParaRPr lang="en-US" sz="2000" u="sng" dirty="0">
              <a:solidFill>
                <a:srgbClr val="FF3300"/>
              </a:solidFill>
              <a:latin typeface="Times New Roman" panose="02020603050405020304" pitchFamily="18" charset="0"/>
            </a:endParaRPr>
          </a:p>
        </p:txBody>
      </p:sp>
      <p:sp>
        <p:nvSpPr>
          <p:cNvPr id="4" name="Rectangle 3"/>
          <p:cNvSpPr/>
          <p:nvPr/>
        </p:nvSpPr>
        <p:spPr>
          <a:xfrm>
            <a:off x="2749714" y="1696993"/>
            <a:ext cx="6085475" cy="2677656"/>
          </a:xfrm>
          <a:prstGeom prst="rect">
            <a:avLst/>
          </a:prstGeom>
        </p:spPr>
        <p:txBody>
          <a:bodyPr wrap="square">
            <a:spAutoFit/>
          </a:bodyPr>
          <a:lstStyle/>
          <a:p>
            <a:pPr algn="just"/>
            <a:r>
              <a:rPr lang="vi-VN" sz="2400" dirty="0"/>
              <a:t> Để tính tổng số nhiều số thập phân, ta làm tương tự như tính tổng hai số thập phân.</a:t>
            </a:r>
            <a:endParaRPr lang="vi-VN" sz="3600" dirty="0"/>
          </a:p>
          <a:p>
            <a:pPr algn="just"/>
            <a:r>
              <a:rPr lang="vi-VN" sz="2400" dirty="0"/>
              <a:t>    Để tính tổng số nhiều số thập phân, ta đặc tính sao cho hai dấu phẩy thẳng cột, các chữ số cùng một hàng thẳng cột với nhau. Cộng như  cộng các số tự nhiên. Viết dấu phẩy ở tổng thẳng cột với các dấu phẩy của số hạng.</a:t>
            </a:r>
            <a:endParaRPr lang="en-US" sz="1600" dirty="0"/>
          </a:p>
        </p:txBody>
      </p:sp>
    </p:spTree>
    <p:extLst>
      <p:ext uri="{BB962C8B-B14F-4D97-AF65-F5344CB8AC3E}">
        <p14:creationId xmlns:p14="http://schemas.microsoft.com/office/powerpoint/2010/main" val="37011185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2" descr="C:\Users\Administrator\Desktop\微立体创业计划\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578" y="1026228"/>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7369" y="833794"/>
            <a:ext cx="2230535" cy="2230922"/>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284904" y="4264732"/>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3" name="组合 127"/>
          <p:cNvGrpSpPr/>
          <p:nvPr/>
        </p:nvGrpSpPr>
        <p:grpSpPr>
          <a:xfrm>
            <a:off x="4758016" y="4606644"/>
            <a:ext cx="538351"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4" name="组合 130"/>
          <p:cNvGrpSpPr/>
          <p:nvPr/>
        </p:nvGrpSpPr>
        <p:grpSpPr>
          <a:xfrm>
            <a:off x="5436689" y="4921761"/>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5" name="组合 133"/>
          <p:cNvGrpSpPr/>
          <p:nvPr/>
        </p:nvGrpSpPr>
        <p:grpSpPr>
          <a:xfrm>
            <a:off x="7758789" y="4731882"/>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6" name="组合 136"/>
          <p:cNvGrpSpPr/>
          <p:nvPr/>
        </p:nvGrpSpPr>
        <p:grpSpPr>
          <a:xfrm>
            <a:off x="766439" y="5040489"/>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7" name="组合 139"/>
          <p:cNvGrpSpPr/>
          <p:nvPr/>
        </p:nvGrpSpPr>
        <p:grpSpPr>
          <a:xfrm>
            <a:off x="3962506" y="4529853"/>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 name="组合 142"/>
          <p:cNvGrpSpPr/>
          <p:nvPr/>
        </p:nvGrpSpPr>
        <p:grpSpPr>
          <a:xfrm>
            <a:off x="3181252" y="4327052"/>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 name="组合 145"/>
          <p:cNvGrpSpPr/>
          <p:nvPr/>
        </p:nvGrpSpPr>
        <p:grpSpPr>
          <a:xfrm>
            <a:off x="8463984" y="3831665"/>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0" name="组合 148"/>
          <p:cNvGrpSpPr/>
          <p:nvPr/>
        </p:nvGrpSpPr>
        <p:grpSpPr>
          <a:xfrm>
            <a:off x="4419627" y="4325144"/>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1" name="组合 151"/>
          <p:cNvGrpSpPr/>
          <p:nvPr/>
        </p:nvGrpSpPr>
        <p:grpSpPr>
          <a:xfrm>
            <a:off x="1943138" y="4706145"/>
            <a:ext cx="962576"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2" name="组合 154"/>
          <p:cNvGrpSpPr/>
          <p:nvPr/>
        </p:nvGrpSpPr>
        <p:grpSpPr>
          <a:xfrm>
            <a:off x="1275194" y="4606645"/>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3" name="组合 157"/>
          <p:cNvGrpSpPr/>
          <p:nvPr/>
        </p:nvGrpSpPr>
        <p:grpSpPr>
          <a:xfrm>
            <a:off x="291078" y="4921760"/>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4" name="组合 160"/>
          <p:cNvGrpSpPr/>
          <p:nvPr/>
        </p:nvGrpSpPr>
        <p:grpSpPr>
          <a:xfrm>
            <a:off x="117144" y="4738452"/>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cxnSp>
        <p:nvCxnSpPr>
          <p:cNvPr id="164" name="直接连接符 163"/>
          <p:cNvCxnSpPr>
            <a:endCxn id="183" idx="4"/>
          </p:cNvCxnSpPr>
          <p:nvPr/>
        </p:nvCxnSpPr>
        <p:spPr>
          <a:xfrm>
            <a:off x="5652107" y="1176127"/>
            <a:ext cx="1" cy="2021322"/>
          </a:xfrm>
          <a:prstGeom prst="line">
            <a:avLst/>
          </a:prstGeom>
          <a:ln w="63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组合 164"/>
          <p:cNvGrpSpPr/>
          <p:nvPr/>
        </p:nvGrpSpPr>
        <p:grpSpPr>
          <a:xfrm>
            <a:off x="5580112" y="1098576"/>
            <a:ext cx="143991" cy="144016"/>
            <a:chOff x="4971660" y="1569718"/>
            <a:chExt cx="144016" cy="144016"/>
          </a:xfrm>
          <a:solidFill>
            <a:schemeClr val="accent1"/>
          </a:solidFill>
        </p:grpSpPr>
        <p:sp>
          <p:nvSpPr>
            <p:cNvPr id="166" name="椭圆 165"/>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67" name="椭圆 166"/>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16" name="组合 167"/>
          <p:cNvGrpSpPr/>
          <p:nvPr/>
        </p:nvGrpSpPr>
        <p:grpSpPr>
          <a:xfrm>
            <a:off x="5580112" y="1496365"/>
            <a:ext cx="143991" cy="144016"/>
            <a:chOff x="4971660" y="1569718"/>
            <a:chExt cx="144016" cy="144016"/>
          </a:xfrm>
          <a:solidFill>
            <a:schemeClr val="accent1"/>
          </a:solidFill>
        </p:grpSpPr>
        <p:sp>
          <p:nvSpPr>
            <p:cNvPr id="169" name="椭圆 168"/>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70" name="椭圆 169"/>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17" name="组合 171"/>
          <p:cNvGrpSpPr/>
          <p:nvPr/>
        </p:nvGrpSpPr>
        <p:grpSpPr>
          <a:xfrm>
            <a:off x="5580112" y="1894154"/>
            <a:ext cx="143991" cy="144016"/>
            <a:chOff x="4971660" y="1569718"/>
            <a:chExt cx="144016" cy="144016"/>
          </a:xfrm>
          <a:solidFill>
            <a:schemeClr val="accent1"/>
          </a:solidFill>
        </p:grpSpPr>
        <p:sp>
          <p:nvSpPr>
            <p:cNvPr id="173" name="椭圆 172"/>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74" name="椭圆 173"/>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18" name="组合 174"/>
          <p:cNvGrpSpPr/>
          <p:nvPr/>
        </p:nvGrpSpPr>
        <p:grpSpPr>
          <a:xfrm>
            <a:off x="5580112" y="2291943"/>
            <a:ext cx="143991" cy="144016"/>
            <a:chOff x="4971660" y="1569718"/>
            <a:chExt cx="144016" cy="144016"/>
          </a:xfrm>
          <a:solidFill>
            <a:schemeClr val="accent1"/>
          </a:solidFill>
        </p:grpSpPr>
        <p:sp>
          <p:nvSpPr>
            <p:cNvPr id="176" name="椭圆 175"/>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77" name="椭圆 176"/>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19" name="组合 177"/>
          <p:cNvGrpSpPr/>
          <p:nvPr/>
        </p:nvGrpSpPr>
        <p:grpSpPr>
          <a:xfrm>
            <a:off x="5580112" y="2689732"/>
            <a:ext cx="143991" cy="144016"/>
            <a:chOff x="4971660" y="1569718"/>
            <a:chExt cx="144016" cy="144016"/>
          </a:xfrm>
          <a:solidFill>
            <a:schemeClr val="accent1"/>
          </a:solidFill>
        </p:grpSpPr>
        <p:sp>
          <p:nvSpPr>
            <p:cNvPr id="179" name="椭圆 178"/>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80" name="椭圆 179"/>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grpSp>
        <p:nvGrpSpPr>
          <p:cNvPr id="20" name="组合 180"/>
          <p:cNvGrpSpPr/>
          <p:nvPr/>
        </p:nvGrpSpPr>
        <p:grpSpPr>
          <a:xfrm>
            <a:off x="5580112" y="3087521"/>
            <a:ext cx="143991" cy="144016"/>
            <a:chOff x="4971660" y="1569718"/>
            <a:chExt cx="144016" cy="144016"/>
          </a:xfrm>
          <a:solidFill>
            <a:schemeClr val="accent1"/>
          </a:solidFill>
        </p:grpSpPr>
        <p:sp>
          <p:nvSpPr>
            <p:cNvPr id="182" name="椭圆 181"/>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sp>
          <p:nvSpPr>
            <p:cNvPr id="183" name="椭圆 182"/>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latin typeface="+mj-lt"/>
                <a:ea typeface="微软雅黑" panose="020B0503020204020204" pitchFamily="34" charset="-122"/>
                <a:cs typeface="+mn-ea"/>
                <a:sym typeface="+mn-lt"/>
              </a:endParaRPr>
            </a:p>
          </p:txBody>
        </p:sp>
      </p:grpSp>
      <p:sp>
        <p:nvSpPr>
          <p:cNvPr id="72" name="TextBox 71"/>
          <p:cNvSpPr txBox="1"/>
          <p:nvPr/>
        </p:nvSpPr>
        <p:spPr>
          <a:xfrm>
            <a:off x="2318865" y="1443852"/>
            <a:ext cx="488939" cy="738664"/>
          </a:xfrm>
          <a:prstGeom prst="rect">
            <a:avLst/>
          </a:prstGeom>
          <a:noFill/>
        </p:spPr>
        <p:txBody>
          <a:bodyPr wrap="square" rtlCol="0">
            <a:spAutoFit/>
          </a:bodyPr>
          <a:lstStyle/>
          <a:p>
            <a:pPr algn="ctr"/>
            <a:r>
              <a:rPr lang="en-US" altLang="zh-CN" sz="4200" b="1" dirty="0">
                <a:ln w="18415" cmpd="sng">
                  <a:solidFill>
                    <a:srgbClr val="FFFFFF"/>
                  </a:solidFill>
                  <a:prstDash val="solid"/>
                </a:ln>
                <a:solidFill>
                  <a:schemeClr val="accent1"/>
                </a:solidFill>
                <a:effectLst>
                  <a:outerShdw blurRad="63500" dir="3600000" algn="tl" rotWithShape="0">
                    <a:srgbClr val="000000">
                      <a:alpha val="70000"/>
                    </a:srgbClr>
                  </a:outerShdw>
                </a:effectLst>
                <a:latin typeface="+mj-lt"/>
                <a:ea typeface="微软雅黑" panose="020B0503020204020204" pitchFamily="34" charset="-122"/>
                <a:cs typeface="+mn-ea"/>
                <a:sym typeface="+mn-lt"/>
              </a:rPr>
              <a:t>3</a:t>
            </a:r>
            <a:endParaRPr lang="zh-CN" altLang="en-US" sz="4200" b="1" dirty="0">
              <a:ln w="18415" cmpd="sng">
                <a:solidFill>
                  <a:srgbClr val="FFFFFF"/>
                </a:solidFill>
                <a:prstDash val="solid"/>
              </a:ln>
              <a:solidFill>
                <a:schemeClr val="accent1"/>
              </a:solidFill>
              <a:effectLst>
                <a:outerShdw blurRad="63500" dir="3600000" algn="tl" rotWithShape="0">
                  <a:srgbClr val="000000">
                    <a:alpha val="70000"/>
                  </a:srgbClr>
                </a:outerShdw>
              </a:effectLst>
              <a:latin typeface="+mj-lt"/>
              <a:ea typeface="微软雅黑" panose="020B0503020204020204" pitchFamily="34" charset="-122"/>
              <a:cs typeface="+mn-ea"/>
              <a:sym typeface="+mn-lt"/>
            </a:endParaRPr>
          </a:p>
        </p:txBody>
      </p:sp>
      <p:sp>
        <p:nvSpPr>
          <p:cNvPr id="66" name="TextBox 65"/>
          <p:cNvSpPr txBox="1"/>
          <p:nvPr/>
        </p:nvSpPr>
        <p:spPr>
          <a:xfrm>
            <a:off x="5652120" y="1869304"/>
            <a:ext cx="3578224" cy="523220"/>
          </a:xfrm>
          <a:prstGeom prst="rect">
            <a:avLst/>
          </a:prstGeom>
          <a:noFill/>
        </p:spPr>
        <p:txBody>
          <a:bodyPr wrap="none" rtlCol="0">
            <a:spAutoFit/>
          </a:bodyPr>
          <a:lstStyle/>
          <a:p>
            <a:r>
              <a:rPr lang="en-US" sz="2800" b="1" dirty="0">
                <a:solidFill>
                  <a:srgbClr val="123E61"/>
                </a:solidFill>
              </a:rPr>
              <a:t>CỦNG CỐ - DẶN DÒ</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 calcmode="lin" valueType="num">
                                      <p:cBhvr>
                                        <p:cTn id="20" dur="500" fill="hold"/>
                                        <p:tgtEl>
                                          <p:spTgt spid="72"/>
                                        </p:tgtEl>
                                        <p:attrNameLst>
                                          <p:attrName>style.rotation</p:attrName>
                                        </p:attrNameLst>
                                      </p:cBhvr>
                                      <p:tavLst>
                                        <p:tav tm="0">
                                          <p:val>
                                            <p:fltVal val="90"/>
                                          </p:val>
                                        </p:tav>
                                        <p:tav tm="100000">
                                          <p:val>
                                            <p:fltVal val="0"/>
                                          </p:val>
                                        </p:tav>
                                      </p:tavLst>
                                    </p:anim>
                                    <p:animEffect transition="in" filter="fade">
                                      <p:cBhvr>
                                        <p:cTn id="21" dur="500"/>
                                        <p:tgtEl>
                                          <p:spTgt spid="72"/>
                                        </p:tgtEl>
                                      </p:cBhvr>
                                    </p:animEffect>
                                  </p:childTnLst>
                                </p:cTn>
                              </p:par>
                            </p:childTnLst>
                          </p:cTn>
                        </p:par>
                        <p:par>
                          <p:cTn id="22" fill="hold">
                            <p:stCondLst>
                              <p:cond delay="1000"/>
                            </p:stCondLst>
                            <p:childTnLst>
                              <p:par>
                                <p:cTn id="23" presetID="23" presetClass="entr" presetSubtype="52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ppt_x</p:attrName>
                                        </p:attrNameLst>
                                      </p:cBhvr>
                                      <p:tavLst>
                                        <p:tav tm="0">
                                          <p:val>
                                            <p:fltVal val="0.5"/>
                                          </p:val>
                                        </p:tav>
                                        <p:tav tm="100000">
                                          <p:val>
                                            <p:strVal val="#ppt_x"/>
                                          </p:val>
                                        </p:tav>
                                      </p:tavLst>
                                    </p:anim>
                                    <p:anim calcmode="lin" valueType="num">
                                      <p:cBhvr>
                                        <p:cTn id="28" dur="500" fill="hold"/>
                                        <p:tgtEl>
                                          <p:spTgt spid="2"/>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30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7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ppt_x</p:attrName>
                                        </p:attrNameLst>
                                      </p:cBhvr>
                                      <p:tavLst>
                                        <p:tav tm="0">
                                          <p:val>
                                            <p:fltVal val="0.5"/>
                                          </p:val>
                                        </p:tav>
                                        <p:tav tm="100000">
                                          <p:val>
                                            <p:strVal val="#ppt_x"/>
                                          </p:val>
                                        </p:tav>
                                      </p:tavLst>
                                    </p:anim>
                                    <p:anim calcmode="lin" valueType="num">
                                      <p:cBhvr>
                                        <p:cTn id="40" dur="500" fill="hold"/>
                                        <p:tgtEl>
                                          <p:spTgt spid="4"/>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 calcmode="lin" valueType="num">
                                      <p:cBhvr>
                                        <p:cTn id="45" dur="500" fill="hold"/>
                                        <p:tgtEl>
                                          <p:spTgt spid="5"/>
                                        </p:tgtEl>
                                        <p:attrNameLst>
                                          <p:attrName>ppt_x</p:attrName>
                                        </p:attrNameLst>
                                      </p:cBhvr>
                                      <p:tavLst>
                                        <p:tav tm="0">
                                          <p:val>
                                            <p:fltVal val="0.5"/>
                                          </p:val>
                                        </p:tav>
                                        <p:tav tm="100000">
                                          <p:val>
                                            <p:strVal val="#ppt_x"/>
                                          </p:val>
                                        </p:tav>
                                      </p:tavLst>
                                    </p:anim>
                                    <p:anim calcmode="lin" valueType="num">
                                      <p:cBhvr>
                                        <p:cTn id="46" dur="500" fill="hold"/>
                                        <p:tgtEl>
                                          <p:spTgt spid="5"/>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10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ppt_x</p:attrName>
                                        </p:attrNameLst>
                                      </p:cBhvr>
                                      <p:tavLst>
                                        <p:tav tm="0">
                                          <p:val>
                                            <p:fltVal val="0.5"/>
                                          </p:val>
                                        </p:tav>
                                        <p:tav tm="100000">
                                          <p:val>
                                            <p:strVal val="#ppt_x"/>
                                          </p:val>
                                        </p:tav>
                                      </p:tavLst>
                                    </p:anim>
                                    <p:anim calcmode="lin" valueType="num">
                                      <p:cBhvr>
                                        <p:cTn id="52" dur="500" fill="hold"/>
                                        <p:tgtEl>
                                          <p:spTgt spid="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 calcmode="lin" valueType="num">
                                      <p:cBhvr>
                                        <p:cTn id="57" dur="500" fill="hold"/>
                                        <p:tgtEl>
                                          <p:spTgt spid="7"/>
                                        </p:tgtEl>
                                        <p:attrNameLst>
                                          <p:attrName>ppt_x</p:attrName>
                                        </p:attrNameLst>
                                      </p:cBhvr>
                                      <p:tavLst>
                                        <p:tav tm="0">
                                          <p:val>
                                            <p:fltVal val="0.5"/>
                                          </p:val>
                                        </p:tav>
                                        <p:tav tm="100000">
                                          <p:val>
                                            <p:strVal val="#ppt_x"/>
                                          </p:val>
                                        </p:tav>
                                      </p:tavLst>
                                    </p:anim>
                                    <p:anim calcmode="lin" valueType="num">
                                      <p:cBhvr>
                                        <p:cTn id="58" dur="500" fill="hold"/>
                                        <p:tgtEl>
                                          <p:spTgt spid="7"/>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 calcmode="lin" valueType="num">
                                      <p:cBhvr>
                                        <p:cTn id="63" dur="500" fill="hold"/>
                                        <p:tgtEl>
                                          <p:spTgt spid="8"/>
                                        </p:tgtEl>
                                        <p:attrNameLst>
                                          <p:attrName>ppt_x</p:attrName>
                                        </p:attrNameLst>
                                      </p:cBhvr>
                                      <p:tavLst>
                                        <p:tav tm="0">
                                          <p:val>
                                            <p:fltVal val="0.5"/>
                                          </p:val>
                                        </p:tav>
                                        <p:tav tm="100000">
                                          <p:val>
                                            <p:strVal val="#ppt_x"/>
                                          </p:val>
                                        </p:tav>
                                      </p:tavLst>
                                    </p:anim>
                                    <p:anim calcmode="lin" valueType="num">
                                      <p:cBhvr>
                                        <p:cTn id="64" dur="500" fill="hold"/>
                                        <p:tgtEl>
                                          <p:spTgt spid="8"/>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 calcmode="lin" valueType="num">
                                      <p:cBhvr>
                                        <p:cTn id="69" dur="500" fill="hold"/>
                                        <p:tgtEl>
                                          <p:spTgt spid="9"/>
                                        </p:tgtEl>
                                        <p:attrNameLst>
                                          <p:attrName>ppt_x</p:attrName>
                                        </p:attrNameLst>
                                      </p:cBhvr>
                                      <p:tavLst>
                                        <p:tav tm="0">
                                          <p:val>
                                            <p:fltVal val="0.5"/>
                                          </p:val>
                                        </p:tav>
                                        <p:tav tm="100000">
                                          <p:val>
                                            <p:strVal val="#ppt_x"/>
                                          </p:val>
                                        </p:tav>
                                      </p:tavLst>
                                    </p:anim>
                                    <p:anim calcmode="lin" valueType="num">
                                      <p:cBhvr>
                                        <p:cTn id="70" dur="500" fill="hold"/>
                                        <p:tgtEl>
                                          <p:spTgt spid="9"/>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 calcmode="lin" valueType="num">
                                      <p:cBhvr>
                                        <p:cTn id="75" dur="500" fill="hold"/>
                                        <p:tgtEl>
                                          <p:spTgt spid="10"/>
                                        </p:tgtEl>
                                        <p:attrNameLst>
                                          <p:attrName>ppt_x</p:attrName>
                                        </p:attrNameLst>
                                      </p:cBhvr>
                                      <p:tavLst>
                                        <p:tav tm="0">
                                          <p:val>
                                            <p:fltVal val="0.5"/>
                                          </p:val>
                                        </p:tav>
                                        <p:tav tm="100000">
                                          <p:val>
                                            <p:strVal val="#ppt_x"/>
                                          </p:val>
                                        </p:tav>
                                      </p:tavLst>
                                    </p:anim>
                                    <p:anim calcmode="lin" valueType="num">
                                      <p:cBhvr>
                                        <p:cTn id="76" dur="500" fill="hold"/>
                                        <p:tgtEl>
                                          <p:spTgt spid="10"/>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 calcmode="lin" valueType="num">
                                      <p:cBhvr>
                                        <p:cTn id="81" dur="500" fill="hold"/>
                                        <p:tgtEl>
                                          <p:spTgt spid="11"/>
                                        </p:tgtEl>
                                        <p:attrNameLst>
                                          <p:attrName>ppt_x</p:attrName>
                                        </p:attrNameLst>
                                      </p:cBhvr>
                                      <p:tavLst>
                                        <p:tav tm="0">
                                          <p:val>
                                            <p:fltVal val="0.5"/>
                                          </p:val>
                                        </p:tav>
                                        <p:tav tm="100000">
                                          <p:val>
                                            <p:strVal val="#ppt_x"/>
                                          </p:val>
                                        </p:tav>
                                      </p:tavLst>
                                    </p:anim>
                                    <p:anim calcmode="lin" valueType="num">
                                      <p:cBhvr>
                                        <p:cTn id="82" dur="500" fill="hold"/>
                                        <p:tgtEl>
                                          <p:spTgt spid="1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30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 calcmode="lin" valueType="num">
                                      <p:cBhvr>
                                        <p:cTn id="87" dur="500" fill="hold"/>
                                        <p:tgtEl>
                                          <p:spTgt spid="12"/>
                                        </p:tgtEl>
                                        <p:attrNameLst>
                                          <p:attrName>ppt_x</p:attrName>
                                        </p:attrNameLst>
                                      </p:cBhvr>
                                      <p:tavLst>
                                        <p:tav tm="0">
                                          <p:val>
                                            <p:fltVal val="0.5"/>
                                          </p:val>
                                        </p:tav>
                                        <p:tav tm="100000">
                                          <p:val>
                                            <p:strVal val="#ppt_x"/>
                                          </p:val>
                                        </p:tav>
                                      </p:tavLst>
                                    </p:anim>
                                    <p:anim calcmode="lin" valueType="num">
                                      <p:cBhvr>
                                        <p:cTn id="88" dur="500" fill="hold"/>
                                        <p:tgtEl>
                                          <p:spTgt spid="12"/>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13"/>
                                        </p:tgtEl>
                                        <p:attrNameLst>
                                          <p:attrName>style.visibility</p:attrName>
                                        </p:attrNameLst>
                                      </p:cBhvr>
                                      <p:to>
                                        <p:strVal val="visible"/>
                                      </p:to>
                                    </p:set>
                                    <p:anim calcmode="lin" valueType="num">
                                      <p:cBhvr>
                                        <p:cTn id="91" dur="500" fill="hold"/>
                                        <p:tgtEl>
                                          <p:spTgt spid="13"/>
                                        </p:tgtEl>
                                        <p:attrNameLst>
                                          <p:attrName>ppt_w</p:attrName>
                                        </p:attrNameLst>
                                      </p:cBhvr>
                                      <p:tavLst>
                                        <p:tav tm="0">
                                          <p:val>
                                            <p:fltVal val="0"/>
                                          </p:val>
                                        </p:tav>
                                        <p:tav tm="100000">
                                          <p:val>
                                            <p:strVal val="#ppt_w"/>
                                          </p:val>
                                        </p:tav>
                                      </p:tavLst>
                                    </p:anim>
                                    <p:anim calcmode="lin" valueType="num">
                                      <p:cBhvr>
                                        <p:cTn id="92" dur="500" fill="hold"/>
                                        <p:tgtEl>
                                          <p:spTgt spid="13"/>
                                        </p:tgtEl>
                                        <p:attrNameLst>
                                          <p:attrName>ppt_h</p:attrName>
                                        </p:attrNameLst>
                                      </p:cBhvr>
                                      <p:tavLst>
                                        <p:tav tm="0">
                                          <p:val>
                                            <p:fltVal val="0"/>
                                          </p:val>
                                        </p:tav>
                                        <p:tav tm="100000">
                                          <p:val>
                                            <p:strVal val="#ppt_h"/>
                                          </p:val>
                                        </p:tav>
                                      </p:tavLst>
                                    </p:anim>
                                    <p:anim calcmode="lin" valueType="num">
                                      <p:cBhvr>
                                        <p:cTn id="93" dur="500" fill="hold"/>
                                        <p:tgtEl>
                                          <p:spTgt spid="13"/>
                                        </p:tgtEl>
                                        <p:attrNameLst>
                                          <p:attrName>ppt_x</p:attrName>
                                        </p:attrNameLst>
                                      </p:cBhvr>
                                      <p:tavLst>
                                        <p:tav tm="0">
                                          <p:val>
                                            <p:fltVal val="0.5"/>
                                          </p:val>
                                        </p:tav>
                                        <p:tav tm="100000">
                                          <p:val>
                                            <p:strVal val="#ppt_x"/>
                                          </p:val>
                                        </p:tav>
                                      </p:tavLst>
                                    </p:anim>
                                    <p:anim calcmode="lin" valueType="num">
                                      <p:cBhvr>
                                        <p:cTn id="94" dur="500" fill="hold"/>
                                        <p:tgtEl>
                                          <p:spTgt spid="13"/>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60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 calcmode="lin" valueType="num">
                                      <p:cBhvr>
                                        <p:cTn id="99" dur="500" fill="hold"/>
                                        <p:tgtEl>
                                          <p:spTgt spid="14"/>
                                        </p:tgtEl>
                                        <p:attrNameLst>
                                          <p:attrName>ppt_x</p:attrName>
                                        </p:attrNameLst>
                                      </p:cBhvr>
                                      <p:tavLst>
                                        <p:tav tm="0">
                                          <p:val>
                                            <p:fltVal val="0.5"/>
                                          </p:val>
                                        </p:tav>
                                        <p:tav tm="100000">
                                          <p:val>
                                            <p:strVal val="#ppt_x"/>
                                          </p:val>
                                        </p:tav>
                                      </p:tavLst>
                                    </p:anim>
                                    <p:anim calcmode="lin" valueType="num">
                                      <p:cBhvr>
                                        <p:cTn id="100" dur="500" fill="hold"/>
                                        <p:tgtEl>
                                          <p:spTgt spid="14"/>
                                        </p:tgtEl>
                                        <p:attrNameLst>
                                          <p:attrName>ppt_y</p:attrName>
                                        </p:attrNameLst>
                                      </p:cBhvr>
                                      <p:tavLst>
                                        <p:tav tm="0">
                                          <p:val>
                                            <p:fltVal val="0.5"/>
                                          </p:val>
                                        </p:tav>
                                        <p:tav tm="100000">
                                          <p:val>
                                            <p:strVal val="#ppt_y"/>
                                          </p:val>
                                        </p:tav>
                                      </p:tavLst>
                                    </p:anim>
                                  </p:childTnLst>
                                </p:cTn>
                              </p:par>
                              <p:par>
                                <p:cTn id="101" presetID="26" presetClass="emph" presetSubtype="0" repeatCount="3000" fill="hold" nodeType="withEffect">
                                  <p:stCondLst>
                                    <p:cond delay="600"/>
                                  </p:stCondLst>
                                  <p:childTnLst>
                                    <p:animEffect transition="out" filter="fade">
                                      <p:cBhvr>
                                        <p:cTn id="102" dur="500" tmFilter="0, 0; .2, .5; .8, .5; 1, 0"/>
                                        <p:tgtEl>
                                          <p:spTgt spid="2"/>
                                        </p:tgtEl>
                                      </p:cBhvr>
                                    </p:animEffect>
                                    <p:animScale>
                                      <p:cBhvr>
                                        <p:cTn id="103" dur="250" autoRev="1" fill="hold"/>
                                        <p:tgtEl>
                                          <p:spTgt spid="2"/>
                                        </p:tgtEl>
                                      </p:cBhvr>
                                      <p:by x="105000" y="105000"/>
                                    </p:animScale>
                                  </p:childTnLst>
                                </p:cTn>
                              </p:par>
                              <p:par>
                                <p:cTn id="104" presetID="26" presetClass="emph" presetSubtype="0" repeatCount="3000" fill="hold" nodeType="withEffect">
                                  <p:stCondLst>
                                    <p:cond delay="710"/>
                                  </p:stCondLst>
                                  <p:childTnLst>
                                    <p:animEffect transition="out" filter="fade">
                                      <p:cBhvr>
                                        <p:cTn id="105" dur="500" tmFilter="0, 0; .2, .5; .8, .5; 1, 0"/>
                                        <p:tgtEl>
                                          <p:spTgt spid="9"/>
                                        </p:tgtEl>
                                      </p:cBhvr>
                                    </p:animEffect>
                                    <p:animScale>
                                      <p:cBhvr>
                                        <p:cTn id="106" dur="250" autoRev="1" fill="hold"/>
                                        <p:tgtEl>
                                          <p:spTgt spid="9"/>
                                        </p:tgtEl>
                                      </p:cBhvr>
                                      <p:by x="105000" y="105000"/>
                                    </p:animScale>
                                  </p:childTnLst>
                                </p:cTn>
                              </p:par>
                              <p:par>
                                <p:cTn id="107" presetID="26" presetClass="emph" presetSubtype="0" repeatCount="3000" fill="hold" nodeType="withEffect">
                                  <p:stCondLst>
                                    <p:cond delay="410"/>
                                  </p:stCondLst>
                                  <p:childTnLst>
                                    <p:animEffect transition="out" filter="fade">
                                      <p:cBhvr>
                                        <p:cTn id="108" dur="500" tmFilter="0, 0; .2, .5; .8, .5; 1, 0"/>
                                        <p:tgtEl>
                                          <p:spTgt spid="11"/>
                                        </p:tgtEl>
                                      </p:cBhvr>
                                    </p:animEffect>
                                    <p:animScale>
                                      <p:cBhvr>
                                        <p:cTn id="109" dur="250" autoRev="1" fill="hold"/>
                                        <p:tgtEl>
                                          <p:spTgt spid="11"/>
                                        </p:tgtEl>
                                      </p:cBhvr>
                                      <p:by x="105000" y="105000"/>
                                    </p:animScale>
                                  </p:childTnLst>
                                </p:cTn>
                              </p:par>
                              <p:par>
                                <p:cTn id="110" presetID="26" presetClass="emph" presetSubtype="0" repeatCount="3000" fill="hold" nodeType="withEffect">
                                  <p:stCondLst>
                                    <p:cond delay="810"/>
                                  </p:stCondLst>
                                  <p:childTnLst>
                                    <p:animEffect transition="out" filter="fade">
                                      <p:cBhvr>
                                        <p:cTn id="111" dur="500" tmFilter="0, 0; .2, .5; .8, .5; 1, 0"/>
                                        <p:tgtEl>
                                          <p:spTgt spid="12"/>
                                        </p:tgtEl>
                                      </p:cBhvr>
                                    </p:animEffect>
                                    <p:animScale>
                                      <p:cBhvr>
                                        <p:cTn id="112" dur="250" autoRev="1" fill="hold"/>
                                        <p:tgtEl>
                                          <p:spTgt spid="12"/>
                                        </p:tgtEl>
                                      </p:cBhvr>
                                      <p:by x="105000" y="105000"/>
                                    </p:animScale>
                                  </p:childTnLst>
                                </p:cTn>
                              </p:par>
                            </p:childTnLst>
                          </p:cTn>
                        </p:par>
                        <p:par>
                          <p:cTn id="113" fill="hold">
                            <p:stCondLst>
                              <p:cond delay="3310"/>
                            </p:stCondLst>
                            <p:childTnLst>
                              <p:par>
                                <p:cTn id="114" presetID="16" presetClass="entr" presetSubtype="42" fill="hold" nodeType="afterEffect">
                                  <p:stCondLst>
                                    <p:cond delay="0"/>
                                  </p:stCondLst>
                                  <p:childTnLst>
                                    <p:set>
                                      <p:cBhvr>
                                        <p:cTn id="115" dur="1" fill="hold">
                                          <p:stCondLst>
                                            <p:cond delay="0"/>
                                          </p:stCondLst>
                                        </p:cTn>
                                        <p:tgtEl>
                                          <p:spTgt spid="164"/>
                                        </p:tgtEl>
                                        <p:attrNameLst>
                                          <p:attrName>style.visibility</p:attrName>
                                        </p:attrNameLst>
                                      </p:cBhvr>
                                      <p:to>
                                        <p:strVal val="visible"/>
                                      </p:to>
                                    </p:set>
                                    <p:animEffect transition="in" filter="barn(outHorizontal)">
                                      <p:cBhvr>
                                        <p:cTn id="116" dur="500"/>
                                        <p:tgtEl>
                                          <p:spTgt spid="164"/>
                                        </p:tgtEl>
                                      </p:cBhvr>
                                    </p:animEffect>
                                  </p:childTnLst>
                                </p:cTn>
                              </p:par>
                            </p:childTnLst>
                          </p:cTn>
                        </p:par>
                        <p:par>
                          <p:cTn id="117" fill="hold">
                            <p:stCondLst>
                              <p:cond delay="3810"/>
                            </p:stCondLst>
                            <p:childTnLst>
                              <p:par>
                                <p:cTn id="118" presetID="23" presetClass="entr" presetSubtype="32" fill="hold" nodeType="afterEffect">
                                  <p:stCondLst>
                                    <p:cond delay="0"/>
                                  </p:stCondLst>
                                  <p:childTnLst>
                                    <p:set>
                                      <p:cBhvr>
                                        <p:cTn id="119" dur="1" fill="hold">
                                          <p:stCondLst>
                                            <p:cond delay="0"/>
                                          </p:stCondLst>
                                        </p:cTn>
                                        <p:tgtEl>
                                          <p:spTgt spid="15"/>
                                        </p:tgtEl>
                                        <p:attrNameLst>
                                          <p:attrName>style.visibility</p:attrName>
                                        </p:attrNameLst>
                                      </p:cBhvr>
                                      <p:to>
                                        <p:strVal val="visible"/>
                                      </p:to>
                                    </p:set>
                                    <p:anim calcmode="lin" valueType="num">
                                      <p:cBhvr>
                                        <p:cTn id="120" dur="500" fill="hold"/>
                                        <p:tgtEl>
                                          <p:spTgt spid="15"/>
                                        </p:tgtEl>
                                        <p:attrNameLst>
                                          <p:attrName>ppt_w</p:attrName>
                                        </p:attrNameLst>
                                      </p:cBhvr>
                                      <p:tavLst>
                                        <p:tav tm="0">
                                          <p:val>
                                            <p:strVal val="4*#ppt_w"/>
                                          </p:val>
                                        </p:tav>
                                        <p:tav tm="100000">
                                          <p:val>
                                            <p:strVal val="#ppt_w"/>
                                          </p:val>
                                        </p:tav>
                                      </p:tavLst>
                                    </p:anim>
                                    <p:anim calcmode="lin" valueType="num">
                                      <p:cBhvr>
                                        <p:cTn id="121" dur="500" fill="hold"/>
                                        <p:tgtEl>
                                          <p:spTgt spid="15"/>
                                        </p:tgtEl>
                                        <p:attrNameLst>
                                          <p:attrName>ppt_h</p:attrName>
                                        </p:attrNameLst>
                                      </p:cBhvr>
                                      <p:tavLst>
                                        <p:tav tm="0">
                                          <p:val>
                                            <p:strVal val="4*#ppt_h"/>
                                          </p:val>
                                        </p:tav>
                                        <p:tav tm="100000">
                                          <p:val>
                                            <p:strVal val="#ppt_h"/>
                                          </p:val>
                                        </p:tav>
                                      </p:tavLst>
                                    </p:anim>
                                  </p:childTnLst>
                                </p:cTn>
                              </p:par>
                              <p:par>
                                <p:cTn id="122" presetID="23" presetClass="entr" presetSubtype="32" fill="hold" nodeType="withEffect">
                                  <p:stCondLst>
                                    <p:cond delay="200"/>
                                  </p:stCondLst>
                                  <p:childTnLst>
                                    <p:set>
                                      <p:cBhvr>
                                        <p:cTn id="123" dur="1" fill="hold">
                                          <p:stCondLst>
                                            <p:cond delay="0"/>
                                          </p:stCondLst>
                                        </p:cTn>
                                        <p:tgtEl>
                                          <p:spTgt spid="16"/>
                                        </p:tgtEl>
                                        <p:attrNameLst>
                                          <p:attrName>style.visibility</p:attrName>
                                        </p:attrNameLst>
                                      </p:cBhvr>
                                      <p:to>
                                        <p:strVal val="visible"/>
                                      </p:to>
                                    </p:set>
                                    <p:anim calcmode="lin" valueType="num">
                                      <p:cBhvr>
                                        <p:cTn id="124" dur="500" fill="hold"/>
                                        <p:tgtEl>
                                          <p:spTgt spid="16"/>
                                        </p:tgtEl>
                                        <p:attrNameLst>
                                          <p:attrName>ppt_w</p:attrName>
                                        </p:attrNameLst>
                                      </p:cBhvr>
                                      <p:tavLst>
                                        <p:tav tm="0">
                                          <p:val>
                                            <p:strVal val="4*#ppt_w"/>
                                          </p:val>
                                        </p:tav>
                                        <p:tav tm="100000">
                                          <p:val>
                                            <p:strVal val="#ppt_w"/>
                                          </p:val>
                                        </p:tav>
                                      </p:tavLst>
                                    </p:anim>
                                    <p:anim calcmode="lin" valueType="num">
                                      <p:cBhvr>
                                        <p:cTn id="125" dur="500" fill="hold"/>
                                        <p:tgtEl>
                                          <p:spTgt spid="16"/>
                                        </p:tgtEl>
                                        <p:attrNameLst>
                                          <p:attrName>ppt_h</p:attrName>
                                        </p:attrNameLst>
                                      </p:cBhvr>
                                      <p:tavLst>
                                        <p:tav tm="0">
                                          <p:val>
                                            <p:strVal val="4*#ppt_h"/>
                                          </p:val>
                                        </p:tav>
                                        <p:tav tm="100000">
                                          <p:val>
                                            <p:strVal val="#ppt_h"/>
                                          </p:val>
                                        </p:tav>
                                      </p:tavLst>
                                    </p:anim>
                                  </p:childTnLst>
                                </p:cTn>
                              </p:par>
                              <p:par>
                                <p:cTn id="126" presetID="23" presetClass="entr" presetSubtype="32" fill="hold" nodeType="withEffect">
                                  <p:stCondLst>
                                    <p:cond delay="200"/>
                                  </p:stCondLst>
                                  <p:childTnLst>
                                    <p:set>
                                      <p:cBhvr>
                                        <p:cTn id="127" dur="1" fill="hold">
                                          <p:stCondLst>
                                            <p:cond delay="0"/>
                                          </p:stCondLst>
                                        </p:cTn>
                                        <p:tgtEl>
                                          <p:spTgt spid="17"/>
                                        </p:tgtEl>
                                        <p:attrNameLst>
                                          <p:attrName>style.visibility</p:attrName>
                                        </p:attrNameLst>
                                      </p:cBhvr>
                                      <p:to>
                                        <p:strVal val="visible"/>
                                      </p:to>
                                    </p:set>
                                    <p:anim calcmode="lin" valueType="num">
                                      <p:cBhvr>
                                        <p:cTn id="128" dur="500" fill="hold"/>
                                        <p:tgtEl>
                                          <p:spTgt spid="17"/>
                                        </p:tgtEl>
                                        <p:attrNameLst>
                                          <p:attrName>ppt_w</p:attrName>
                                        </p:attrNameLst>
                                      </p:cBhvr>
                                      <p:tavLst>
                                        <p:tav tm="0">
                                          <p:val>
                                            <p:strVal val="4*#ppt_w"/>
                                          </p:val>
                                        </p:tav>
                                        <p:tav tm="100000">
                                          <p:val>
                                            <p:strVal val="#ppt_w"/>
                                          </p:val>
                                        </p:tav>
                                      </p:tavLst>
                                    </p:anim>
                                    <p:anim calcmode="lin" valueType="num">
                                      <p:cBhvr>
                                        <p:cTn id="129" dur="500" fill="hold"/>
                                        <p:tgtEl>
                                          <p:spTgt spid="17"/>
                                        </p:tgtEl>
                                        <p:attrNameLst>
                                          <p:attrName>ppt_h</p:attrName>
                                        </p:attrNameLst>
                                      </p:cBhvr>
                                      <p:tavLst>
                                        <p:tav tm="0">
                                          <p:val>
                                            <p:strVal val="4*#ppt_h"/>
                                          </p:val>
                                        </p:tav>
                                        <p:tav tm="100000">
                                          <p:val>
                                            <p:strVal val="#ppt_h"/>
                                          </p:val>
                                        </p:tav>
                                      </p:tavLst>
                                    </p:anim>
                                  </p:childTnLst>
                                </p:cTn>
                              </p:par>
                              <p:par>
                                <p:cTn id="130" presetID="23" presetClass="entr" presetSubtype="32" fill="hold" nodeType="withEffect">
                                  <p:stCondLst>
                                    <p:cond delay="200"/>
                                  </p:stCondLst>
                                  <p:childTnLst>
                                    <p:set>
                                      <p:cBhvr>
                                        <p:cTn id="131" dur="1" fill="hold">
                                          <p:stCondLst>
                                            <p:cond delay="0"/>
                                          </p:stCondLst>
                                        </p:cTn>
                                        <p:tgtEl>
                                          <p:spTgt spid="18"/>
                                        </p:tgtEl>
                                        <p:attrNameLst>
                                          <p:attrName>style.visibility</p:attrName>
                                        </p:attrNameLst>
                                      </p:cBhvr>
                                      <p:to>
                                        <p:strVal val="visible"/>
                                      </p:to>
                                    </p:set>
                                    <p:anim calcmode="lin" valueType="num">
                                      <p:cBhvr>
                                        <p:cTn id="132" dur="500" fill="hold"/>
                                        <p:tgtEl>
                                          <p:spTgt spid="18"/>
                                        </p:tgtEl>
                                        <p:attrNameLst>
                                          <p:attrName>ppt_w</p:attrName>
                                        </p:attrNameLst>
                                      </p:cBhvr>
                                      <p:tavLst>
                                        <p:tav tm="0">
                                          <p:val>
                                            <p:strVal val="4*#ppt_w"/>
                                          </p:val>
                                        </p:tav>
                                        <p:tav tm="100000">
                                          <p:val>
                                            <p:strVal val="#ppt_w"/>
                                          </p:val>
                                        </p:tav>
                                      </p:tavLst>
                                    </p:anim>
                                    <p:anim calcmode="lin" valueType="num">
                                      <p:cBhvr>
                                        <p:cTn id="133" dur="500" fill="hold"/>
                                        <p:tgtEl>
                                          <p:spTgt spid="18"/>
                                        </p:tgtEl>
                                        <p:attrNameLst>
                                          <p:attrName>ppt_h</p:attrName>
                                        </p:attrNameLst>
                                      </p:cBhvr>
                                      <p:tavLst>
                                        <p:tav tm="0">
                                          <p:val>
                                            <p:strVal val="4*#ppt_h"/>
                                          </p:val>
                                        </p:tav>
                                        <p:tav tm="100000">
                                          <p:val>
                                            <p:strVal val="#ppt_h"/>
                                          </p:val>
                                        </p:tav>
                                      </p:tavLst>
                                    </p:anim>
                                  </p:childTnLst>
                                </p:cTn>
                              </p:par>
                              <p:par>
                                <p:cTn id="134" presetID="23" presetClass="entr" presetSubtype="32" fill="hold" nodeType="withEffect">
                                  <p:stCondLst>
                                    <p:cond delay="200"/>
                                  </p:stCondLst>
                                  <p:childTnLst>
                                    <p:set>
                                      <p:cBhvr>
                                        <p:cTn id="135" dur="1" fill="hold">
                                          <p:stCondLst>
                                            <p:cond delay="0"/>
                                          </p:stCondLst>
                                        </p:cTn>
                                        <p:tgtEl>
                                          <p:spTgt spid="19"/>
                                        </p:tgtEl>
                                        <p:attrNameLst>
                                          <p:attrName>style.visibility</p:attrName>
                                        </p:attrNameLst>
                                      </p:cBhvr>
                                      <p:to>
                                        <p:strVal val="visible"/>
                                      </p:to>
                                    </p:set>
                                    <p:anim calcmode="lin" valueType="num">
                                      <p:cBhvr>
                                        <p:cTn id="136" dur="500" fill="hold"/>
                                        <p:tgtEl>
                                          <p:spTgt spid="19"/>
                                        </p:tgtEl>
                                        <p:attrNameLst>
                                          <p:attrName>ppt_w</p:attrName>
                                        </p:attrNameLst>
                                      </p:cBhvr>
                                      <p:tavLst>
                                        <p:tav tm="0">
                                          <p:val>
                                            <p:strVal val="4*#ppt_w"/>
                                          </p:val>
                                        </p:tav>
                                        <p:tav tm="100000">
                                          <p:val>
                                            <p:strVal val="#ppt_w"/>
                                          </p:val>
                                        </p:tav>
                                      </p:tavLst>
                                    </p:anim>
                                    <p:anim calcmode="lin" valueType="num">
                                      <p:cBhvr>
                                        <p:cTn id="137" dur="500" fill="hold"/>
                                        <p:tgtEl>
                                          <p:spTgt spid="19"/>
                                        </p:tgtEl>
                                        <p:attrNameLst>
                                          <p:attrName>ppt_h</p:attrName>
                                        </p:attrNameLst>
                                      </p:cBhvr>
                                      <p:tavLst>
                                        <p:tav tm="0">
                                          <p:val>
                                            <p:strVal val="4*#ppt_h"/>
                                          </p:val>
                                        </p:tav>
                                        <p:tav tm="100000">
                                          <p:val>
                                            <p:strVal val="#ppt_h"/>
                                          </p:val>
                                        </p:tav>
                                      </p:tavLst>
                                    </p:anim>
                                  </p:childTnLst>
                                </p:cTn>
                              </p:par>
                              <p:par>
                                <p:cTn id="138" presetID="23" presetClass="entr" presetSubtype="32" fill="hold" nodeType="withEffect">
                                  <p:stCondLst>
                                    <p:cond delay="200"/>
                                  </p:stCondLst>
                                  <p:childTnLst>
                                    <p:set>
                                      <p:cBhvr>
                                        <p:cTn id="139" dur="1" fill="hold">
                                          <p:stCondLst>
                                            <p:cond delay="0"/>
                                          </p:stCondLst>
                                        </p:cTn>
                                        <p:tgtEl>
                                          <p:spTgt spid="20"/>
                                        </p:tgtEl>
                                        <p:attrNameLst>
                                          <p:attrName>style.visibility</p:attrName>
                                        </p:attrNameLst>
                                      </p:cBhvr>
                                      <p:to>
                                        <p:strVal val="visible"/>
                                      </p:to>
                                    </p:set>
                                    <p:anim calcmode="lin" valueType="num">
                                      <p:cBhvr>
                                        <p:cTn id="140" dur="500" fill="hold"/>
                                        <p:tgtEl>
                                          <p:spTgt spid="20"/>
                                        </p:tgtEl>
                                        <p:attrNameLst>
                                          <p:attrName>ppt_w</p:attrName>
                                        </p:attrNameLst>
                                      </p:cBhvr>
                                      <p:tavLst>
                                        <p:tav tm="0">
                                          <p:val>
                                            <p:strVal val="4*#ppt_w"/>
                                          </p:val>
                                        </p:tav>
                                        <p:tav tm="100000">
                                          <p:val>
                                            <p:strVal val="#ppt_w"/>
                                          </p:val>
                                        </p:tav>
                                      </p:tavLst>
                                    </p:anim>
                                    <p:anim calcmode="lin" valueType="num">
                                      <p:cBhvr>
                                        <p:cTn id="141" dur="500" fill="hold"/>
                                        <p:tgtEl>
                                          <p:spTgt spid="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3069" y="622635"/>
            <a:ext cx="1559287" cy="15595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71"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9312" y="622635"/>
            <a:ext cx="1559287" cy="15595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9"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827" y="622635"/>
            <a:ext cx="1559287" cy="15595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8"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0585" y="622635"/>
            <a:ext cx="1559287" cy="15595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5" name="8      _6"/>
          <p:cNvSpPr txBox="1"/>
          <p:nvPr/>
        </p:nvSpPr>
        <p:spPr>
          <a:xfrm>
            <a:off x="2362188" y="803281"/>
            <a:ext cx="569387" cy="923330"/>
          </a:xfrm>
          <a:prstGeom prst="rect">
            <a:avLst/>
          </a:prstGeom>
          <a:noFill/>
        </p:spPr>
        <p:txBody>
          <a:bodyPr wrap="none" rtlCol="0">
            <a:spAutoFit/>
          </a:bodyPr>
          <a:lstStyle/>
          <a:p>
            <a:pPr algn="ctr" fontAlgn="base">
              <a:spcBef>
                <a:spcPct val="0"/>
              </a:spcBef>
              <a:spcAft>
                <a:spcPct val="0"/>
              </a:spcAft>
            </a:pPr>
            <a:r>
              <a:rPr lang="en-US" altLang="zh-CN" sz="5400" b="1" dirty="0">
                <a:solidFill>
                  <a:srgbClr val="123E61"/>
                </a:solidFill>
                <a:latin typeface="+mj-lt"/>
                <a:ea typeface="微软雅黑" panose="020B0503020204020204" pitchFamily="34" charset="-122"/>
                <a:cs typeface="+mn-ea"/>
                <a:sym typeface="+mn-lt"/>
              </a:rPr>
              <a:t>2</a:t>
            </a:r>
            <a:endParaRPr lang="zh-CN" altLang="en-US" sz="5400" b="1" dirty="0">
              <a:solidFill>
                <a:srgbClr val="123E61"/>
              </a:solidFill>
              <a:latin typeface="+mj-lt"/>
              <a:ea typeface="微软雅黑" panose="020B0503020204020204" pitchFamily="34" charset="-122"/>
              <a:cs typeface="+mn-ea"/>
              <a:sym typeface="+mn-lt"/>
            </a:endParaRPr>
          </a:p>
        </p:txBody>
      </p:sp>
      <p:sp>
        <p:nvSpPr>
          <p:cNvPr id="42" name="6        _9"/>
          <p:cNvSpPr txBox="1"/>
          <p:nvPr/>
        </p:nvSpPr>
        <p:spPr>
          <a:xfrm>
            <a:off x="5010972" y="803281"/>
            <a:ext cx="569387" cy="923330"/>
          </a:xfrm>
          <a:prstGeom prst="rect">
            <a:avLst/>
          </a:prstGeom>
          <a:noFill/>
        </p:spPr>
        <p:txBody>
          <a:bodyPr wrap="none" rtlCol="0">
            <a:spAutoFit/>
          </a:bodyPr>
          <a:lstStyle/>
          <a:p>
            <a:pPr algn="ctr" fontAlgn="base">
              <a:spcBef>
                <a:spcPct val="0"/>
              </a:spcBef>
              <a:spcAft>
                <a:spcPct val="0"/>
              </a:spcAft>
            </a:pPr>
            <a:r>
              <a:rPr lang="en-US" altLang="zh-CN" sz="5400" b="1" dirty="0">
                <a:solidFill>
                  <a:srgbClr val="123E61"/>
                </a:solidFill>
                <a:latin typeface="+mj-lt"/>
                <a:ea typeface="微软雅黑" panose="020B0503020204020204" pitchFamily="34" charset="-122"/>
                <a:cs typeface="+mn-ea"/>
                <a:sym typeface="+mn-lt"/>
              </a:rPr>
              <a:t>2</a:t>
            </a:r>
            <a:endParaRPr lang="zh-CN" altLang="en-US" sz="5400" b="1" dirty="0">
              <a:solidFill>
                <a:srgbClr val="123E61"/>
              </a:solidFill>
              <a:latin typeface="+mj-lt"/>
              <a:ea typeface="微软雅黑" panose="020B0503020204020204" pitchFamily="34" charset="-122"/>
              <a:cs typeface="+mn-ea"/>
              <a:sym typeface="+mn-lt"/>
            </a:endParaRPr>
          </a:p>
        </p:txBody>
      </p:sp>
      <p:sp>
        <p:nvSpPr>
          <p:cNvPr id="46" name="4       _11"/>
          <p:cNvSpPr txBox="1"/>
          <p:nvPr/>
        </p:nvSpPr>
        <p:spPr>
          <a:xfrm>
            <a:off x="6332170" y="780762"/>
            <a:ext cx="569387" cy="923330"/>
          </a:xfrm>
          <a:prstGeom prst="rect">
            <a:avLst/>
          </a:prstGeom>
          <a:noFill/>
        </p:spPr>
        <p:txBody>
          <a:bodyPr wrap="none" rtlCol="0">
            <a:spAutoFit/>
          </a:bodyPr>
          <a:lstStyle/>
          <a:p>
            <a:pPr algn="ctr" fontAlgn="base">
              <a:spcBef>
                <a:spcPct val="0"/>
              </a:spcBef>
              <a:spcAft>
                <a:spcPct val="0"/>
              </a:spcAft>
            </a:pPr>
            <a:r>
              <a:rPr lang="en-US" altLang="zh-CN" sz="5400" b="1" dirty="0">
                <a:solidFill>
                  <a:srgbClr val="123E61"/>
                </a:solidFill>
                <a:latin typeface="+mj-lt"/>
                <a:ea typeface="微软雅黑" panose="020B0503020204020204" pitchFamily="34" charset="-122"/>
                <a:cs typeface="+mn-ea"/>
                <a:sym typeface="+mn-lt"/>
              </a:rPr>
              <a:t>1</a:t>
            </a:r>
            <a:endParaRPr lang="zh-CN" altLang="en-US" sz="5400" b="1" dirty="0">
              <a:solidFill>
                <a:srgbClr val="123E61"/>
              </a:solidFill>
              <a:latin typeface="+mj-lt"/>
              <a:ea typeface="微软雅黑" panose="020B0503020204020204" pitchFamily="34" charset="-122"/>
              <a:cs typeface="+mn-ea"/>
              <a:sym typeface="+mn-lt"/>
            </a:endParaRPr>
          </a:p>
        </p:txBody>
      </p:sp>
      <p:grpSp>
        <p:nvGrpSpPr>
          <p:cNvPr id="47" name="3         _12"/>
          <p:cNvGrpSpPr>
            <a:grpSpLocks/>
          </p:cNvGrpSpPr>
          <p:nvPr/>
        </p:nvGrpSpPr>
        <p:grpSpPr bwMode="auto">
          <a:xfrm>
            <a:off x="3532375" y="948048"/>
            <a:ext cx="885398" cy="887441"/>
            <a:chOff x="183" y="1395"/>
            <a:chExt cx="867" cy="869"/>
          </a:xfrm>
          <a:solidFill>
            <a:schemeClr val="tx1">
              <a:lumMod val="50000"/>
              <a:lumOff val="50000"/>
            </a:schemeClr>
          </a:solidFill>
        </p:grpSpPr>
        <p:sp>
          <p:nvSpPr>
            <p:cNvPr id="48" name="Freeform 5"/>
            <p:cNvSpPr>
              <a:spLocks/>
            </p:cNvSpPr>
            <p:nvPr/>
          </p:nvSpPr>
          <p:spPr bwMode="auto">
            <a:xfrm>
              <a:off x="183" y="1395"/>
              <a:ext cx="867" cy="869"/>
            </a:xfrm>
            <a:custGeom>
              <a:avLst/>
              <a:gdLst>
                <a:gd name="T0" fmla="*/ 0 w 478"/>
                <a:gd name="T1" fmla="*/ 239 h 478"/>
                <a:gd name="T2" fmla="*/ 239 w 478"/>
                <a:gd name="T3" fmla="*/ 478 h 478"/>
                <a:gd name="T4" fmla="*/ 478 w 478"/>
                <a:gd name="T5" fmla="*/ 239 h 478"/>
                <a:gd name="T6" fmla="*/ 239 w 478"/>
                <a:gd name="T7" fmla="*/ 0 h 478"/>
                <a:gd name="T8" fmla="*/ 0 w 478"/>
                <a:gd name="T9" fmla="*/ 239 h 478"/>
                <a:gd name="T10" fmla="*/ 17 w 478"/>
                <a:gd name="T11" fmla="*/ 239 h 478"/>
                <a:gd name="T12" fmla="*/ 239 w 478"/>
                <a:gd name="T13" fmla="*/ 17 h 478"/>
                <a:gd name="T14" fmla="*/ 461 w 478"/>
                <a:gd name="T15" fmla="*/ 239 h 478"/>
                <a:gd name="T16" fmla="*/ 239 w 478"/>
                <a:gd name="T17" fmla="*/ 461 h 478"/>
                <a:gd name="T18" fmla="*/ 17 w 478"/>
                <a:gd name="T19" fmla="*/ 23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78">
                  <a:moveTo>
                    <a:pt x="0" y="239"/>
                  </a:moveTo>
                  <a:cubicBezTo>
                    <a:pt x="0" y="371"/>
                    <a:pt x="107" y="478"/>
                    <a:pt x="239" y="478"/>
                  </a:cubicBezTo>
                  <a:cubicBezTo>
                    <a:pt x="371" y="478"/>
                    <a:pt x="478" y="371"/>
                    <a:pt x="478" y="239"/>
                  </a:cubicBezTo>
                  <a:cubicBezTo>
                    <a:pt x="478" y="107"/>
                    <a:pt x="371" y="0"/>
                    <a:pt x="239" y="0"/>
                  </a:cubicBezTo>
                  <a:cubicBezTo>
                    <a:pt x="107" y="0"/>
                    <a:pt x="0" y="107"/>
                    <a:pt x="0" y="239"/>
                  </a:cubicBezTo>
                  <a:close/>
                  <a:moveTo>
                    <a:pt x="17" y="239"/>
                  </a:moveTo>
                  <a:cubicBezTo>
                    <a:pt x="17" y="116"/>
                    <a:pt x="117" y="17"/>
                    <a:pt x="239" y="17"/>
                  </a:cubicBezTo>
                  <a:cubicBezTo>
                    <a:pt x="362" y="17"/>
                    <a:pt x="461" y="116"/>
                    <a:pt x="461" y="239"/>
                  </a:cubicBezTo>
                  <a:cubicBezTo>
                    <a:pt x="461" y="361"/>
                    <a:pt x="362" y="461"/>
                    <a:pt x="239" y="461"/>
                  </a:cubicBezTo>
                  <a:cubicBezTo>
                    <a:pt x="117" y="461"/>
                    <a:pt x="17" y="361"/>
                    <a:pt x="17"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49" name="Rectangle 6"/>
            <p:cNvSpPr>
              <a:spLocks/>
            </p:cNvSpPr>
            <p:nvPr/>
          </p:nvSpPr>
          <p:spPr bwMode="auto">
            <a:xfrm>
              <a:off x="593" y="1475"/>
              <a:ext cx="47"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0" name="Freeform 7"/>
            <p:cNvSpPr>
              <a:spLocks/>
            </p:cNvSpPr>
            <p:nvPr/>
          </p:nvSpPr>
          <p:spPr bwMode="auto">
            <a:xfrm>
              <a:off x="435" y="1519"/>
              <a:ext cx="36" cy="51"/>
            </a:xfrm>
            <a:custGeom>
              <a:avLst/>
              <a:gdLst>
                <a:gd name="T0" fmla="*/ 0 w 36"/>
                <a:gd name="T1" fmla="*/ 5 h 51"/>
                <a:gd name="T2" fmla="*/ 26 w 36"/>
                <a:gd name="T3" fmla="*/ 51 h 51"/>
                <a:gd name="T4" fmla="*/ 36 w 36"/>
                <a:gd name="T5" fmla="*/ 45 h 51"/>
                <a:gd name="T6" fmla="*/ 9 w 36"/>
                <a:gd name="T7" fmla="*/ 0 h 51"/>
                <a:gd name="T8" fmla="*/ 0 w 36"/>
                <a:gd name="T9" fmla="*/ 5 h 51"/>
              </a:gdLst>
              <a:ahLst/>
              <a:cxnLst>
                <a:cxn ang="0">
                  <a:pos x="T0" y="T1"/>
                </a:cxn>
                <a:cxn ang="0">
                  <a:pos x="T2" y="T3"/>
                </a:cxn>
                <a:cxn ang="0">
                  <a:pos x="T4" y="T5"/>
                </a:cxn>
                <a:cxn ang="0">
                  <a:pos x="T6" y="T7"/>
                </a:cxn>
                <a:cxn ang="0">
                  <a:pos x="T8" y="T9"/>
                </a:cxn>
              </a:cxnLst>
              <a:rect l="0" t="0" r="r" b="b"/>
              <a:pathLst>
                <a:path w="36" h="51">
                  <a:moveTo>
                    <a:pt x="0" y="5"/>
                  </a:moveTo>
                  <a:lnTo>
                    <a:pt x="26" y="51"/>
                  </a:lnTo>
                  <a:lnTo>
                    <a:pt x="36" y="45"/>
                  </a:lnTo>
                  <a:lnTo>
                    <a:pt x="9"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1" name="Freeform 8"/>
            <p:cNvSpPr>
              <a:spLocks/>
            </p:cNvSpPr>
            <p:nvPr/>
          </p:nvSpPr>
          <p:spPr bwMode="auto">
            <a:xfrm>
              <a:off x="306" y="1646"/>
              <a:ext cx="51" cy="36"/>
            </a:xfrm>
            <a:custGeom>
              <a:avLst/>
              <a:gdLst>
                <a:gd name="T0" fmla="*/ 0 w 51"/>
                <a:gd name="T1" fmla="*/ 11 h 36"/>
                <a:gd name="T2" fmla="*/ 46 w 51"/>
                <a:gd name="T3" fmla="*/ 36 h 36"/>
                <a:gd name="T4" fmla="*/ 51 w 51"/>
                <a:gd name="T5" fmla="*/ 27 h 36"/>
                <a:gd name="T6" fmla="*/ 8 w 51"/>
                <a:gd name="T7" fmla="*/ 0 h 36"/>
                <a:gd name="T8" fmla="*/ 0 w 51"/>
                <a:gd name="T9" fmla="*/ 11 h 36"/>
              </a:gdLst>
              <a:ahLst/>
              <a:cxnLst>
                <a:cxn ang="0">
                  <a:pos x="T0" y="T1"/>
                </a:cxn>
                <a:cxn ang="0">
                  <a:pos x="T2" y="T3"/>
                </a:cxn>
                <a:cxn ang="0">
                  <a:pos x="T4" y="T5"/>
                </a:cxn>
                <a:cxn ang="0">
                  <a:pos x="T6" y="T7"/>
                </a:cxn>
                <a:cxn ang="0">
                  <a:pos x="T8" y="T9"/>
                </a:cxn>
              </a:cxnLst>
              <a:rect l="0" t="0" r="r" b="b"/>
              <a:pathLst>
                <a:path w="51" h="36">
                  <a:moveTo>
                    <a:pt x="0" y="11"/>
                  </a:moveTo>
                  <a:lnTo>
                    <a:pt x="46" y="36"/>
                  </a:lnTo>
                  <a:lnTo>
                    <a:pt x="51" y="27"/>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2" name="Rectangle 9"/>
            <p:cNvSpPr>
              <a:spLocks/>
            </p:cNvSpPr>
            <p:nvPr/>
          </p:nvSpPr>
          <p:spPr bwMode="auto">
            <a:xfrm>
              <a:off x="263" y="1806"/>
              <a:ext cx="51" cy="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3" name="Freeform 10"/>
            <p:cNvSpPr>
              <a:spLocks/>
            </p:cNvSpPr>
            <p:nvPr/>
          </p:nvSpPr>
          <p:spPr bwMode="auto">
            <a:xfrm>
              <a:off x="306" y="1975"/>
              <a:ext cx="51" cy="38"/>
            </a:xfrm>
            <a:custGeom>
              <a:avLst/>
              <a:gdLst>
                <a:gd name="T0" fmla="*/ 0 w 51"/>
                <a:gd name="T1" fmla="*/ 27 h 38"/>
                <a:gd name="T2" fmla="*/ 8 w 51"/>
                <a:gd name="T3" fmla="*/ 38 h 38"/>
                <a:gd name="T4" fmla="*/ 51 w 51"/>
                <a:gd name="T5" fmla="*/ 11 h 38"/>
                <a:gd name="T6" fmla="*/ 46 w 51"/>
                <a:gd name="T7" fmla="*/ 0 h 38"/>
                <a:gd name="T8" fmla="*/ 0 w 51"/>
                <a:gd name="T9" fmla="*/ 27 h 38"/>
              </a:gdLst>
              <a:ahLst/>
              <a:cxnLst>
                <a:cxn ang="0">
                  <a:pos x="T0" y="T1"/>
                </a:cxn>
                <a:cxn ang="0">
                  <a:pos x="T2" y="T3"/>
                </a:cxn>
                <a:cxn ang="0">
                  <a:pos x="T4" y="T5"/>
                </a:cxn>
                <a:cxn ang="0">
                  <a:pos x="T6" y="T7"/>
                </a:cxn>
                <a:cxn ang="0">
                  <a:pos x="T8" y="T9"/>
                </a:cxn>
              </a:cxnLst>
              <a:rect l="0" t="0" r="r" b="b"/>
              <a:pathLst>
                <a:path w="51" h="38">
                  <a:moveTo>
                    <a:pt x="0" y="27"/>
                  </a:moveTo>
                  <a:lnTo>
                    <a:pt x="8" y="38"/>
                  </a:lnTo>
                  <a:lnTo>
                    <a:pt x="51" y="11"/>
                  </a:lnTo>
                  <a:lnTo>
                    <a:pt x="46"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4" name="Freeform 11"/>
            <p:cNvSpPr>
              <a:spLocks/>
            </p:cNvSpPr>
            <p:nvPr/>
          </p:nvSpPr>
          <p:spPr bwMode="auto">
            <a:xfrm>
              <a:off x="435" y="2090"/>
              <a:ext cx="36" cy="50"/>
            </a:xfrm>
            <a:custGeom>
              <a:avLst/>
              <a:gdLst>
                <a:gd name="T0" fmla="*/ 0 w 36"/>
                <a:gd name="T1" fmla="*/ 43 h 50"/>
                <a:gd name="T2" fmla="*/ 9 w 36"/>
                <a:gd name="T3" fmla="*/ 50 h 50"/>
                <a:gd name="T4" fmla="*/ 36 w 36"/>
                <a:gd name="T5" fmla="*/ 5 h 50"/>
                <a:gd name="T6" fmla="*/ 26 w 36"/>
                <a:gd name="T7" fmla="*/ 0 h 50"/>
                <a:gd name="T8" fmla="*/ 0 w 36"/>
                <a:gd name="T9" fmla="*/ 43 h 50"/>
              </a:gdLst>
              <a:ahLst/>
              <a:cxnLst>
                <a:cxn ang="0">
                  <a:pos x="T0" y="T1"/>
                </a:cxn>
                <a:cxn ang="0">
                  <a:pos x="T2" y="T3"/>
                </a:cxn>
                <a:cxn ang="0">
                  <a:pos x="T4" y="T5"/>
                </a:cxn>
                <a:cxn ang="0">
                  <a:pos x="T6" y="T7"/>
                </a:cxn>
                <a:cxn ang="0">
                  <a:pos x="T8" y="T9"/>
                </a:cxn>
              </a:cxnLst>
              <a:rect l="0" t="0" r="r" b="b"/>
              <a:pathLst>
                <a:path w="36" h="50">
                  <a:moveTo>
                    <a:pt x="0" y="43"/>
                  </a:moveTo>
                  <a:lnTo>
                    <a:pt x="9" y="50"/>
                  </a:lnTo>
                  <a:lnTo>
                    <a:pt x="36" y="5"/>
                  </a:lnTo>
                  <a:lnTo>
                    <a:pt x="26"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5" name="Rectangle 12"/>
            <p:cNvSpPr>
              <a:spLocks/>
            </p:cNvSpPr>
            <p:nvPr/>
          </p:nvSpPr>
          <p:spPr bwMode="auto">
            <a:xfrm>
              <a:off x="593" y="2133"/>
              <a:ext cx="47"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6" name="Freeform 13"/>
            <p:cNvSpPr>
              <a:spLocks/>
            </p:cNvSpPr>
            <p:nvPr/>
          </p:nvSpPr>
          <p:spPr bwMode="auto">
            <a:xfrm>
              <a:off x="764" y="2090"/>
              <a:ext cx="36" cy="50"/>
            </a:xfrm>
            <a:custGeom>
              <a:avLst/>
              <a:gdLst>
                <a:gd name="T0" fmla="*/ 0 w 36"/>
                <a:gd name="T1" fmla="*/ 5 h 50"/>
                <a:gd name="T2" fmla="*/ 25 w 36"/>
                <a:gd name="T3" fmla="*/ 50 h 50"/>
                <a:gd name="T4" fmla="*/ 36 w 36"/>
                <a:gd name="T5" fmla="*/ 43 h 50"/>
                <a:gd name="T6" fmla="*/ 10 w 36"/>
                <a:gd name="T7" fmla="*/ 0 h 50"/>
                <a:gd name="T8" fmla="*/ 0 w 36"/>
                <a:gd name="T9" fmla="*/ 5 h 50"/>
              </a:gdLst>
              <a:ahLst/>
              <a:cxnLst>
                <a:cxn ang="0">
                  <a:pos x="T0" y="T1"/>
                </a:cxn>
                <a:cxn ang="0">
                  <a:pos x="T2" y="T3"/>
                </a:cxn>
                <a:cxn ang="0">
                  <a:pos x="T4" y="T5"/>
                </a:cxn>
                <a:cxn ang="0">
                  <a:pos x="T6" y="T7"/>
                </a:cxn>
                <a:cxn ang="0">
                  <a:pos x="T8" y="T9"/>
                </a:cxn>
              </a:cxnLst>
              <a:rect l="0" t="0" r="r" b="b"/>
              <a:pathLst>
                <a:path w="36" h="50">
                  <a:moveTo>
                    <a:pt x="0" y="5"/>
                  </a:moveTo>
                  <a:lnTo>
                    <a:pt x="25" y="50"/>
                  </a:lnTo>
                  <a:lnTo>
                    <a:pt x="36" y="43"/>
                  </a:lnTo>
                  <a:lnTo>
                    <a:pt x="1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7" name="Freeform 14"/>
            <p:cNvSpPr>
              <a:spLocks/>
            </p:cNvSpPr>
            <p:nvPr/>
          </p:nvSpPr>
          <p:spPr bwMode="auto">
            <a:xfrm>
              <a:off x="876" y="1975"/>
              <a:ext cx="51" cy="38"/>
            </a:xfrm>
            <a:custGeom>
              <a:avLst/>
              <a:gdLst>
                <a:gd name="T0" fmla="*/ 0 w 51"/>
                <a:gd name="T1" fmla="*/ 11 h 38"/>
                <a:gd name="T2" fmla="*/ 45 w 51"/>
                <a:gd name="T3" fmla="*/ 38 h 38"/>
                <a:gd name="T4" fmla="*/ 51 w 51"/>
                <a:gd name="T5" fmla="*/ 27 h 38"/>
                <a:gd name="T6" fmla="*/ 5 w 51"/>
                <a:gd name="T7" fmla="*/ 0 h 38"/>
                <a:gd name="T8" fmla="*/ 0 w 51"/>
                <a:gd name="T9" fmla="*/ 11 h 38"/>
              </a:gdLst>
              <a:ahLst/>
              <a:cxnLst>
                <a:cxn ang="0">
                  <a:pos x="T0" y="T1"/>
                </a:cxn>
                <a:cxn ang="0">
                  <a:pos x="T2" y="T3"/>
                </a:cxn>
                <a:cxn ang="0">
                  <a:pos x="T4" y="T5"/>
                </a:cxn>
                <a:cxn ang="0">
                  <a:pos x="T6" y="T7"/>
                </a:cxn>
                <a:cxn ang="0">
                  <a:pos x="T8" y="T9"/>
                </a:cxn>
              </a:cxnLst>
              <a:rect l="0" t="0" r="r" b="b"/>
              <a:pathLst>
                <a:path w="51" h="38">
                  <a:moveTo>
                    <a:pt x="0" y="11"/>
                  </a:moveTo>
                  <a:lnTo>
                    <a:pt x="45" y="38"/>
                  </a:lnTo>
                  <a:lnTo>
                    <a:pt x="51" y="27"/>
                  </a:lnTo>
                  <a:lnTo>
                    <a:pt x="5"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8" name="Rectangle 15"/>
            <p:cNvSpPr>
              <a:spLocks/>
            </p:cNvSpPr>
            <p:nvPr/>
          </p:nvSpPr>
          <p:spPr bwMode="auto">
            <a:xfrm>
              <a:off x="920" y="1806"/>
              <a:ext cx="52" cy="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59" name="Freeform 16"/>
            <p:cNvSpPr>
              <a:spLocks/>
            </p:cNvSpPr>
            <p:nvPr/>
          </p:nvSpPr>
          <p:spPr bwMode="auto">
            <a:xfrm>
              <a:off x="876" y="1646"/>
              <a:ext cx="51" cy="36"/>
            </a:xfrm>
            <a:custGeom>
              <a:avLst/>
              <a:gdLst>
                <a:gd name="T0" fmla="*/ 0 w 51"/>
                <a:gd name="T1" fmla="*/ 27 h 36"/>
                <a:gd name="T2" fmla="*/ 5 w 51"/>
                <a:gd name="T3" fmla="*/ 36 h 36"/>
                <a:gd name="T4" fmla="*/ 51 w 51"/>
                <a:gd name="T5" fmla="*/ 11 h 36"/>
                <a:gd name="T6" fmla="*/ 45 w 51"/>
                <a:gd name="T7" fmla="*/ 0 h 36"/>
                <a:gd name="T8" fmla="*/ 0 w 51"/>
                <a:gd name="T9" fmla="*/ 27 h 36"/>
              </a:gdLst>
              <a:ahLst/>
              <a:cxnLst>
                <a:cxn ang="0">
                  <a:pos x="T0" y="T1"/>
                </a:cxn>
                <a:cxn ang="0">
                  <a:pos x="T2" y="T3"/>
                </a:cxn>
                <a:cxn ang="0">
                  <a:pos x="T4" y="T5"/>
                </a:cxn>
                <a:cxn ang="0">
                  <a:pos x="T6" y="T7"/>
                </a:cxn>
                <a:cxn ang="0">
                  <a:pos x="T8" y="T9"/>
                </a:cxn>
              </a:cxnLst>
              <a:rect l="0" t="0" r="r" b="b"/>
              <a:pathLst>
                <a:path w="51" h="36">
                  <a:moveTo>
                    <a:pt x="0" y="27"/>
                  </a:moveTo>
                  <a:lnTo>
                    <a:pt x="5" y="36"/>
                  </a:lnTo>
                  <a:lnTo>
                    <a:pt x="51" y="11"/>
                  </a:lnTo>
                  <a:lnTo>
                    <a:pt x="45"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sp>
          <p:nvSpPr>
            <p:cNvPr id="60" name="Freeform 17"/>
            <p:cNvSpPr>
              <a:spLocks/>
            </p:cNvSpPr>
            <p:nvPr/>
          </p:nvSpPr>
          <p:spPr bwMode="auto">
            <a:xfrm>
              <a:off x="764" y="1519"/>
              <a:ext cx="36" cy="51"/>
            </a:xfrm>
            <a:custGeom>
              <a:avLst/>
              <a:gdLst>
                <a:gd name="T0" fmla="*/ 0 w 36"/>
                <a:gd name="T1" fmla="*/ 45 h 51"/>
                <a:gd name="T2" fmla="*/ 10 w 36"/>
                <a:gd name="T3" fmla="*/ 51 h 51"/>
                <a:gd name="T4" fmla="*/ 36 w 36"/>
                <a:gd name="T5" fmla="*/ 5 h 51"/>
                <a:gd name="T6" fmla="*/ 25 w 36"/>
                <a:gd name="T7" fmla="*/ 0 h 51"/>
                <a:gd name="T8" fmla="*/ 0 w 36"/>
                <a:gd name="T9" fmla="*/ 45 h 51"/>
              </a:gdLst>
              <a:ahLst/>
              <a:cxnLst>
                <a:cxn ang="0">
                  <a:pos x="T0" y="T1"/>
                </a:cxn>
                <a:cxn ang="0">
                  <a:pos x="T2" y="T3"/>
                </a:cxn>
                <a:cxn ang="0">
                  <a:pos x="T4" y="T5"/>
                </a:cxn>
                <a:cxn ang="0">
                  <a:pos x="T6" y="T7"/>
                </a:cxn>
                <a:cxn ang="0">
                  <a:pos x="T8" y="T9"/>
                </a:cxn>
              </a:cxnLst>
              <a:rect l="0" t="0" r="r" b="b"/>
              <a:pathLst>
                <a:path w="36" h="51">
                  <a:moveTo>
                    <a:pt x="0" y="45"/>
                  </a:moveTo>
                  <a:lnTo>
                    <a:pt x="10" y="51"/>
                  </a:lnTo>
                  <a:lnTo>
                    <a:pt x="36" y="5"/>
                  </a:lnTo>
                  <a:lnTo>
                    <a:pt x="2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fontAlgn="base">
                <a:spcBef>
                  <a:spcPct val="0"/>
                </a:spcBef>
                <a:spcAft>
                  <a:spcPct val="0"/>
                </a:spcAft>
              </a:pPr>
              <a:endParaRPr lang="zh-CN" altLang="en-US" sz="5400" dirty="0">
                <a:solidFill>
                  <a:prstClr val="black"/>
                </a:solidFill>
                <a:latin typeface="+mj-lt"/>
                <a:ea typeface="微软雅黑" panose="020B0503020204020204" pitchFamily="34" charset="-122"/>
                <a:cs typeface="+mn-ea"/>
                <a:sym typeface="+mn-lt"/>
              </a:endParaRPr>
            </a:p>
          </p:txBody>
        </p:sp>
      </p:grpSp>
      <p:grpSp>
        <p:nvGrpSpPr>
          <p:cNvPr id="61" name="2         _13"/>
          <p:cNvGrpSpPr>
            <a:grpSpLocks/>
          </p:cNvGrpSpPr>
          <p:nvPr/>
        </p:nvGrpSpPr>
        <p:grpSpPr>
          <a:xfrm>
            <a:off x="3957717" y="1097292"/>
            <a:ext cx="34282" cy="588566"/>
            <a:chOff x="5275684" y="1747635"/>
            <a:chExt cx="46296" cy="794824"/>
          </a:xfrm>
        </p:grpSpPr>
        <p:sp>
          <p:nvSpPr>
            <p:cNvPr id="62" name="矩形 61"/>
            <p:cNvSpPr/>
            <p:nvPr/>
          </p:nvSpPr>
          <p:spPr>
            <a:xfrm>
              <a:off x="5276261" y="1747635"/>
              <a:ext cx="45719" cy="5429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5400" dirty="0">
                <a:solidFill>
                  <a:prstClr val="white"/>
                </a:solidFill>
                <a:latin typeface="+mj-lt"/>
                <a:ea typeface="微软雅黑" panose="020B0503020204020204" pitchFamily="34" charset="-122"/>
                <a:cs typeface="+mn-ea"/>
                <a:sym typeface="+mn-lt"/>
              </a:endParaRPr>
            </a:p>
          </p:txBody>
        </p:sp>
        <p:sp>
          <p:nvSpPr>
            <p:cNvPr id="63" name="矩形 62"/>
            <p:cNvSpPr/>
            <p:nvPr/>
          </p:nvSpPr>
          <p:spPr>
            <a:xfrm>
              <a:off x="5275684" y="1999534"/>
              <a:ext cx="45719"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5400" dirty="0">
                <a:solidFill>
                  <a:prstClr val="white"/>
                </a:solidFill>
                <a:latin typeface="+mj-lt"/>
                <a:ea typeface="微软雅黑" panose="020B0503020204020204" pitchFamily="34" charset="-122"/>
                <a:cs typeface="+mn-ea"/>
                <a:sym typeface="+mn-lt"/>
              </a:endParaRPr>
            </a:p>
          </p:txBody>
        </p:sp>
      </p:grpSp>
      <p:grpSp>
        <p:nvGrpSpPr>
          <p:cNvPr id="64" name="1          _14"/>
          <p:cNvGrpSpPr>
            <a:grpSpLocks/>
          </p:cNvGrpSpPr>
          <p:nvPr/>
        </p:nvGrpSpPr>
        <p:grpSpPr>
          <a:xfrm>
            <a:off x="3803556" y="1362558"/>
            <a:ext cx="350875" cy="57791"/>
            <a:chOff x="5031626" y="2106315"/>
            <a:chExt cx="545439" cy="89837"/>
          </a:xfrm>
        </p:grpSpPr>
        <p:sp>
          <p:nvSpPr>
            <p:cNvPr id="65" name="矩形 64"/>
            <p:cNvSpPr/>
            <p:nvPr/>
          </p:nvSpPr>
          <p:spPr>
            <a:xfrm rot="5400000">
              <a:off x="5321532" y="1940617"/>
              <a:ext cx="89836" cy="4212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5400" dirty="0">
                <a:solidFill>
                  <a:prstClr val="white"/>
                </a:solidFill>
                <a:latin typeface="+mj-lt"/>
                <a:ea typeface="微软雅黑" panose="020B0503020204020204" pitchFamily="34" charset="-122"/>
                <a:cs typeface="+mn-ea"/>
                <a:sym typeface="+mn-lt"/>
              </a:endParaRPr>
            </a:p>
          </p:txBody>
        </p:sp>
        <p:sp>
          <p:nvSpPr>
            <p:cNvPr id="66" name="矩形 65"/>
            <p:cNvSpPr/>
            <p:nvPr/>
          </p:nvSpPr>
          <p:spPr>
            <a:xfrm rot="5400000">
              <a:off x="5197324" y="1940618"/>
              <a:ext cx="89836" cy="421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5400" dirty="0">
                <a:solidFill>
                  <a:prstClr val="white"/>
                </a:solidFill>
                <a:latin typeface="+mj-lt"/>
                <a:ea typeface="微软雅黑" panose="020B0503020204020204" pitchFamily="34" charset="-122"/>
                <a:cs typeface="+mn-ea"/>
                <a:sym typeface="+mn-lt"/>
              </a:endParaRPr>
            </a:p>
          </p:txBody>
        </p:sp>
      </p:grpSp>
      <p:grpSp>
        <p:nvGrpSpPr>
          <p:cNvPr id="72" name="组合 124"/>
          <p:cNvGrpSpPr/>
          <p:nvPr/>
        </p:nvGrpSpPr>
        <p:grpSpPr>
          <a:xfrm>
            <a:off x="6284904" y="4264732"/>
            <a:ext cx="1026023" cy="102620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75" name="组合 127"/>
          <p:cNvGrpSpPr/>
          <p:nvPr/>
        </p:nvGrpSpPr>
        <p:grpSpPr>
          <a:xfrm>
            <a:off x="4758016" y="4606644"/>
            <a:ext cx="538351" cy="538444"/>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77" name="椭圆 7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78" name="组合 130"/>
          <p:cNvGrpSpPr/>
          <p:nvPr/>
        </p:nvGrpSpPr>
        <p:grpSpPr>
          <a:xfrm>
            <a:off x="5436689" y="4921761"/>
            <a:ext cx="746998" cy="747128"/>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0" name="椭圆 7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1" name="组合 133"/>
          <p:cNvGrpSpPr/>
          <p:nvPr/>
        </p:nvGrpSpPr>
        <p:grpSpPr>
          <a:xfrm>
            <a:off x="7758789" y="4731882"/>
            <a:ext cx="540868" cy="540962"/>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3" name="椭圆 82"/>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84" name="组合 136"/>
          <p:cNvGrpSpPr/>
          <p:nvPr/>
        </p:nvGrpSpPr>
        <p:grpSpPr>
          <a:xfrm>
            <a:off x="766439" y="5040489"/>
            <a:ext cx="588755" cy="588857"/>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6" name="椭圆 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7" name="组合 139"/>
          <p:cNvGrpSpPr/>
          <p:nvPr/>
        </p:nvGrpSpPr>
        <p:grpSpPr>
          <a:xfrm>
            <a:off x="3962506" y="4529853"/>
            <a:ext cx="252447" cy="252491"/>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0" name="组合 142"/>
          <p:cNvGrpSpPr/>
          <p:nvPr/>
        </p:nvGrpSpPr>
        <p:grpSpPr>
          <a:xfrm>
            <a:off x="3181252" y="4327052"/>
            <a:ext cx="528983" cy="529075"/>
            <a:chOff x="304800" y="673100"/>
            <a:chExt cx="4000500" cy="4000500"/>
          </a:xfrm>
          <a:effectLst>
            <a:outerShdw blurRad="444500" dist="254000" dir="8100000" algn="tr" rotWithShape="0">
              <a:prstClr val="black">
                <a:alpha val="50000"/>
              </a:prstClr>
            </a:outerShdw>
          </a:effectLst>
        </p:grpSpPr>
        <p:sp>
          <p:nvSpPr>
            <p:cNvPr id="91" name="同心圆 9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2" name="椭圆 91"/>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3" name="组合 145"/>
          <p:cNvGrpSpPr/>
          <p:nvPr/>
        </p:nvGrpSpPr>
        <p:grpSpPr>
          <a:xfrm>
            <a:off x="8463984" y="3831665"/>
            <a:ext cx="1044954" cy="1045136"/>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5" name="椭圆 9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96" name="组合 148"/>
          <p:cNvGrpSpPr/>
          <p:nvPr/>
        </p:nvGrpSpPr>
        <p:grpSpPr>
          <a:xfrm>
            <a:off x="4419627" y="4325144"/>
            <a:ext cx="223041" cy="223080"/>
            <a:chOff x="304800" y="673100"/>
            <a:chExt cx="4000500" cy="4000500"/>
          </a:xfrm>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8" name="椭圆 97"/>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9" name="组合 151"/>
          <p:cNvGrpSpPr/>
          <p:nvPr/>
        </p:nvGrpSpPr>
        <p:grpSpPr>
          <a:xfrm>
            <a:off x="1943138" y="4706145"/>
            <a:ext cx="962576" cy="962743"/>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1" name="椭圆 100"/>
            <p:cNvSpPr/>
            <p:nvPr/>
          </p:nvSpPr>
          <p:spPr>
            <a:xfrm>
              <a:off x="392112" y="760412"/>
              <a:ext cx="3825873" cy="3825873"/>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02" name="组合 154"/>
          <p:cNvGrpSpPr/>
          <p:nvPr/>
        </p:nvGrpSpPr>
        <p:grpSpPr>
          <a:xfrm>
            <a:off x="1275194" y="4606645"/>
            <a:ext cx="520102" cy="520192"/>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4" name="椭圆 103"/>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05" name="组合 157"/>
          <p:cNvGrpSpPr/>
          <p:nvPr/>
        </p:nvGrpSpPr>
        <p:grpSpPr>
          <a:xfrm>
            <a:off x="291078" y="4921760"/>
            <a:ext cx="316822" cy="316877"/>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7" name="椭圆 10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08" name="组合 160"/>
          <p:cNvGrpSpPr/>
          <p:nvPr/>
        </p:nvGrpSpPr>
        <p:grpSpPr>
          <a:xfrm>
            <a:off x="117144" y="4738452"/>
            <a:ext cx="158410" cy="158438"/>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10" name="椭圆 10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sp>
        <p:nvSpPr>
          <p:cNvPr id="2" name="TextBox 1"/>
          <p:cNvSpPr txBox="1"/>
          <p:nvPr/>
        </p:nvSpPr>
        <p:spPr>
          <a:xfrm>
            <a:off x="2411577" y="2428528"/>
            <a:ext cx="5274870"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5400" b="1" dirty="0">
                <a:solidFill>
                  <a:schemeClr val="accent1">
                    <a:lumMod val="75000"/>
                  </a:schemeClr>
                </a:solidFill>
              </a:rPr>
              <a:t>THANK YOU</a:t>
            </a:r>
          </a:p>
        </p:txBody>
      </p:sp>
    </p:spTree>
    <p:extLst>
      <p:ext uri="{BB962C8B-B14F-4D97-AF65-F5344CB8AC3E}">
        <p14:creationId xmlns:p14="http://schemas.microsoft.com/office/powerpoint/2010/main" val="13283105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 calcmode="lin" valueType="num">
                                      <p:cBhvr>
                                        <p:cTn id="9" dur="500" fill="hold"/>
                                        <p:tgtEl>
                                          <p:spTgt spid="72"/>
                                        </p:tgtEl>
                                        <p:attrNameLst>
                                          <p:attrName>ppt_x</p:attrName>
                                        </p:attrNameLst>
                                      </p:cBhvr>
                                      <p:tavLst>
                                        <p:tav tm="0">
                                          <p:val>
                                            <p:fltVal val="0.5"/>
                                          </p:val>
                                        </p:tav>
                                        <p:tav tm="100000">
                                          <p:val>
                                            <p:strVal val="#ppt_x"/>
                                          </p:val>
                                        </p:tav>
                                      </p:tavLst>
                                    </p:anim>
                                    <p:anim calcmode="lin" valueType="num">
                                      <p:cBhvr>
                                        <p:cTn id="10" dur="500" fill="hold"/>
                                        <p:tgtEl>
                                          <p:spTgt spid="7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300"/>
                                  </p:stCondLst>
                                  <p:childTnLst>
                                    <p:set>
                                      <p:cBhvr>
                                        <p:cTn id="12" dur="1" fill="hold">
                                          <p:stCondLst>
                                            <p:cond delay="0"/>
                                          </p:stCondLst>
                                        </p:cTn>
                                        <p:tgtEl>
                                          <p:spTgt spid="75"/>
                                        </p:tgtEl>
                                        <p:attrNameLst>
                                          <p:attrName>style.visibility</p:attrName>
                                        </p:attrNameLst>
                                      </p:cBhvr>
                                      <p:to>
                                        <p:strVal val="visible"/>
                                      </p:to>
                                    </p:set>
                                    <p:anim calcmode="lin" valueType="num">
                                      <p:cBhvr>
                                        <p:cTn id="13" dur="500" fill="hold"/>
                                        <p:tgtEl>
                                          <p:spTgt spid="75"/>
                                        </p:tgtEl>
                                        <p:attrNameLst>
                                          <p:attrName>ppt_w</p:attrName>
                                        </p:attrNameLst>
                                      </p:cBhvr>
                                      <p:tavLst>
                                        <p:tav tm="0">
                                          <p:val>
                                            <p:fltVal val="0"/>
                                          </p:val>
                                        </p:tav>
                                        <p:tav tm="100000">
                                          <p:val>
                                            <p:strVal val="#ppt_w"/>
                                          </p:val>
                                        </p:tav>
                                      </p:tavLst>
                                    </p:anim>
                                    <p:anim calcmode="lin" valueType="num">
                                      <p:cBhvr>
                                        <p:cTn id="14" dur="500" fill="hold"/>
                                        <p:tgtEl>
                                          <p:spTgt spid="75"/>
                                        </p:tgtEl>
                                        <p:attrNameLst>
                                          <p:attrName>ppt_h</p:attrName>
                                        </p:attrNameLst>
                                      </p:cBhvr>
                                      <p:tavLst>
                                        <p:tav tm="0">
                                          <p:val>
                                            <p:fltVal val="0"/>
                                          </p:val>
                                        </p:tav>
                                        <p:tav tm="100000">
                                          <p:val>
                                            <p:strVal val="#ppt_h"/>
                                          </p:val>
                                        </p:tav>
                                      </p:tavLst>
                                    </p:anim>
                                    <p:anim calcmode="lin" valueType="num">
                                      <p:cBhvr>
                                        <p:cTn id="15" dur="500" fill="hold"/>
                                        <p:tgtEl>
                                          <p:spTgt spid="75"/>
                                        </p:tgtEl>
                                        <p:attrNameLst>
                                          <p:attrName>ppt_x</p:attrName>
                                        </p:attrNameLst>
                                      </p:cBhvr>
                                      <p:tavLst>
                                        <p:tav tm="0">
                                          <p:val>
                                            <p:fltVal val="0.5"/>
                                          </p:val>
                                        </p:tav>
                                        <p:tav tm="100000">
                                          <p:val>
                                            <p:strVal val="#ppt_x"/>
                                          </p:val>
                                        </p:tav>
                                      </p:tavLst>
                                    </p:anim>
                                    <p:anim calcmode="lin" valueType="num">
                                      <p:cBhvr>
                                        <p:cTn id="16" dur="500" fill="hold"/>
                                        <p:tgtEl>
                                          <p:spTgt spid="75"/>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70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ppt_w</p:attrName>
                                        </p:attrNameLst>
                                      </p:cBhvr>
                                      <p:tavLst>
                                        <p:tav tm="0">
                                          <p:val>
                                            <p:fltVal val="0"/>
                                          </p:val>
                                        </p:tav>
                                        <p:tav tm="100000">
                                          <p:val>
                                            <p:strVal val="#ppt_w"/>
                                          </p:val>
                                        </p:tav>
                                      </p:tavLst>
                                    </p:anim>
                                    <p:anim calcmode="lin" valueType="num">
                                      <p:cBhvr>
                                        <p:cTn id="20" dur="500" fill="hold"/>
                                        <p:tgtEl>
                                          <p:spTgt spid="78"/>
                                        </p:tgtEl>
                                        <p:attrNameLst>
                                          <p:attrName>ppt_h</p:attrName>
                                        </p:attrNameLst>
                                      </p:cBhvr>
                                      <p:tavLst>
                                        <p:tav tm="0">
                                          <p:val>
                                            <p:fltVal val="0"/>
                                          </p:val>
                                        </p:tav>
                                        <p:tav tm="100000">
                                          <p:val>
                                            <p:strVal val="#ppt_h"/>
                                          </p:val>
                                        </p:tav>
                                      </p:tavLst>
                                    </p:anim>
                                    <p:anim calcmode="lin" valueType="num">
                                      <p:cBhvr>
                                        <p:cTn id="21" dur="500" fill="hold"/>
                                        <p:tgtEl>
                                          <p:spTgt spid="78"/>
                                        </p:tgtEl>
                                        <p:attrNameLst>
                                          <p:attrName>ppt_x</p:attrName>
                                        </p:attrNameLst>
                                      </p:cBhvr>
                                      <p:tavLst>
                                        <p:tav tm="0">
                                          <p:val>
                                            <p:fltVal val="0.5"/>
                                          </p:val>
                                        </p:tav>
                                        <p:tav tm="100000">
                                          <p:val>
                                            <p:strVal val="#ppt_x"/>
                                          </p:val>
                                        </p:tav>
                                      </p:tavLst>
                                    </p:anim>
                                    <p:anim calcmode="lin" valueType="num">
                                      <p:cBhvr>
                                        <p:cTn id="22" dur="500" fill="hold"/>
                                        <p:tgtEl>
                                          <p:spTgt spid="78"/>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 calcmode="lin" valueType="num">
                                      <p:cBhvr>
                                        <p:cTn id="27" dur="500" fill="hold"/>
                                        <p:tgtEl>
                                          <p:spTgt spid="81"/>
                                        </p:tgtEl>
                                        <p:attrNameLst>
                                          <p:attrName>ppt_x</p:attrName>
                                        </p:attrNameLst>
                                      </p:cBhvr>
                                      <p:tavLst>
                                        <p:tav tm="0">
                                          <p:val>
                                            <p:fltVal val="0.5"/>
                                          </p:val>
                                        </p:tav>
                                        <p:tav tm="100000">
                                          <p:val>
                                            <p:strVal val="#ppt_x"/>
                                          </p:val>
                                        </p:tav>
                                      </p:tavLst>
                                    </p:anim>
                                    <p:anim calcmode="lin" valueType="num">
                                      <p:cBhvr>
                                        <p:cTn id="28" dur="500" fill="hold"/>
                                        <p:tgtEl>
                                          <p:spTgt spid="81"/>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
                                  </p:stCondLst>
                                  <p:childTnLst>
                                    <p:set>
                                      <p:cBhvr>
                                        <p:cTn id="30" dur="1" fill="hold">
                                          <p:stCondLst>
                                            <p:cond delay="0"/>
                                          </p:stCondLst>
                                        </p:cTn>
                                        <p:tgtEl>
                                          <p:spTgt spid="84"/>
                                        </p:tgtEl>
                                        <p:attrNameLst>
                                          <p:attrName>style.visibility</p:attrName>
                                        </p:attrNameLst>
                                      </p:cBhvr>
                                      <p:to>
                                        <p:strVal val="visible"/>
                                      </p:to>
                                    </p:set>
                                    <p:anim calcmode="lin" valueType="num">
                                      <p:cBhvr>
                                        <p:cTn id="31" dur="500" fill="hold"/>
                                        <p:tgtEl>
                                          <p:spTgt spid="84"/>
                                        </p:tgtEl>
                                        <p:attrNameLst>
                                          <p:attrName>ppt_w</p:attrName>
                                        </p:attrNameLst>
                                      </p:cBhvr>
                                      <p:tavLst>
                                        <p:tav tm="0">
                                          <p:val>
                                            <p:fltVal val="0"/>
                                          </p:val>
                                        </p:tav>
                                        <p:tav tm="100000">
                                          <p:val>
                                            <p:strVal val="#ppt_w"/>
                                          </p:val>
                                        </p:tav>
                                      </p:tavLst>
                                    </p:anim>
                                    <p:anim calcmode="lin" valueType="num">
                                      <p:cBhvr>
                                        <p:cTn id="32" dur="500" fill="hold"/>
                                        <p:tgtEl>
                                          <p:spTgt spid="84"/>
                                        </p:tgtEl>
                                        <p:attrNameLst>
                                          <p:attrName>ppt_h</p:attrName>
                                        </p:attrNameLst>
                                      </p:cBhvr>
                                      <p:tavLst>
                                        <p:tav tm="0">
                                          <p:val>
                                            <p:fltVal val="0"/>
                                          </p:val>
                                        </p:tav>
                                        <p:tav tm="100000">
                                          <p:val>
                                            <p:strVal val="#ppt_h"/>
                                          </p:val>
                                        </p:tav>
                                      </p:tavLst>
                                    </p:anim>
                                    <p:anim calcmode="lin" valueType="num">
                                      <p:cBhvr>
                                        <p:cTn id="33" dur="500" fill="hold"/>
                                        <p:tgtEl>
                                          <p:spTgt spid="84"/>
                                        </p:tgtEl>
                                        <p:attrNameLst>
                                          <p:attrName>ppt_x</p:attrName>
                                        </p:attrNameLst>
                                      </p:cBhvr>
                                      <p:tavLst>
                                        <p:tav tm="0">
                                          <p:val>
                                            <p:fltVal val="0.5"/>
                                          </p:val>
                                        </p:tav>
                                        <p:tav tm="100000">
                                          <p:val>
                                            <p:strVal val="#ppt_x"/>
                                          </p:val>
                                        </p:tav>
                                      </p:tavLst>
                                    </p:anim>
                                    <p:anim calcmode="lin" valueType="num">
                                      <p:cBhvr>
                                        <p:cTn id="34" dur="500" fill="hold"/>
                                        <p:tgtEl>
                                          <p:spTgt spid="84"/>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87"/>
                                        </p:tgtEl>
                                        <p:attrNameLst>
                                          <p:attrName>style.visibility</p:attrName>
                                        </p:attrNameLst>
                                      </p:cBhvr>
                                      <p:to>
                                        <p:strVal val="visible"/>
                                      </p:to>
                                    </p:set>
                                    <p:anim calcmode="lin" valueType="num">
                                      <p:cBhvr>
                                        <p:cTn id="37" dur="500" fill="hold"/>
                                        <p:tgtEl>
                                          <p:spTgt spid="87"/>
                                        </p:tgtEl>
                                        <p:attrNameLst>
                                          <p:attrName>ppt_w</p:attrName>
                                        </p:attrNameLst>
                                      </p:cBhvr>
                                      <p:tavLst>
                                        <p:tav tm="0">
                                          <p:val>
                                            <p:fltVal val="0"/>
                                          </p:val>
                                        </p:tav>
                                        <p:tav tm="100000">
                                          <p:val>
                                            <p:strVal val="#ppt_w"/>
                                          </p:val>
                                        </p:tav>
                                      </p:tavLst>
                                    </p:anim>
                                    <p:anim calcmode="lin" valueType="num">
                                      <p:cBhvr>
                                        <p:cTn id="38" dur="500" fill="hold"/>
                                        <p:tgtEl>
                                          <p:spTgt spid="87"/>
                                        </p:tgtEl>
                                        <p:attrNameLst>
                                          <p:attrName>ppt_h</p:attrName>
                                        </p:attrNameLst>
                                      </p:cBhvr>
                                      <p:tavLst>
                                        <p:tav tm="0">
                                          <p:val>
                                            <p:fltVal val="0"/>
                                          </p:val>
                                        </p:tav>
                                        <p:tav tm="100000">
                                          <p:val>
                                            <p:strVal val="#ppt_h"/>
                                          </p:val>
                                        </p:tav>
                                      </p:tavLst>
                                    </p:anim>
                                    <p:anim calcmode="lin" valueType="num">
                                      <p:cBhvr>
                                        <p:cTn id="39" dur="500" fill="hold"/>
                                        <p:tgtEl>
                                          <p:spTgt spid="87"/>
                                        </p:tgtEl>
                                        <p:attrNameLst>
                                          <p:attrName>ppt_x</p:attrName>
                                        </p:attrNameLst>
                                      </p:cBhvr>
                                      <p:tavLst>
                                        <p:tav tm="0">
                                          <p:val>
                                            <p:fltVal val="0.5"/>
                                          </p:val>
                                        </p:tav>
                                        <p:tav tm="100000">
                                          <p:val>
                                            <p:strVal val="#ppt_x"/>
                                          </p:val>
                                        </p:tav>
                                      </p:tavLst>
                                    </p:anim>
                                    <p:anim calcmode="lin" valueType="num">
                                      <p:cBhvr>
                                        <p:cTn id="40" dur="500" fill="hold"/>
                                        <p:tgtEl>
                                          <p:spTgt spid="8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90"/>
                                        </p:tgtEl>
                                        <p:attrNameLst>
                                          <p:attrName>style.visibility</p:attrName>
                                        </p:attrNameLst>
                                      </p:cBhvr>
                                      <p:to>
                                        <p:strVal val="visible"/>
                                      </p:to>
                                    </p:set>
                                    <p:anim calcmode="lin" valueType="num">
                                      <p:cBhvr>
                                        <p:cTn id="43" dur="500" fill="hold"/>
                                        <p:tgtEl>
                                          <p:spTgt spid="90"/>
                                        </p:tgtEl>
                                        <p:attrNameLst>
                                          <p:attrName>ppt_w</p:attrName>
                                        </p:attrNameLst>
                                      </p:cBhvr>
                                      <p:tavLst>
                                        <p:tav tm="0">
                                          <p:val>
                                            <p:fltVal val="0"/>
                                          </p:val>
                                        </p:tav>
                                        <p:tav tm="100000">
                                          <p:val>
                                            <p:strVal val="#ppt_w"/>
                                          </p:val>
                                        </p:tav>
                                      </p:tavLst>
                                    </p:anim>
                                    <p:anim calcmode="lin" valueType="num">
                                      <p:cBhvr>
                                        <p:cTn id="44" dur="500" fill="hold"/>
                                        <p:tgtEl>
                                          <p:spTgt spid="90"/>
                                        </p:tgtEl>
                                        <p:attrNameLst>
                                          <p:attrName>ppt_h</p:attrName>
                                        </p:attrNameLst>
                                      </p:cBhvr>
                                      <p:tavLst>
                                        <p:tav tm="0">
                                          <p:val>
                                            <p:fltVal val="0"/>
                                          </p:val>
                                        </p:tav>
                                        <p:tav tm="100000">
                                          <p:val>
                                            <p:strVal val="#ppt_h"/>
                                          </p:val>
                                        </p:tav>
                                      </p:tavLst>
                                    </p:anim>
                                    <p:anim calcmode="lin" valueType="num">
                                      <p:cBhvr>
                                        <p:cTn id="45" dur="500" fill="hold"/>
                                        <p:tgtEl>
                                          <p:spTgt spid="90"/>
                                        </p:tgtEl>
                                        <p:attrNameLst>
                                          <p:attrName>ppt_x</p:attrName>
                                        </p:attrNameLst>
                                      </p:cBhvr>
                                      <p:tavLst>
                                        <p:tav tm="0">
                                          <p:val>
                                            <p:fltVal val="0.5"/>
                                          </p:val>
                                        </p:tav>
                                        <p:tav tm="100000">
                                          <p:val>
                                            <p:strVal val="#ppt_x"/>
                                          </p:val>
                                        </p:tav>
                                      </p:tavLst>
                                    </p:anim>
                                    <p:anim calcmode="lin" valueType="num">
                                      <p:cBhvr>
                                        <p:cTn id="46" dur="500" fill="hold"/>
                                        <p:tgtEl>
                                          <p:spTgt spid="90"/>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93"/>
                                        </p:tgtEl>
                                        <p:attrNameLst>
                                          <p:attrName>style.visibility</p:attrName>
                                        </p:attrNameLst>
                                      </p:cBhvr>
                                      <p:to>
                                        <p:strVal val="visible"/>
                                      </p:to>
                                    </p:set>
                                    <p:anim calcmode="lin" valueType="num">
                                      <p:cBhvr>
                                        <p:cTn id="49" dur="500" fill="hold"/>
                                        <p:tgtEl>
                                          <p:spTgt spid="93"/>
                                        </p:tgtEl>
                                        <p:attrNameLst>
                                          <p:attrName>ppt_w</p:attrName>
                                        </p:attrNameLst>
                                      </p:cBhvr>
                                      <p:tavLst>
                                        <p:tav tm="0">
                                          <p:val>
                                            <p:fltVal val="0"/>
                                          </p:val>
                                        </p:tav>
                                        <p:tav tm="100000">
                                          <p:val>
                                            <p:strVal val="#ppt_w"/>
                                          </p:val>
                                        </p:tav>
                                      </p:tavLst>
                                    </p:anim>
                                    <p:anim calcmode="lin" valueType="num">
                                      <p:cBhvr>
                                        <p:cTn id="50" dur="500" fill="hold"/>
                                        <p:tgtEl>
                                          <p:spTgt spid="93"/>
                                        </p:tgtEl>
                                        <p:attrNameLst>
                                          <p:attrName>ppt_h</p:attrName>
                                        </p:attrNameLst>
                                      </p:cBhvr>
                                      <p:tavLst>
                                        <p:tav tm="0">
                                          <p:val>
                                            <p:fltVal val="0"/>
                                          </p:val>
                                        </p:tav>
                                        <p:tav tm="100000">
                                          <p:val>
                                            <p:strVal val="#ppt_h"/>
                                          </p:val>
                                        </p:tav>
                                      </p:tavLst>
                                    </p:anim>
                                    <p:anim calcmode="lin" valueType="num">
                                      <p:cBhvr>
                                        <p:cTn id="51" dur="500" fill="hold"/>
                                        <p:tgtEl>
                                          <p:spTgt spid="93"/>
                                        </p:tgtEl>
                                        <p:attrNameLst>
                                          <p:attrName>ppt_x</p:attrName>
                                        </p:attrNameLst>
                                      </p:cBhvr>
                                      <p:tavLst>
                                        <p:tav tm="0">
                                          <p:val>
                                            <p:fltVal val="0.5"/>
                                          </p:val>
                                        </p:tav>
                                        <p:tav tm="100000">
                                          <p:val>
                                            <p:strVal val="#ppt_x"/>
                                          </p:val>
                                        </p:tav>
                                      </p:tavLst>
                                    </p:anim>
                                    <p:anim calcmode="lin" valueType="num">
                                      <p:cBhvr>
                                        <p:cTn id="52" dur="500" fill="hold"/>
                                        <p:tgtEl>
                                          <p:spTgt spid="93"/>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96"/>
                                        </p:tgtEl>
                                        <p:attrNameLst>
                                          <p:attrName>style.visibility</p:attrName>
                                        </p:attrNameLst>
                                      </p:cBhvr>
                                      <p:to>
                                        <p:strVal val="visible"/>
                                      </p:to>
                                    </p:set>
                                    <p:anim calcmode="lin" valueType="num">
                                      <p:cBhvr>
                                        <p:cTn id="55" dur="500" fill="hold"/>
                                        <p:tgtEl>
                                          <p:spTgt spid="96"/>
                                        </p:tgtEl>
                                        <p:attrNameLst>
                                          <p:attrName>ppt_w</p:attrName>
                                        </p:attrNameLst>
                                      </p:cBhvr>
                                      <p:tavLst>
                                        <p:tav tm="0">
                                          <p:val>
                                            <p:fltVal val="0"/>
                                          </p:val>
                                        </p:tav>
                                        <p:tav tm="100000">
                                          <p:val>
                                            <p:strVal val="#ppt_w"/>
                                          </p:val>
                                        </p:tav>
                                      </p:tavLst>
                                    </p:anim>
                                    <p:anim calcmode="lin" valueType="num">
                                      <p:cBhvr>
                                        <p:cTn id="56" dur="500" fill="hold"/>
                                        <p:tgtEl>
                                          <p:spTgt spid="96"/>
                                        </p:tgtEl>
                                        <p:attrNameLst>
                                          <p:attrName>ppt_h</p:attrName>
                                        </p:attrNameLst>
                                      </p:cBhvr>
                                      <p:tavLst>
                                        <p:tav tm="0">
                                          <p:val>
                                            <p:fltVal val="0"/>
                                          </p:val>
                                        </p:tav>
                                        <p:tav tm="100000">
                                          <p:val>
                                            <p:strVal val="#ppt_h"/>
                                          </p:val>
                                        </p:tav>
                                      </p:tavLst>
                                    </p:anim>
                                    <p:anim calcmode="lin" valueType="num">
                                      <p:cBhvr>
                                        <p:cTn id="57" dur="500" fill="hold"/>
                                        <p:tgtEl>
                                          <p:spTgt spid="96"/>
                                        </p:tgtEl>
                                        <p:attrNameLst>
                                          <p:attrName>ppt_x</p:attrName>
                                        </p:attrNameLst>
                                      </p:cBhvr>
                                      <p:tavLst>
                                        <p:tav tm="0">
                                          <p:val>
                                            <p:fltVal val="0.5"/>
                                          </p:val>
                                        </p:tav>
                                        <p:tav tm="100000">
                                          <p:val>
                                            <p:strVal val="#ppt_x"/>
                                          </p:val>
                                        </p:tav>
                                      </p:tavLst>
                                    </p:anim>
                                    <p:anim calcmode="lin" valueType="num">
                                      <p:cBhvr>
                                        <p:cTn id="58" dur="500" fill="hold"/>
                                        <p:tgtEl>
                                          <p:spTgt spid="96"/>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 calcmode="lin" valueType="num">
                                      <p:cBhvr>
                                        <p:cTn id="63" dur="500" fill="hold"/>
                                        <p:tgtEl>
                                          <p:spTgt spid="99"/>
                                        </p:tgtEl>
                                        <p:attrNameLst>
                                          <p:attrName>ppt_x</p:attrName>
                                        </p:attrNameLst>
                                      </p:cBhvr>
                                      <p:tavLst>
                                        <p:tav tm="0">
                                          <p:val>
                                            <p:fltVal val="0.5"/>
                                          </p:val>
                                        </p:tav>
                                        <p:tav tm="100000">
                                          <p:val>
                                            <p:strVal val="#ppt_x"/>
                                          </p:val>
                                        </p:tav>
                                      </p:tavLst>
                                    </p:anim>
                                    <p:anim calcmode="lin" valueType="num">
                                      <p:cBhvr>
                                        <p:cTn id="64" dur="500" fill="hold"/>
                                        <p:tgtEl>
                                          <p:spTgt spid="99"/>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500" fill="hold"/>
                                        <p:tgtEl>
                                          <p:spTgt spid="102"/>
                                        </p:tgtEl>
                                        <p:attrNameLst>
                                          <p:attrName>ppt_w</p:attrName>
                                        </p:attrNameLst>
                                      </p:cBhvr>
                                      <p:tavLst>
                                        <p:tav tm="0">
                                          <p:val>
                                            <p:fltVal val="0"/>
                                          </p:val>
                                        </p:tav>
                                        <p:tav tm="100000">
                                          <p:val>
                                            <p:strVal val="#ppt_w"/>
                                          </p:val>
                                        </p:tav>
                                      </p:tavLst>
                                    </p:anim>
                                    <p:anim calcmode="lin" valueType="num">
                                      <p:cBhvr>
                                        <p:cTn id="68" dur="500" fill="hold"/>
                                        <p:tgtEl>
                                          <p:spTgt spid="102"/>
                                        </p:tgtEl>
                                        <p:attrNameLst>
                                          <p:attrName>ppt_h</p:attrName>
                                        </p:attrNameLst>
                                      </p:cBhvr>
                                      <p:tavLst>
                                        <p:tav tm="0">
                                          <p:val>
                                            <p:fltVal val="0"/>
                                          </p:val>
                                        </p:tav>
                                        <p:tav tm="100000">
                                          <p:val>
                                            <p:strVal val="#ppt_h"/>
                                          </p:val>
                                        </p:tav>
                                      </p:tavLst>
                                    </p:anim>
                                    <p:anim calcmode="lin" valueType="num">
                                      <p:cBhvr>
                                        <p:cTn id="69" dur="500" fill="hold"/>
                                        <p:tgtEl>
                                          <p:spTgt spid="102"/>
                                        </p:tgtEl>
                                        <p:attrNameLst>
                                          <p:attrName>ppt_x</p:attrName>
                                        </p:attrNameLst>
                                      </p:cBhvr>
                                      <p:tavLst>
                                        <p:tav tm="0">
                                          <p:val>
                                            <p:fltVal val="0.5"/>
                                          </p:val>
                                        </p:tav>
                                        <p:tav tm="100000">
                                          <p:val>
                                            <p:strVal val="#ppt_x"/>
                                          </p:val>
                                        </p:tav>
                                      </p:tavLst>
                                    </p:anim>
                                    <p:anim calcmode="lin" valueType="num">
                                      <p:cBhvr>
                                        <p:cTn id="70" dur="500" fill="hold"/>
                                        <p:tgtEl>
                                          <p:spTgt spid="102"/>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 calcmode="lin" valueType="num">
                                      <p:cBhvr>
                                        <p:cTn id="75" dur="500" fill="hold"/>
                                        <p:tgtEl>
                                          <p:spTgt spid="105"/>
                                        </p:tgtEl>
                                        <p:attrNameLst>
                                          <p:attrName>ppt_x</p:attrName>
                                        </p:attrNameLst>
                                      </p:cBhvr>
                                      <p:tavLst>
                                        <p:tav tm="0">
                                          <p:val>
                                            <p:fltVal val="0.5"/>
                                          </p:val>
                                        </p:tav>
                                        <p:tav tm="100000">
                                          <p:val>
                                            <p:strVal val="#ppt_x"/>
                                          </p:val>
                                        </p:tav>
                                      </p:tavLst>
                                    </p:anim>
                                    <p:anim calcmode="lin" valueType="num">
                                      <p:cBhvr>
                                        <p:cTn id="76" dur="500" fill="hold"/>
                                        <p:tgtEl>
                                          <p:spTgt spid="105"/>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08"/>
                                        </p:tgtEl>
                                        <p:attrNameLst>
                                          <p:attrName>style.visibility</p:attrName>
                                        </p:attrNameLst>
                                      </p:cBhvr>
                                      <p:to>
                                        <p:strVal val="visible"/>
                                      </p:to>
                                    </p:set>
                                    <p:anim calcmode="lin" valueType="num">
                                      <p:cBhvr>
                                        <p:cTn id="79" dur="500" fill="hold"/>
                                        <p:tgtEl>
                                          <p:spTgt spid="108"/>
                                        </p:tgtEl>
                                        <p:attrNameLst>
                                          <p:attrName>ppt_w</p:attrName>
                                        </p:attrNameLst>
                                      </p:cBhvr>
                                      <p:tavLst>
                                        <p:tav tm="0">
                                          <p:val>
                                            <p:fltVal val="0"/>
                                          </p:val>
                                        </p:tav>
                                        <p:tav tm="100000">
                                          <p:val>
                                            <p:strVal val="#ppt_w"/>
                                          </p:val>
                                        </p:tav>
                                      </p:tavLst>
                                    </p:anim>
                                    <p:anim calcmode="lin" valueType="num">
                                      <p:cBhvr>
                                        <p:cTn id="80" dur="500" fill="hold"/>
                                        <p:tgtEl>
                                          <p:spTgt spid="108"/>
                                        </p:tgtEl>
                                        <p:attrNameLst>
                                          <p:attrName>ppt_h</p:attrName>
                                        </p:attrNameLst>
                                      </p:cBhvr>
                                      <p:tavLst>
                                        <p:tav tm="0">
                                          <p:val>
                                            <p:fltVal val="0"/>
                                          </p:val>
                                        </p:tav>
                                        <p:tav tm="100000">
                                          <p:val>
                                            <p:strVal val="#ppt_h"/>
                                          </p:val>
                                        </p:tav>
                                      </p:tavLst>
                                    </p:anim>
                                    <p:anim calcmode="lin" valueType="num">
                                      <p:cBhvr>
                                        <p:cTn id="81" dur="500" fill="hold"/>
                                        <p:tgtEl>
                                          <p:spTgt spid="108"/>
                                        </p:tgtEl>
                                        <p:attrNameLst>
                                          <p:attrName>ppt_x</p:attrName>
                                        </p:attrNameLst>
                                      </p:cBhvr>
                                      <p:tavLst>
                                        <p:tav tm="0">
                                          <p:val>
                                            <p:fltVal val="0.5"/>
                                          </p:val>
                                        </p:tav>
                                        <p:tav tm="100000">
                                          <p:val>
                                            <p:strVal val="#ppt_x"/>
                                          </p:val>
                                        </p:tav>
                                      </p:tavLst>
                                    </p:anim>
                                    <p:anim calcmode="lin" valueType="num">
                                      <p:cBhvr>
                                        <p:cTn id="82" dur="500" fill="hold"/>
                                        <p:tgtEl>
                                          <p:spTgt spid="108"/>
                                        </p:tgtEl>
                                        <p:attrNameLst>
                                          <p:attrName>ppt_y</p:attrName>
                                        </p:attrNameLst>
                                      </p:cBhvr>
                                      <p:tavLst>
                                        <p:tav tm="0">
                                          <p:val>
                                            <p:fltVal val="0.5"/>
                                          </p:val>
                                        </p:tav>
                                        <p:tav tm="100000">
                                          <p:val>
                                            <p:strVal val="#ppt_y"/>
                                          </p:val>
                                        </p:tav>
                                      </p:tavLst>
                                    </p:anim>
                                  </p:childTnLst>
                                </p:cTn>
                              </p:par>
                              <p:par>
                                <p:cTn id="83" presetID="26" presetClass="emph" presetSubtype="0" repeatCount="3000" fill="hold" nodeType="withEffect">
                                  <p:stCondLst>
                                    <p:cond delay="600"/>
                                  </p:stCondLst>
                                  <p:childTnLst>
                                    <p:animEffect transition="out" filter="fade">
                                      <p:cBhvr>
                                        <p:cTn id="84" dur="500" tmFilter="0, 0; .2, .5; .8, .5; 1, 0"/>
                                        <p:tgtEl>
                                          <p:spTgt spid="72"/>
                                        </p:tgtEl>
                                      </p:cBhvr>
                                    </p:animEffect>
                                    <p:animScale>
                                      <p:cBhvr>
                                        <p:cTn id="85" dur="250" autoRev="1" fill="hold"/>
                                        <p:tgtEl>
                                          <p:spTgt spid="72"/>
                                        </p:tgtEl>
                                      </p:cBhvr>
                                      <p:by x="105000" y="105000"/>
                                    </p:animScale>
                                  </p:childTnLst>
                                </p:cTn>
                              </p:par>
                              <p:par>
                                <p:cTn id="86" presetID="26" presetClass="emph" presetSubtype="0" repeatCount="3000" fill="hold" nodeType="withEffect">
                                  <p:stCondLst>
                                    <p:cond delay="710"/>
                                  </p:stCondLst>
                                  <p:childTnLst>
                                    <p:animEffect transition="out" filter="fade">
                                      <p:cBhvr>
                                        <p:cTn id="87" dur="500" tmFilter="0, 0; .2, .5; .8, .5; 1, 0"/>
                                        <p:tgtEl>
                                          <p:spTgt spid="93"/>
                                        </p:tgtEl>
                                      </p:cBhvr>
                                    </p:animEffect>
                                    <p:animScale>
                                      <p:cBhvr>
                                        <p:cTn id="88" dur="250" autoRev="1" fill="hold"/>
                                        <p:tgtEl>
                                          <p:spTgt spid="93"/>
                                        </p:tgtEl>
                                      </p:cBhvr>
                                      <p:by x="105000" y="105000"/>
                                    </p:animScale>
                                  </p:childTnLst>
                                </p:cTn>
                              </p:par>
                              <p:par>
                                <p:cTn id="89" presetID="26" presetClass="emph" presetSubtype="0" repeatCount="3000" fill="hold" nodeType="withEffect">
                                  <p:stCondLst>
                                    <p:cond delay="410"/>
                                  </p:stCondLst>
                                  <p:childTnLst>
                                    <p:animEffect transition="out" filter="fade">
                                      <p:cBhvr>
                                        <p:cTn id="90" dur="500" tmFilter="0, 0; .2, .5; .8, .5; 1, 0"/>
                                        <p:tgtEl>
                                          <p:spTgt spid="99"/>
                                        </p:tgtEl>
                                      </p:cBhvr>
                                    </p:animEffect>
                                    <p:animScale>
                                      <p:cBhvr>
                                        <p:cTn id="91" dur="250" autoRev="1" fill="hold"/>
                                        <p:tgtEl>
                                          <p:spTgt spid="99"/>
                                        </p:tgtEl>
                                      </p:cBhvr>
                                      <p:by x="105000" y="105000"/>
                                    </p:animScale>
                                  </p:childTnLst>
                                </p:cTn>
                              </p:par>
                              <p:par>
                                <p:cTn id="92" presetID="26" presetClass="emph" presetSubtype="0" repeatCount="3000" fill="hold" nodeType="withEffect">
                                  <p:stCondLst>
                                    <p:cond delay="810"/>
                                  </p:stCondLst>
                                  <p:childTnLst>
                                    <p:animEffect transition="out" filter="fade">
                                      <p:cBhvr>
                                        <p:cTn id="93" dur="500" tmFilter="0, 0; .2, .5; .8, .5; 1, 0"/>
                                        <p:tgtEl>
                                          <p:spTgt spid="102"/>
                                        </p:tgtEl>
                                      </p:cBhvr>
                                    </p:animEffect>
                                    <p:animScale>
                                      <p:cBhvr>
                                        <p:cTn id="94" dur="250" autoRev="1" fill="hold"/>
                                        <p:tgtEl>
                                          <p:spTgt spid="102"/>
                                        </p:tgtEl>
                                      </p:cBhvr>
                                      <p:by x="105000" y="105000"/>
                                    </p:animScale>
                                  </p:childTnLst>
                                </p:cTn>
                              </p:par>
                              <p:par>
                                <p:cTn id="95" presetID="15"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1000" fill="hold"/>
                                        <p:tgtEl>
                                          <p:spTgt spid="68"/>
                                        </p:tgtEl>
                                        <p:attrNameLst>
                                          <p:attrName>ppt_w</p:attrName>
                                        </p:attrNameLst>
                                      </p:cBhvr>
                                      <p:tavLst>
                                        <p:tav tm="0">
                                          <p:val>
                                            <p:fltVal val="0"/>
                                          </p:val>
                                        </p:tav>
                                        <p:tav tm="100000">
                                          <p:val>
                                            <p:strVal val="#ppt_w"/>
                                          </p:val>
                                        </p:tav>
                                      </p:tavLst>
                                    </p:anim>
                                    <p:anim calcmode="lin" valueType="num">
                                      <p:cBhvr>
                                        <p:cTn id="98" dur="1000" fill="hold"/>
                                        <p:tgtEl>
                                          <p:spTgt spid="68"/>
                                        </p:tgtEl>
                                        <p:attrNameLst>
                                          <p:attrName>ppt_h</p:attrName>
                                        </p:attrNameLst>
                                      </p:cBhvr>
                                      <p:tavLst>
                                        <p:tav tm="0">
                                          <p:val>
                                            <p:fltVal val="0"/>
                                          </p:val>
                                        </p:tav>
                                        <p:tav tm="100000">
                                          <p:val>
                                            <p:strVal val="#ppt_h"/>
                                          </p:val>
                                        </p:tav>
                                      </p:tavLst>
                                    </p:anim>
                                    <p:anim calcmode="lin" valueType="num">
                                      <p:cBhvr>
                                        <p:cTn id="99" dur="1000" fill="hold"/>
                                        <p:tgtEl>
                                          <p:spTgt spid="68"/>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68"/>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nodeType="withEffect">
                                  <p:stCondLst>
                                    <p:cond delay="250"/>
                                  </p:stCondLst>
                                  <p:childTnLst>
                                    <p:set>
                                      <p:cBhvr>
                                        <p:cTn id="102" dur="1" fill="hold">
                                          <p:stCondLst>
                                            <p:cond delay="0"/>
                                          </p:stCondLst>
                                        </p:cTn>
                                        <p:tgtEl>
                                          <p:spTgt spid="69"/>
                                        </p:tgtEl>
                                        <p:attrNameLst>
                                          <p:attrName>style.visibility</p:attrName>
                                        </p:attrNameLst>
                                      </p:cBhvr>
                                      <p:to>
                                        <p:strVal val="visible"/>
                                      </p:to>
                                    </p:set>
                                    <p:anim calcmode="lin" valueType="num">
                                      <p:cBhvr>
                                        <p:cTn id="103" dur="1000" fill="hold"/>
                                        <p:tgtEl>
                                          <p:spTgt spid="69"/>
                                        </p:tgtEl>
                                        <p:attrNameLst>
                                          <p:attrName>ppt_w</p:attrName>
                                        </p:attrNameLst>
                                      </p:cBhvr>
                                      <p:tavLst>
                                        <p:tav tm="0">
                                          <p:val>
                                            <p:fltVal val="0"/>
                                          </p:val>
                                        </p:tav>
                                        <p:tav tm="100000">
                                          <p:val>
                                            <p:strVal val="#ppt_w"/>
                                          </p:val>
                                        </p:tav>
                                      </p:tavLst>
                                    </p:anim>
                                    <p:anim calcmode="lin" valueType="num">
                                      <p:cBhvr>
                                        <p:cTn id="104" dur="1000" fill="hold"/>
                                        <p:tgtEl>
                                          <p:spTgt spid="69"/>
                                        </p:tgtEl>
                                        <p:attrNameLst>
                                          <p:attrName>ppt_h</p:attrName>
                                        </p:attrNameLst>
                                      </p:cBhvr>
                                      <p:tavLst>
                                        <p:tav tm="0">
                                          <p:val>
                                            <p:fltVal val="0"/>
                                          </p:val>
                                        </p:tav>
                                        <p:tav tm="100000">
                                          <p:val>
                                            <p:strVal val="#ppt_h"/>
                                          </p:val>
                                        </p:tav>
                                      </p:tavLst>
                                    </p:anim>
                                    <p:anim calcmode="lin" valueType="num">
                                      <p:cBhvr>
                                        <p:cTn id="105"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69"/>
                                        </p:tgtEl>
                                        <p:attrNameLst>
                                          <p:attrName>ppt_y</p:attrName>
                                        </p:attrNameLst>
                                      </p:cBhvr>
                                      <p:tavLst>
                                        <p:tav tm="0" fmla="#ppt_y+(sin(-2*pi*(1-$))*-#ppt_x+cos(-2*pi*(1-$))*(1-#ppt_y))*(1-$)">
                                          <p:val>
                                            <p:fltVal val="0"/>
                                          </p:val>
                                        </p:tav>
                                        <p:tav tm="100000">
                                          <p:val>
                                            <p:fltVal val="1"/>
                                          </p:val>
                                        </p:tav>
                                      </p:tavLst>
                                    </p:anim>
                                  </p:childTnLst>
                                </p:cTn>
                              </p:par>
                              <p:par>
                                <p:cTn id="107" presetID="15" presetClass="entr" presetSubtype="0" fill="hold" nodeType="withEffect">
                                  <p:stCondLst>
                                    <p:cond delay="500"/>
                                  </p:stCondLst>
                                  <p:childTnLst>
                                    <p:set>
                                      <p:cBhvr>
                                        <p:cTn id="108" dur="1" fill="hold">
                                          <p:stCondLst>
                                            <p:cond delay="0"/>
                                          </p:stCondLst>
                                        </p:cTn>
                                        <p:tgtEl>
                                          <p:spTgt spid="70"/>
                                        </p:tgtEl>
                                        <p:attrNameLst>
                                          <p:attrName>style.visibility</p:attrName>
                                        </p:attrNameLst>
                                      </p:cBhvr>
                                      <p:to>
                                        <p:strVal val="visible"/>
                                      </p:to>
                                    </p:set>
                                    <p:anim calcmode="lin" valueType="num">
                                      <p:cBhvr>
                                        <p:cTn id="109" dur="1000" fill="hold"/>
                                        <p:tgtEl>
                                          <p:spTgt spid="70"/>
                                        </p:tgtEl>
                                        <p:attrNameLst>
                                          <p:attrName>ppt_w</p:attrName>
                                        </p:attrNameLst>
                                      </p:cBhvr>
                                      <p:tavLst>
                                        <p:tav tm="0">
                                          <p:val>
                                            <p:fltVal val="0"/>
                                          </p:val>
                                        </p:tav>
                                        <p:tav tm="100000">
                                          <p:val>
                                            <p:strVal val="#ppt_w"/>
                                          </p:val>
                                        </p:tav>
                                      </p:tavLst>
                                    </p:anim>
                                    <p:anim calcmode="lin" valueType="num">
                                      <p:cBhvr>
                                        <p:cTn id="110" dur="1000" fill="hold"/>
                                        <p:tgtEl>
                                          <p:spTgt spid="70"/>
                                        </p:tgtEl>
                                        <p:attrNameLst>
                                          <p:attrName>ppt_h</p:attrName>
                                        </p:attrNameLst>
                                      </p:cBhvr>
                                      <p:tavLst>
                                        <p:tav tm="0">
                                          <p:val>
                                            <p:fltVal val="0"/>
                                          </p:val>
                                        </p:tav>
                                        <p:tav tm="100000">
                                          <p:val>
                                            <p:strVal val="#ppt_h"/>
                                          </p:val>
                                        </p:tav>
                                      </p:tavLst>
                                    </p:anim>
                                    <p:anim calcmode="lin" valueType="num">
                                      <p:cBhvr>
                                        <p:cTn id="111" dur="1000" fill="hold"/>
                                        <p:tgtEl>
                                          <p:spTgt spid="70"/>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70"/>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nodeType="withEffect">
                                  <p:stCondLst>
                                    <p:cond delay="750"/>
                                  </p:stCondLst>
                                  <p:childTnLst>
                                    <p:set>
                                      <p:cBhvr>
                                        <p:cTn id="114" dur="1" fill="hold">
                                          <p:stCondLst>
                                            <p:cond delay="0"/>
                                          </p:stCondLst>
                                        </p:cTn>
                                        <p:tgtEl>
                                          <p:spTgt spid="71"/>
                                        </p:tgtEl>
                                        <p:attrNameLst>
                                          <p:attrName>style.visibility</p:attrName>
                                        </p:attrNameLst>
                                      </p:cBhvr>
                                      <p:to>
                                        <p:strVal val="visible"/>
                                      </p:to>
                                    </p:set>
                                    <p:anim calcmode="lin" valueType="num">
                                      <p:cBhvr>
                                        <p:cTn id="115" dur="1000" fill="hold"/>
                                        <p:tgtEl>
                                          <p:spTgt spid="71"/>
                                        </p:tgtEl>
                                        <p:attrNameLst>
                                          <p:attrName>ppt_w</p:attrName>
                                        </p:attrNameLst>
                                      </p:cBhvr>
                                      <p:tavLst>
                                        <p:tav tm="0">
                                          <p:val>
                                            <p:fltVal val="0"/>
                                          </p:val>
                                        </p:tav>
                                        <p:tav tm="100000">
                                          <p:val>
                                            <p:strVal val="#ppt_w"/>
                                          </p:val>
                                        </p:tav>
                                      </p:tavLst>
                                    </p:anim>
                                    <p:anim calcmode="lin" valueType="num">
                                      <p:cBhvr>
                                        <p:cTn id="116" dur="1000" fill="hold"/>
                                        <p:tgtEl>
                                          <p:spTgt spid="71"/>
                                        </p:tgtEl>
                                        <p:attrNameLst>
                                          <p:attrName>ppt_h</p:attrName>
                                        </p:attrNameLst>
                                      </p:cBhvr>
                                      <p:tavLst>
                                        <p:tav tm="0">
                                          <p:val>
                                            <p:fltVal val="0"/>
                                          </p:val>
                                        </p:tav>
                                        <p:tav tm="100000">
                                          <p:val>
                                            <p:strVal val="#ppt_h"/>
                                          </p:val>
                                        </p:tav>
                                      </p:tavLst>
                                    </p:anim>
                                    <p:anim calcmode="lin" valueType="num">
                                      <p:cBhvr>
                                        <p:cTn id="117"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71"/>
                                        </p:tgtEl>
                                        <p:attrNameLst>
                                          <p:attrName>ppt_y</p:attrName>
                                        </p:attrNameLst>
                                      </p:cBhvr>
                                      <p:tavLst>
                                        <p:tav tm="0" fmla="#ppt_y+(sin(-2*pi*(1-$))*-#ppt_x+cos(-2*pi*(1-$))*(1-#ppt_y))*(1-$)">
                                          <p:val>
                                            <p:fltVal val="0"/>
                                          </p:val>
                                        </p:tav>
                                        <p:tav tm="100000">
                                          <p:val>
                                            <p:fltVal val="1"/>
                                          </p:val>
                                        </p:tav>
                                      </p:tavLst>
                                    </p:anim>
                                  </p:childTnLst>
                                </p:cTn>
                              </p:par>
                              <p:par>
                                <p:cTn id="119" presetID="10" presetClass="entr" presetSubtype="0" fill="hold" grpId="0" nodeType="withEffect">
                                  <p:stCondLst>
                                    <p:cond delay="100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500"/>
                                        <p:tgtEl>
                                          <p:spTgt spid="35"/>
                                        </p:tgtEl>
                                      </p:cBhvr>
                                    </p:animEffect>
                                  </p:childTnLst>
                                </p:cTn>
                              </p:par>
                              <p:par>
                                <p:cTn id="122" presetID="10" presetClass="entr" presetSubtype="0" fill="hold" nodeType="withEffect">
                                  <p:stCondLst>
                                    <p:cond delay="120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childTnLst>
                                </p:cTn>
                              </p:par>
                              <p:par>
                                <p:cTn id="125" presetID="10" presetClass="entr" presetSubtype="0" fill="hold" nodeType="withEffect">
                                  <p:stCondLst>
                                    <p:cond delay="1200"/>
                                  </p:stCondLst>
                                  <p:childTnLst>
                                    <p:set>
                                      <p:cBhvr>
                                        <p:cTn id="126" dur="1" fill="hold">
                                          <p:stCondLst>
                                            <p:cond delay="0"/>
                                          </p:stCondLst>
                                        </p:cTn>
                                        <p:tgtEl>
                                          <p:spTgt spid="64"/>
                                        </p:tgtEl>
                                        <p:attrNameLst>
                                          <p:attrName>style.visibility</p:attrName>
                                        </p:attrNameLst>
                                      </p:cBhvr>
                                      <p:to>
                                        <p:strVal val="visible"/>
                                      </p:to>
                                    </p:set>
                                    <p:animEffect transition="in" filter="fade">
                                      <p:cBhvr>
                                        <p:cTn id="127" dur="500"/>
                                        <p:tgtEl>
                                          <p:spTgt spid="64"/>
                                        </p:tgtEl>
                                      </p:cBhvr>
                                    </p:animEffect>
                                  </p:childTnLst>
                                </p:cTn>
                              </p:par>
                              <p:par>
                                <p:cTn id="128" presetID="10" presetClass="entr" presetSubtype="0" fill="hold" nodeType="withEffect">
                                  <p:stCondLst>
                                    <p:cond delay="1200"/>
                                  </p:stCondLst>
                                  <p:childTnLst>
                                    <p:set>
                                      <p:cBhvr>
                                        <p:cTn id="129" dur="1" fill="hold">
                                          <p:stCondLst>
                                            <p:cond delay="0"/>
                                          </p:stCondLst>
                                        </p:cTn>
                                        <p:tgtEl>
                                          <p:spTgt spid="61"/>
                                        </p:tgtEl>
                                        <p:attrNameLst>
                                          <p:attrName>style.visibility</p:attrName>
                                        </p:attrNameLst>
                                      </p:cBhvr>
                                      <p:to>
                                        <p:strVal val="visible"/>
                                      </p:to>
                                    </p:set>
                                    <p:animEffect transition="in" filter="fade">
                                      <p:cBhvr>
                                        <p:cTn id="130" dur="500"/>
                                        <p:tgtEl>
                                          <p:spTgt spid="61"/>
                                        </p:tgtEl>
                                      </p:cBhvr>
                                    </p:animEffect>
                                  </p:childTnLst>
                                </p:cTn>
                              </p:par>
                              <p:par>
                                <p:cTn id="131" presetID="8" presetClass="emph" presetSubtype="0" fill="hold" nodeType="withEffect">
                                  <p:stCondLst>
                                    <p:cond delay="1700"/>
                                  </p:stCondLst>
                                  <p:childTnLst>
                                    <p:animRot by="1200000">
                                      <p:cBhvr>
                                        <p:cTn id="132" dur="5000" fill="hold"/>
                                        <p:tgtEl>
                                          <p:spTgt spid="64"/>
                                        </p:tgtEl>
                                        <p:attrNameLst>
                                          <p:attrName>r</p:attrName>
                                        </p:attrNameLst>
                                      </p:cBhvr>
                                    </p:animRot>
                                  </p:childTnLst>
                                </p:cTn>
                              </p:par>
                              <p:par>
                                <p:cTn id="133" presetID="8" presetClass="emph" presetSubtype="0" fill="hold" nodeType="withEffect">
                                  <p:stCondLst>
                                    <p:cond delay="1700"/>
                                  </p:stCondLst>
                                  <p:childTnLst>
                                    <p:animRot by="21600000">
                                      <p:cBhvr>
                                        <p:cTn id="134" dur="5000" fill="hold"/>
                                        <p:tgtEl>
                                          <p:spTgt spid="61"/>
                                        </p:tgtEl>
                                        <p:attrNameLst>
                                          <p:attrName>r</p:attrName>
                                        </p:attrNameLst>
                                      </p:cBhvr>
                                    </p:animRot>
                                  </p:childTnLst>
                                </p:cTn>
                              </p:par>
                              <p:par>
                                <p:cTn id="135" presetID="10" presetClass="entr" presetSubtype="0" fill="hold" grpId="0" nodeType="withEffect">
                                  <p:stCondLst>
                                    <p:cond delay="1700"/>
                                  </p:stCondLst>
                                  <p:childTnLst>
                                    <p:set>
                                      <p:cBhvr>
                                        <p:cTn id="136" dur="1" fill="hold">
                                          <p:stCondLst>
                                            <p:cond delay="0"/>
                                          </p:stCondLst>
                                        </p:cTn>
                                        <p:tgtEl>
                                          <p:spTgt spid="42"/>
                                        </p:tgtEl>
                                        <p:attrNameLst>
                                          <p:attrName>style.visibility</p:attrName>
                                        </p:attrNameLst>
                                      </p:cBhvr>
                                      <p:to>
                                        <p:strVal val="visible"/>
                                      </p:to>
                                    </p:set>
                                    <p:animEffect transition="in" filter="fade">
                                      <p:cBhvr>
                                        <p:cTn id="137" dur="500"/>
                                        <p:tgtEl>
                                          <p:spTgt spid="42"/>
                                        </p:tgtEl>
                                      </p:cBhvr>
                                    </p:animEffect>
                                  </p:childTnLst>
                                </p:cTn>
                              </p:par>
                              <p:par>
                                <p:cTn id="138" presetID="10" presetClass="entr" presetSubtype="0" fill="hold" grpId="0" nodeType="withEffect">
                                  <p:stCondLst>
                                    <p:cond delay="2100"/>
                                  </p:stCondLst>
                                  <p:childTnLst>
                                    <p:set>
                                      <p:cBhvr>
                                        <p:cTn id="139" dur="1" fill="hold">
                                          <p:stCondLst>
                                            <p:cond delay="0"/>
                                          </p:stCondLst>
                                        </p:cTn>
                                        <p:tgtEl>
                                          <p:spTgt spid="46"/>
                                        </p:tgtEl>
                                        <p:attrNameLst>
                                          <p:attrName>style.visibility</p:attrName>
                                        </p:attrNameLst>
                                      </p:cBhvr>
                                      <p:to>
                                        <p:strVal val="visible"/>
                                      </p:to>
                                    </p:set>
                                    <p:animEffect transition="in" filter="fade">
                                      <p:cBhvr>
                                        <p:cTn id="14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descr="图片包含 植物&#10;&#10;已生成高可信度的说明">
            <a:extLst>
              <a:ext uri="{FF2B5EF4-FFF2-40B4-BE49-F238E27FC236}">
                <a16:creationId xmlns:a16="http://schemas.microsoft.com/office/drawing/2014/main" id="{9A958555-E9D8-46BF-9742-517B8A979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394" y="373972"/>
            <a:ext cx="3441968" cy="442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22846F4-E35D-417A-82A0-6A3B66A00D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561" y="1829365"/>
            <a:ext cx="1423236" cy="242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16">
            <a:extLst>
              <a:ext uri="{FF2B5EF4-FFF2-40B4-BE49-F238E27FC236}">
                <a16:creationId xmlns:a16="http://schemas.microsoft.com/office/drawing/2014/main" id="{7DDBF8F2-0C04-4E52-B030-CAAEB49896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45982"/>
          <a:stretch>
            <a:fillRect/>
          </a:stretch>
        </p:blipFill>
        <p:spPr bwMode="auto">
          <a:xfrm>
            <a:off x="1141942" y="3650393"/>
            <a:ext cx="6860117" cy="85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图片 14" descr="图片包含 鲜花, 植物&#10;&#10;描述已自动生成">
            <a:extLst>
              <a:ext uri="{FF2B5EF4-FFF2-40B4-BE49-F238E27FC236}">
                <a16:creationId xmlns:a16="http://schemas.microsoft.com/office/drawing/2014/main" id="{39A460FE-ED5E-4E20-BA25-8006B4D94C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64906" b="12132"/>
          <a:stretch>
            <a:fillRect/>
          </a:stretch>
        </p:blipFill>
        <p:spPr bwMode="auto">
          <a:xfrm>
            <a:off x="1141942" y="1079040"/>
            <a:ext cx="2814316" cy="339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图片 18">
            <a:extLst>
              <a:ext uri="{FF2B5EF4-FFF2-40B4-BE49-F238E27FC236}">
                <a16:creationId xmlns:a16="http://schemas.microsoft.com/office/drawing/2014/main" id="{D3111FA9-FE61-4434-BF15-064E6498A3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942" y="3503900"/>
            <a:ext cx="6860117"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F8D6D80E-CCBE-49DC-9F1D-D0D823A6C307}"/>
              </a:ext>
            </a:extLst>
          </p:cNvPr>
          <p:cNvSpPr/>
          <p:nvPr/>
        </p:nvSpPr>
        <p:spPr>
          <a:xfrm>
            <a:off x="1748157" y="812257"/>
            <a:ext cx="3079907" cy="1495887"/>
          </a:xfrm>
          <a:prstGeom prst="cloudCallout">
            <a:avLst>
              <a:gd name="adj1" fmla="val 58287"/>
              <a:gd name="adj2" fmla="val 34168"/>
            </a:avLst>
          </a:prstGeom>
          <a:solidFill>
            <a:srgbClr val="CBE1C1"/>
          </a:solidFill>
        </p:spPr>
        <p:style>
          <a:lnRef idx="1">
            <a:schemeClr val="accent6"/>
          </a:lnRef>
          <a:fillRef idx="2">
            <a:schemeClr val="accent6"/>
          </a:fillRef>
          <a:effectRef idx="1">
            <a:schemeClr val="accent6"/>
          </a:effectRef>
          <a:fontRef idx="minor">
            <a:schemeClr val="dk1"/>
          </a:fontRef>
        </p:style>
        <p:txBody>
          <a:bodyPr anchor="ctr"/>
          <a:lstStyle/>
          <a:p>
            <a:pPr algn="ctr" defTabSz="514487">
              <a:defRPr/>
            </a:pPr>
            <a:r>
              <a:rPr lang="en-US" sz="1575" b="1">
                <a:solidFill>
                  <a:srgbClr val="70AD47">
                    <a:lumMod val="50000"/>
                  </a:srgbClr>
                </a:solidFill>
                <a:latin typeface="Times New Roman" panose="02020603050405020304" pitchFamily="18" charset="0"/>
                <a:cs typeface="Times New Roman" panose="02020603050405020304" pitchFamily="18" charset="0"/>
              </a:rPr>
              <a:t>Sắp đến mùa đông rồi, mình cần tìm thật nhiều hạt dẻ để dự trữ, các bạn giúp mình nhé!</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0BDAC-EA7C-491F-9F88-767B663599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718" y="795583"/>
            <a:ext cx="1650716" cy="165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图片 18">
            <a:extLst>
              <a:ext uri="{FF2B5EF4-FFF2-40B4-BE49-F238E27FC236}">
                <a16:creationId xmlns:a16="http://schemas.microsoft.com/office/drawing/2014/main" id="{2E9025C6-D0A4-4BC0-97EE-08FB09EB11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942" y="605025"/>
            <a:ext cx="6860117" cy="140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B250842F-0F7A-481E-B744-4FE0FE3754A9}"/>
              </a:ext>
            </a:extLst>
          </p:cNvPr>
          <p:cNvGrpSpPr>
            <a:grpSpLocks/>
          </p:cNvGrpSpPr>
          <p:nvPr/>
        </p:nvGrpSpPr>
        <p:grpSpPr bwMode="auto">
          <a:xfrm>
            <a:off x="1668360" y="615744"/>
            <a:ext cx="5776314" cy="1385124"/>
            <a:chOff x="935980" y="-48871"/>
            <a:chExt cx="10265420" cy="2461871"/>
          </a:xfrm>
        </p:grpSpPr>
        <p:sp>
          <p:nvSpPr>
            <p:cNvPr id="2" name="Rounded Rectangle 1">
              <a:extLst>
                <a:ext uri="{FF2B5EF4-FFF2-40B4-BE49-F238E27FC236}">
                  <a16:creationId xmlns:a16="http://schemas.microsoft.com/office/drawing/2014/main" id="{72CD6B5B-9C40-4BAC-96A7-21770541832C}"/>
                </a:ext>
              </a:extLst>
            </p:cNvPr>
            <p:cNvSpPr/>
            <p:nvPr/>
          </p:nvSpPr>
          <p:spPr>
            <a:xfrm>
              <a:off x="1041809" y="457050"/>
              <a:ext cx="10159591" cy="1879744"/>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487">
                <a:defRPr/>
              </a:pPr>
              <a:endParaRPr lang="en-US" sz="1013">
                <a:solidFill>
                  <a:prstClr val="white"/>
                </a:solidFill>
                <a:latin typeface="Calibri" panose="020F0502020204030204"/>
              </a:endParaRPr>
            </a:p>
          </p:txBody>
        </p:sp>
        <p:pic>
          <p:nvPicPr>
            <p:cNvPr id="38944" name="Picture 6">
              <a:extLst>
                <a:ext uri="{FF2B5EF4-FFF2-40B4-BE49-F238E27FC236}">
                  <a16:creationId xmlns:a16="http://schemas.microsoft.com/office/drawing/2014/main" id="{641EF770-F073-4779-B91A-8F6687CF5E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980" y="-48871"/>
              <a:ext cx="2505720" cy="246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hlinkClick r:id="rId7" action="ppaction://hlinksldjump"/>
            <a:extLst>
              <a:ext uri="{FF2B5EF4-FFF2-40B4-BE49-F238E27FC236}">
                <a16:creationId xmlns:a16="http://schemas.microsoft.com/office/drawing/2014/main" id="{E71635A2-5CE1-462D-9B0F-58EF6F0229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8361" y="2547534"/>
            <a:ext cx="1904397" cy="80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9" action="ppaction://hlinksldjump"/>
            <a:extLst>
              <a:ext uri="{FF2B5EF4-FFF2-40B4-BE49-F238E27FC236}">
                <a16:creationId xmlns:a16="http://schemas.microsoft.com/office/drawing/2014/main" id="{7396D058-9081-4A1D-974E-49A456717F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5223" y="2547534"/>
            <a:ext cx="1904397" cy="80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id="{80F3927F-8139-40AD-977D-64DCDC3BF2D6}"/>
              </a:ext>
            </a:extLst>
          </p:cNvPr>
          <p:cNvGrpSpPr>
            <a:grpSpLocks/>
          </p:cNvGrpSpPr>
          <p:nvPr/>
        </p:nvGrpSpPr>
        <p:grpSpPr bwMode="auto">
          <a:xfrm>
            <a:off x="3384580" y="2298616"/>
            <a:ext cx="616121" cy="861088"/>
            <a:chOff x="3985437" y="2941753"/>
            <a:chExt cx="1095774" cy="1531482"/>
          </a:xfrm>
        </p:grpSpPr>
        <p:pic>
          <p:nvPicPr>
            <p:cNvPr id="38941" name="Picture 14">
              <a:hlinkClick r:id="rId7" action="ppaction://hlinksldjump"/>
              <a:extLst>
                <a:ext uri="{FF2B5EF4-FFF2-40B4-BE49-F238E27FC236}">
                  <a16:creationId xmlns:a16="http://schemas.microsoft.com/office/drawing/2014/main" id="{5A07CC99-C177-4196-AE02-BD0AB9ABC0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950667">
              <a:off x="3927576" y="3413762"/>
              <a:ext cx="1117334" cy="10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hlinkClick r:id="rId7" action="ppaction://hlinksldjump"/>
              <a:extLst>
                <a:ext uri="{FF2B5EF4-FFF2-40B4-BE49-F238E27FC236}">
                  <a16:creationId xmlns:a16="http://schemas.microsoft.com/office/drawing/2014/main" id="{4B7D0DD5-78D2-481E-BBD8-E73E4A0625DA}"/>
                </a:ext>
              </a:extLst>
            </p:cNvPr>
            <p:cNvSpPr txBox="1"/>
            <p:nvPr/>
          </p:nvSpPr>
          <p:spPr>
            <a:xfrm>
              <a:off x="4396412" y="2941753"/>
              <a:ext cx="684799" cy="903429"/>
            </a:xfrm>
            <a:prstGeom prst="rect">
              <a:avLst/>
            </a:prstGeom>
            <a:noFill/>
            <a:ln>
              <a:noFill/>
            </a:ln>
          </p:spPr>
          <p:txBody>
            <a:bodyPr wrap="none">
              <a:spAutoFit/>
            </a:bodyPr>
            <a:lstStyle/>
            <a:p>
              <a:pPr defTabSz="514487">
                <a:defRPr/>
              </a:pPr>
              <a:r>
                <a:rPr lang="en-US" sz="2701" dirty="0">
                  <a:ln w="28575">
                    <a:solidFill>
                      <a:prstClr val="black"/>
                    </a:solidFill>
                  </a:ln>
                  <a:solidFill>
                    <a:srgbClr val="C37930"/>
                  </a:solidFill>
                  <a:latin typeface="iCiel Cadena" panose="02000503000000020004" charset="0"/>
                  <a:ea typeface="Microsoft YaHei" panose="020B0503020204020204" pitchFamily="34" charset="-122"/>
                </a:rPr>
                <a:t>A</a:t>
              </a:r>
            </a:p>
          </p:txBody>
        </p:sp>
      </p:grpSp>
      <p:grpSp>
        <p:nvGrpSpPr>
          <p:cNvPr id="37" name="Group 36">
            <a:extLst>
              <a:ext uri="{FF2B5EF4-FFF2-40B4-BE49-F238E27FC236}">
                <a16:creationId xmlns:a16="http://schemas.microsoft.com/office/drawing/2014/main" id="{2C9307EF-D276-4900-9817-62FAAFAEB3A1}"/>
              </a:ext>
            </a:extLst>
          </p:cNvPr>
          <p:cNvGrpSpPr>
            <a:grpSpLocks/>
          </p:cNvGrpSpPr>
          <p:nvPr/>
        </p:nvGrpSpPr>
        <p:grpSpPr bwMode="auto">
          <a:xfrm>
            <a:off x="5022196" y="2311717"/>
            <a:ext cx="564530" cy="882525"/>
            <a:chOff x="6897095" y="2964459"/>
            <a:chExt cx="1001611" cy="1570159"/>
          </a:xfrm>
        </p:grpSpPr>
        <p:pic>
          <p:nvPicPr>
            <p:cNvPr id="38939" name="Picture 25">
              <a:hlinkClick r:id="rId9" action="ppaction://hlinksldjump"/>
              <a:extLst>
                <a:ext uri="{FF2B5EF4-FFF2-40B4-BE49-F238E27FC236}">
                  <a16:creationId xmlns:a16="http://schemas.microsoft.com/office/drawing/2014/main" id="{08DFE90A-0A67-4E54-AB54-B7FEA367569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8649333" flipH="1">
              <a:off x="6839234" y="3475145"/>
              <a:ext cx="1117334" cy="10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hlinkClick r:id="rId9" action="ppaction://hlinksldjump"/>
              <a:extLst>
                <a:ext uri="{FF2B5EF4-FFF2-40B4-BE49-F238E27FC236}">
                  <a16:creationId xmlns:a16="http://schemas.microsoft.com/office/drawing/2014/main" id="{D5283367-4D22-4B42-BFAD-2C404613F2E4}"/>
                </a:ext>
              </a:extLst>
            </p:cNvPr>
            <p:cNvSpPr txBox="1"/>
            <p:nvPr/>
          </p:nvSpPr>
          <p:spPr>
            <a:xfrm>
              <a:off x="6986612" y="2964459"/>
              <a:ext cx="663246" cy="903745"/>
            </a:xfrm>
            <a:prstGeom prst="rect">
              <a:avLst/>
            </a:prstGeom>
            <a:noFill/>
            <a:ln>
              <a:noFill/>
            </a:ln>
          </p:spPr>
          <p:txBody>
            <a:bodyPr wrap="none">
              <a:spAutoFit/>
            </a:bodyPr>
            <a:lstStyle/>
            <a:p>
              <a:pPr defTabSz="514487">
                <a:defRPr/>
              </a:pPr>
              <a:r>
                <a:rPr lang="en-US" sz="2701" dirty="0">
                  <a:ln w="28575">
                    <a:solidFill>
                      <a:prstClr val="black"/>
                    </a:solidFill>
                  </a:ln>
                  <a:solidFill>
                    <a:srgbClr val="C37930"/>
                  </a:solidFill>
                  <a:latin typeface="iCiel Cadena" panose="02000503000000020004" charset="0"/>
                  <a:ea typeface="Microsoft YaHei" panose="020B0503020204020204" pitchFamily="34" charset="-122"/>
                </a:rPr>
                <a:t>B</a:t>
              </a:r>
            </a:p>
          </p:txBody>
        </p:sp>
      </p:grpSp>
      <p:sp>
        <p:nvSpPr>
          <p:cNvPr id="31" name="TextBox 30">
            <a:hlinkClick r:id="rId7" action="ppaction://hlinksldjump"/>
            <a:extLst>
              <a:ext uri="{FF2B5EF4-FFF2-40B4-BE49-F238E27FC236}">
                <a16:creationId xmlns:a16="http://schemas.microsoft.com/office/drawing/2014/main" id="{63390910-EAB1-41E9-9327-0DBE5288B28A}"/>
              </a:ext>
            </a:extLst>
          </p:cNvPr>
          <p:cNvSpPr txBox="1"/>
          <p:nvPr/>
        </p:nvSpPr>
        <p:spPr>
          <a:xfrm>
            <a:off x="2269769" y="2730957"/>
            <a:ext cx="904415" cy="473335"/>
          </a:xfrm>
          <a:prstGeom prst="rect">
            <a:avLst/>
          </a:prstGeom>
          <a:noFill/>
        </p:spPr>
        <p:txBody>
          <a:bodyPr wrap="none">
            <a:spAutoFit/>
          </a:bodyPr>
          <a:lstStyle/>
          <a:p>
            <a:pPr defTabSz="514487">
              <a:defRPr/>
            </a:pPr>
            <a:r>
              <a:rPr lang="en-US" sz="2476"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60,14</a:t>
            </a:r>
          </a:p>
        </p:txBody>
      </p:sp>
      <p:grpSp>
        <p:nvGrpSpPr>
          <p:cNvPr id="39" name="Group 38">
            <a:extLst>
              <a:ext uri="{FF2B5EF4-FFF2-40B4-BE49-F238E27FC236}">
                <a16:creationId xmlns:a16="http://schemas.microsoft.com/office/drawing/2014/main" id="{BEEA46B1-F961-4196-B0D8-867737FED55F}"/>
              </a:ext>
            </a:extLst>
          </p:cNvPr>
          <p:cNvGrpSpPr>
            <a:grpSpLocks/>
          </p:cNvGrpSpPr>
          <p:nvPr/>
        </p:nvGrpSpPr>
        <p:grpSpPr bwMode="auto">
          <a:xfrm>
            <a:off x="1668361" y="3278803"/>
            <a:ext cx="2418906" cy="1045691"/>
            <a:chOff x="935980" y="4683256"/>
            <a:chExt cx="4298766" cy="1859147"/>
          </a:xfrm>
        </p:grpSpPr>
        <p:pic>
          <p:nvPicPr>
            <p:cNvPr id="38934" name="Picture 12">
              <a:hlinkClick r:id="rId9" action="ppaction://hlinksldjump"/>
              <a:extLst>
                <a:ext uri="{FF2B5EF4-FFF2-40B4-BE49-F238E27FC236}">
                  <a16:creationId xmlns:a16="http://schemas.microsoft.com/office/drawing/2014/main" id="{DF61DB96-1283-4D34-BE20-DB5A4EFCAE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5980" y="5098536"/>
              <a:ext cx="3384258" cy="142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5" name="Group 35">
              <a:extLst>
                <a:ext uri="{FF2B5EF4-FFF2-40B4-BE49-F238E27FC236}">
                  <a16:creationId xmlns:a16="http://schemas.microsoft.com/office/drawing/2014/main" id="{2C87C081-C047-403D-A5FD-4F4202E65809}"/>
                </a:ext>
              </a:extLst>
            </p:cNvPr>
            <p:cNvGrpSpPr>
              <a:grpSpLocks/>
            </p:cNvGrpSpPr>
            <p:nvPr/>
          </p:nvGrpSpPr>
          <p:grpSpPr bwMode="auto">
            <a:xfrm>
              <a:off x="3901682" y="4683256"/>
              <a:ext cx="1333064" cy="1859147"/>
              <a:chOff x="3901682" y="4683256"/>
              <a:chExt cx="1333064" cy="1859147"/>
            </a:xfrm>
          </p:grpSpPr>
          <p:pic>
            <p:nvPicPr>
              <p:cNvPr id="38937" name="Picture 24">
                <a:hlinkClick r:id="rId9" action="ppaction://hlinksldjump"/>
                <a:extLst>
                  <a:ext uri="{FF2B5EF4-FFF2-40B4-BE49-F238E27FC236}">
                    <a16:creationId xmlns:a16="http://schemas.microsoft.com/office/drawing/2014/main" id="{CF9FDBDB-A314-4D1D-9B75-ADC79693A85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950667">
                <a:off x="3824673" y="5132330"/>
                <a:ext cx="1487082" cy="133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hlinkClick r:id="rId9" action="ppaction://hlinksldjump"/>
                <a:extLst>
                  <a:ext uri="{FF2B5EF4-FFF2-40B4-BE49-F238E27FC236}">
                    <a16:creationId xmlns:a16="http://schemas.microsoft.com/office/drawing/2014/main" id="{EFE17058-FBF4-4BD5-BB30-53AB87CC94A5}"/>
                  </a:ext>
                </a:extLst>
              </p:cNvPr>
              <p:cNvSpPr txBox="1"/>
              <p:nvPr/>
            </p:nvSpPr>
            <p:spPr>
              <a:xfrm>
                <a:off x="4475871" y="4683256"/>
                <a:ext cx="655791" cy="903108"/>
              </a:xfrm>
              <a:prstGeom prst="rect">
                <a:avLst/>
              </a:prstGeom>
              <a:noFill/>
              <a:ln>
                <a:noFill/>
              </a:ln>
            </p:spPr>
            <p:txBody>
              <a:bodyPr wrap="none">
                <a:spAutoFit/>
              </a:bodyPr>
              <a:lstStyle/>
              <a:p>
                <a:pPr defTabSz="514487">
                  <a:defRPr/>
                </a:pPr>
                <a:r>
                  <a:rPr lang="en-US" sz="2701" dirty="0">
                    <a:ln w="28575">
                      <a:solidFill>
                        <a:prstClr val="black"/>
                      </a:solidFill>
                    </a:ln>
                    <a:solidFill>
                      <a:srgbClr val="C37930"/>
                    </a:solidFill>
                    <a:latin typeface="iCiel Cadena" panose="02000503000000020004" charset="0"/>
                    <a:ea typeface="Microsoft YaHei" panose="020B0503020204020204" pitchFamily="34" charset="-122"/>
                  </a:rPr>
                  <a:t>C</a:t>
                </a:r>
              </a:p>
            </p:txBody>
          </p:sp>
        </p:grpSp>
        <p:sp>
          <p:nvSpPr>
            <p:cNvPr id="32" name="TextBox 31">
              <a:hlinkClick r:id="rId9" action="ppaction://hlinksldjump"/>
              <a:extLst>
                <a:ext uri="{FF2B5EF4-FFF2-40B4-BE49-F238E27FC236}">
                  <a16:creationId xmlns:a16="http://schemas.microsoft.com/office/drawing/2014/main" id="{83288E77-D19E-43A4-AEA5-FCF547E8781A}"/>
                </a:ext>
              </a:extLst>
            </p:cNvPr>
            <p:cNvSpPr txBox="1"/>
            <p:nvPr/>
          </p:nvSpPr>
          <p:spPr>
            <a:xfrm>
              <a:off x="2145173" y="5414142"/>
              <a:ext cx="1607284" cy="841548"/>
            </a:xfrm>
            <a:prstGeom prst="rect">
              <a:avLst/>
            </a:prstGeom>
            <a:noFill/>
          </p:spPr>
          <p:txBody>
            <a:bodyPr wrap="none">
              <a:spAutoFit/>
            </a:bodyPr>
            <a:lstStyle/>
            <a:p>
              <a:pPr defTabSz="514487">
                <a:defRPr/>
              </a:pPr>
              <a:r>
                <a:rPr lang="en-US" sz="2476"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601,4</a:t>
              </a:r>
            </a:p>
          </p:txBody>
        </p:sp>
      </p:grpSp>
      <p:sp>
        <p:nvSpPr>
          <p:cNvPr id="33" name="TextBox 32">
            <a:hlinkClick r:id="rId9" action="ppaction://hlinksldjump"/>
            <a:extLst>
              <a:ext uri="{FF2B5EF4-FFF2-40B4-BE49-F238E27FC236}">
                <a16:creationId xmlns:a16="http://schemas.microsoft.com/office/drawing/2014/main" id="{24C43A64-3B56-4057-B8FD-96BB4A9EDE12}"/>
              </a:ext>
            </a:extLst>
          </p:cNvPr>
          <p:cNvSpPr txBox="1"/>
          <p:nvPr/>
        </p:nvSpPr>
        <p:spPr>
          <a:xfrm>
            <a:off x="6190558" y="2730957"/>
            <a:ext cx="744114" cy="473335"/>
          </a:xfrm>
          <a:prstGeom prst="rect">
            <a:avLst/>
          </a:prstGeom>
          <a:noFill/>
        </p:spPr>
        <p:txBody>
          <a:bodyPr wrap="none">
            <a:spAutoFit/>
          </a:bodyPr>
          <a:lstStyle/>
          <a:p>
            <a:pPr defTabSz="514487">
              <a:defRPr/>
            </a:pPr>
            <a:r>
              <a:rPr lang="en-US" sz="2476"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6,14</a:t>
            </a:r>
          </a:p>
        </p:txBody>
      </p:sp>
      <p:grpSp>
        <p:nvGrpSpPr>
          <p:cNvPr id="4" name="Group 3">
            <a:extLst>
              <a:ext uri="{FF2B5EF4-FFF2-40B4-BE49-F238E27FC236}">
                <a16:creationId xmlns:a16="http://schemas.microsoft.com/office/drawing/2014/main" id="{9AE0037D-F22E-485F-8176-77A310122588}"/>
              </a:ext>
            </a:extLst>
          </p:cNvPr>
          <p:cNvGrpSpPr>
            <a:grpSpLocks/>
          </p:cNvGrpSpPr>
          <p:nvPr/>
        </p:nvGrpSpPr>
        <p:grpSpPr bwMode="auto">
          <a:xfrm>
            <a:off x="5415223" y="3512237"/>
            <a:ext cx="1904397" cy="800347"/>
            <a:chOff x="7595379" y="5098536"/>
            <a:chExt cx="3384258" cy="1422439"/>
          </a:xfrm>
        </p:grpSpPr>
        <p:pic>
          <p:nvPicPr>
            <p:cNvPr id="38932" name="Picture 23">
              <a:hlinkClick r:id="rId9" action="ppaction://hlinksldjump"/>
              <a:extLst>
                <a:ext uri="{FF2B5EF4-FFF2-40B4-BE49-F238E27FC236}">
                  <a16:creationId xmlns:a16="http://schemas.microsoft.com/office/drawing/2014/main" id="{A6EF549A-03D1-44FB-8977-EAD3C9F46C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5379" y="5098536"/>
              <a:ext cx="3384258" cy="142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hlinkClick r:id="rId9" action="ppaction://hlinksldjump"/>
              <a:extLst>
                <a:ext uri="{FF2B5EF4-FFF2-40B4-BE49-F238E27FC236}">
                  <a16:creationId xmlns:a16="http://schemas.microsoft.com/office/drawing/2014/main" id="{11704DCC-B722-4374-8D73-58B96BFDD255}"/>
                </a:ext>
              </a:extLst>
            </p:cNvPr>
            <p:cNvSpPr txBox="1"/>
            <p:nvPr/>
          </p:nvSpPr>
          <p:spPr>
            <a:xfrm>
              <a:off x="8972545" y="5414141"/>
              <a:ext cx="1467628" cy="841248"/>
            </a:xfrm>
            <a:prstGeom prst="rect">
              <a:avLst/>
            </a:prstGeom>
            <a:noFill/>
          </p:spPr>
          <p:txBody>
            <a:bodyPr wrap="none">
              <a:spAutoFit/>
            </a:bodyPr>
            <a:lstStyle/>
            <a:p>
              <a:pPr defTabSz="514487">
                <a:defRPr/>
              </a:pPr>
              <a:r>
                <a:rPr lang="en-US" sz="2476"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6014</a:t>
              </a:r>
            </a:p>
          </p:txBody>
        </p:sp>
      </p:grpSp>
      <p:pic>
        <p:nvPicPr>
          <p:cNvPr id="38926" name="Am-thanh-lam-phep-bang-cay-dua-than-www_tiengdong_com">
            <a:hlinkClick r:id="" action="ppaction://media"/>
            <a:extLst>
              <a:ext uri="{FF2B5EF4-FFF2-40B4-BE49-F238E27FC236}">
                <a16:creationId xmlns:a16="http://schemas.microsoft.com/office/drawing/2014/main" id="{56849B01-6478-44E9-9F67-B46E5E5F725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56407" y="-443049"/>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a:extLst>
              <a:ext uri="{FF2B5EF4-FFF2-40B4-BE49-F238E27FC236}">
                <a16:creationId xmlns:a16="http://schemas.microsoft.com/office/drawing/2014/main" id="{1F36686C-E029-4D5E-BAB2-AB8AF99CE49E}"/>
              </a:ext>
            </a:extLst>
          </p:cNvPr>
          <p:cNvGrpSpPr>
            <a:grpSpLocks/>
          </p:cNvGrpSpPr>
          <p:nvPr/>
        </p:nvGrpSpPr>
        <p:grpSpPr bwMode="auto">
          <a:xfrm>
            <a:off x="4956691" y="3279994"/>
            <a:ext cx="750325" cy="1050455"/>
            <a:chOff x="6780706" y="4686364"/>
            <a:chExt cx="1333064" cy="1866931"/>
          </a:xfrm>
        </p:grpSpPr>
        <p:pic>
          <p:nvPicPr>
            <p:cNvPr id="38930" name="Picture 26">
              <a:hlinkClick r:id="rId9" action="ppaction://hlinksldjump"/>
              <a:extLst>
                <a:ext uri="{FF2B5EF4-FFF2-40B4-BE49-F238E27FC236}">
                  <a16:creationId xmlns:a16="http://schemas.microsoft.com/office/drawing/2014/main" id="{33DE7F73-6F0D-4CDD-91C1-1847925C8F7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8649333" flipH="1">
              <a:off x="6703697" y="5143222"/>
              <a:ext cx="1487082" cy="133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hlinkClick r:id="rId9" action="ppaction://hlinksldjump"/>
              <a:extLst>
                <a:ext uri="{FF2B5EF4-FFF2-40B4-BE49-F238E27FC236}">
                  <a16:creationId xmlns:a16="http://schemas.microsoft.com/office/drawing/2014/main" id="{8181368C-5B90-46C2-B93D-70BB7ECD8E01}"/>
                </a:ext>
              </a:extLst>
            </p:cNvPr>
            <p:cNvSpPr txBox="1"/>
            <p:nvPr/>
          </p:nvSpPr>
          <p:spPr>
            <a:xfrm>
              <a:off x="6971898" y="4686364"/>
              <a:ext cx="706868" cy="902777"/>
            </a:xfrm>
            <a:prstGeom prst="rect">
              <a:avLst/>
            </a:prstGeom>
            <a:noFill/>
            <a:ln>
              <a:noFill/>
            </a:ln>
          </p:spPr>
          <p:txBody>
            <a:bodyPr wrap="none">
              <a:spAutoFit/>
            </a:bodyPr>
            <a:lstStyle/>
            <a:p>
              <a:pPr defTabSz="514487">
                <a:defRPr/>
              </a:pPr>
              <a:r>
                <a:rPr lang="en-US" sz="2701" dirty="0">
                  <a:ln w="28575">
                    <a:solidFill>
                      <a:prstClr val="black"/>
                    </a:solidFill>
                  </a:ln>
                  <a:solidFill>
                    <a:srgbClr val="C37930"/>
                  </a:solidFill>
                  <a:latin typeface="iCiel Cadena" panose="02000503000000020004" charset="0"/>
                  <a:ea typeface="Microsoft YaHei" panose="020B0503020204020204" pitchFamily="34" charset="-122"/>
                </a:rPr>
                <a:t>D</a:t>
              </a:r>
            </a:p>
          </p:txBody>
        </p:sp>
      </p:grpSp>
      <p:pic>
        <p:nvPicPr>
          <p:cNvPr id="41" name="Picture 40">
            <a:extLst>
              <a:ext uri="{FF2B5EF4-FFF2-40B4-BE49-F238E27FC236}">
                <a16:creationId xmlns:a16="http://schemas.microsoft.com/office/drawing/2014/main" id="{D042E0A8-CB13-4693-8F74-3E09D011418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05108" y="2455827"/>
            <a:ext cx="1237441" cy="210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loud Callout 41">
            <a:extLst>
              <a:ext uri="{FF2B5EF4-FFF2-40B4-BE49-F238E27FC236}">
                <a16:creationId xmlns:a16="http://schemas.microsoft.com/office/drawing/2014/main" id="{2E07221E-9C52-46DC-A8FE-0CDE42E947ED}"/>
              </a:ext>
            </a:extLst>
          </p:cNvPr>
          <p:cNvSpPr/>
          <p:nvPr/>
        </p:nvSpPr>
        <p:spPr>
          <a:xfrm>
            <a:off x="1756635" y="888959"/>
            <a:ext cx="2683306" cy="1329148"/>
          </a:xfrm>
          <a:prstGeom prst="cloudCallout">
            <a:avLst/>
          </a:prstGeom>
          <a:solidFill>
            <a:srgbClr val="D98B39"/>
          </a:solidFill>
          <a:ln>
            <a:solidFill>
              <a:srgbClr val="DB98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487">
              <a:defRPr/>
            </a:pPr>
            <a:r>
              <a:rPr lang="en-US" sz="1575">
                <a:solidFill>
                  <a:prstClr val="white"/>
                </a:solidFill>
                <a:latin typeface="Times New Roman" panose="02020603050405020304" pitchFamily="18" charset="0"/>
                <a:cs typeface="Times New Roman" panose="02020603050405020304" pitchFamily="18" charset="0"/>
              </a:rPr>
              <a:t>A! Có 2 quả! Các bạn trả lời 2 câu hỏi giúp mình nha!</a:t>
            </a:r>
          </a:p>
        </p:txBody>
      </p:sp>
      <p:sp>
        <p:nvSpPr>
          <p:cNvPr id="36" name="Text Box 5" descr="White marble">
            <a:extLst>
              <a:ext uri="{FF2B5EF4-FFF2-40B4-BE49-F238E27FC236}">
                <a16:creationId xmlns:a16="http://schemas.microsoft.com/office/drawing/2014/main" id="{5802E6F6-B5D3-425A-A9A6-8AAE82D73D1E}"/>
              </a:ext>
            </a:extLst>
          </p:cNvPr>
          <p:cNvSpPr txBox="1">
            <a:spLocks noChangeArrowheads="1"/>
          </p:cNvSpPr>
          <p:nvPr/>
        </p:nvSpPr>
        <p:spPr bwMode="auto">
          <a:xfrm>
            <a:off x="3334484" y="1078478"/>
            <a:ext cx="3962400" cy="519113"/>
          </a:xfrm>
          <a:prstGeom prst="rect">
            <a:avLst/>
          </a:prstGeom>
          <a:noFill/>
          <a:ln>
            <a:noFill/>
          </a:ln>
          <a:effectLst/>
          <a:extLst>
            <a:ext uri="{909E8E84-426E-40DD-AFC4-6F175D3DCCD1}">
              <a14:hiddenFill xmlns:a14="http://schemas.microsoft.com/office/drawing/2010/main">
                <a:blipFill dpi="0" rotWithShape="0">
                  <a:blip r:embed="rId16">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chemeClr val="accent5">
                    <a:lumMod val="75000"/>
                  </a:schemeClr>
                </a:solidFill>
              </a:rPr>
              <a:t> 20,08 +  32,91 +  7,15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1"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1"/>
                                        </p:tgtEl>
                                      </p:cBhvr>
                                    </p:animEffect>
                                    <p:set>
                                      <p:cBhvr>
                                        <p:cTn id="28" dur="1" fill="hold">
                                          <p:stCondLst>
                                            <p:cond delay="499"/>
                                          </p:stCondLst>
                                        </p:cTn>
                                        <p:tgtEl>
                                          <p:spTgt spid="4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2" presetID="14" presetClass="entr" presetSubtype="1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0" presetID="14" presetClass="entr" presetSubtype="1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randombar(horizontal)">
                                      <p:cBhvr>
                                        <p:cTn id="52" dur="500"/>
                                        <p:tgtEl>
                                          <p:spTgt spid="37"/>
                                        </p:tgtEl>
                                      </p:cBhvr>
                                    </p:animEffect>
                                  </p:childTnLst>
                                </p:cTn>
                              </p:par>
                              <p:par>
                                <p:cTn id="53" presetID="14" presetClass="entr" presetSubtype="1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randombar(horizontal)">
                                      <p:cBhvr>
                                        <p:cTn id="55" dur="500"/>
                                        <p:tgtEl>
                                          <p:spTgt spid="3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down)">
                                      <p:cBhvr>
                                        <p:cTn id="60" dur="500"/>
                                        <p:tgtEl>
                                          <p:spTgt spid="39"/>
                                        </p:tgtEl>
                                      </p:cBhvr>
                                    </p:animEffec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6" presetID="22" presetClass="entr" presetSubtype="4" fill="hold"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3EEB7CF-9B9A-4EE9-81C0-F55CBB8AC12A}"/>
              </a:ext>
            </a:extLst>
          </p:cNvPr>
          <p:cNvGrpSpPr>
            <a:grpSpLocks/>
          </p:cNvGrpSpPr>
          <p:nvPr/>
        </p:nvGrpSpPr>
        <p:grpSpPr bwMode="auto">
          <a:xfrm>
            <a:off x="3043957" y="1532808"/>
            <a:ext cx="3384801" cy="2842899"/>
            <a:chOff x="3165090" y="1495374"/>
            <a:chExt cx="6015325" cy="5052909"/>
          </a:xfrm>
        </p:grpSpPr>
        <p:pic>
          <p:nvPicPr>
            <p:cNvPr id="39955" name="Picture 8">
              <a:extLst>
                <a:ext uri="{FF2B5EF4-FFF2-40B4-BE49-F238E27FC236}">
                  <a16:creationId xmlns:a16="http://schemas.microsoft.com/office/drawing/2014/main" id="{82A73A3E-54C4-4F2D-A2D1-5B8AF05ACB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39954">
              <a:off x="7506140" y="3798479"/>
              <a:ext cx="1674275" cy="193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2">
              <a:extLst>
                <a:ext uri="{FF2B5EF4-FFF2-40B4-BE49-F238E27FC236}">
                  <a16:creationId xmlns:a16="http://schemas.microsoft.com/office/drawing/2014/main" id="{3B8F6C86-C1E9-4250-9B16-B928A04B2B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5090" y="1495374"/>
              <a:ext cx="5178188" cy="50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5891BA8C-309E-4FBB-A0DE-ECB085ECAFA3}"/>
              </a:ext>
            </a:extLst>
          </p:cNvPr>
          <p:cNvGrpSpPr>
            <a:grpSpLocks/>
          </p:cNvGrpSpPr>
          <p:nvPr/>
        </p:nvGrpSpPr>
        <p:grpSpPr bwMode="auto">
          <a:xfrm>
            <a:off x="5013859" y="721742"/>
            <a:ext cx="2440343" cy="1302946"/>
            <a:chOff x="7132139" y="154298"/>
            <a:chExt cx="4336026" cy="2315496"/>
          </a:xfrm>
        </p:grpSpPr>
        <p:sp>
          <p:nvSpPr>
            <p:cNvPr id="5" name="Rounded Rectangle 4">
              <a:extLst>
                <a:ext uri="{FF2B5EF4-FFF2-40B4-BE49-F238E27FC236}">
                  <a16:creationId xmlns:a16="http://schemas.microsoft.com/office/drawing/2014/main" id="{16D15747-C58F-4E2D-8129-8C95151AC28E}"/>
                </a:ext>
              </a:extLst>
            </p:cNvPr>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487">
                <a:defRPr/>
              </a:pPr>
              <a:endParaRPr lang="en-US" sz="1013">
                <a:solidFill>
                  <a:prstClr val="white"/>
                </a:solidFill>
                <a:latin typeface="Calibri" panose="020F0502020204030204"/>
              </a:endParaRPr>
            </a:p>
          </p:txBody>
        </p:sp>
        <p:sp>
          <p:nvSpPr>
            <p:cNvPr id="6" name="TextBox 5">
              <a:extLst>
                <a:ext uri="{FF2B5EF4-FFF2-40B4-BE49-F238E27FC236}">
                  <a16:creationId xmlns:a16="http://schemas.microsoft.com/office/drawing/2014/main" id="{B519F4DF-B156-4484-8234-3D2F40260E77}"/>
                </a:ext>
              </a:extLst>
            </p:cNvPr>
            <p:cNvSpPr txBox="1"/>
            <p:nvPr/>
          </p:nvSpPr>
          <p:spPr>
            <a:xfrm>
              <a:off x="7798166" y="778029"/>
              <a:ext cx="2951566" cy="994892"/>
            </a:xfrm>
            <a:prstGeom prst="rect">
              <a:avLst/>
            </a:prstGeom>
            <a:noFill/>
          </p:spPr>
          <p:txBody>
            <a:bodyPr wrap="none">
              <a:spAutoFit/>
            </a:bodyPr>
            <a:lstStyle/>
            <a:p>
              <a:pPr defTabSz="514487">
                <a:defRPr/>
              </a:pPr>
              <a:r>
                <a:rPr lang="en-US" sz="3038" dirty="0" err="1">
                  <a:ln>
                    <a:solidFill>
                      <a:prstClr val="black">
                        <a:lumMod val="95000"/>
                        <a:lumOff val="5000"/>
                      </a:prstClr>
                    </a:solidFill>
                  </a:ln>
                  <a:solidFill>
                    <a:prstClr val="white"/>
                  </a:solidFill>
                  <a:latin typeface="iCiel Cadena" panose="02000503000000020004"/>
                  <a:ea typeface="Microsoft YaHei" panose="020B0503020204020204" pitchFamily="34" charset="-122"/>
                </a:rPr>
                <a:t>Đúng</a:t>
              </a:r>
              <a:r>
                <a:rPr lang="en-US" sz="3038" dirty="0">
                  <a:ln>
                    <a:solidFill>
                      <a:prstClr val="black">
                        <a:lumMod val="95000"/>
                        <a:lumOff val="5000"/>
                      </a:prstClr>
                    </a:solidFill>
                  </a:ln>
                  <a:solidFill>
                    <a:prstClr val="white"/>
                  </a:solidFill>
                  <a:latin typeface="iCiel Cadena" panose="02000503000000020004"/>
                  <a:ea typeface="Microsoft YaHei" panose="020B0503020204020204" pitchFamily="34" charset="-122"/>
                </a:rPr>
                <a:t> </a:t>
              </a:r>
              <a:r>
                <a:rPr lang="en-US" sz="3038" dirty="0" err="1">
                  <a:ln>
                    <a:solidFill>
                      <a:prstClr val="black">
                        <a:lumMod val="95000"/>
                        <a:lumOff val="5000"/>
                      </a:prstClr>
                    </a:solidFill>
                  </a:ln>
                  <a:solidFill>
                    <a:prstClr val="white"/>
                  </a:solidFill>
                  <a:latin typeface="iCiel Cadena" panose="02000503000000020004"/>
                  <a:ea typeface="Microsoft YaHei" panose="020B0503020204020204" pitchFamily="34" charset="-122"/>
                </a:rPr>
                <a:t>rồi</a:t>
              </a:r>
              <a:r>
                <a:rPr lang="en-US" sz="3038" dirty="0">
                  <a:ln>
                    <a:solidFill>
                      <a:prstClr val="black">
                        <a:lumMod val="95000"/>
                        <a:lumOff val="5000"/>
                      </a:prstClr>
                    </a:solidFill>
                  </a:ln>
                  <a:solidFill>
                    <a:prstClr val="white"/>
                  </a:solidFill>
                  <a:latin typeface="iCiel Cadena" panose="02000503000000020004"/>
                  <a:ea typeface="Microsoft YaHei" panose="020B0503020204020204" pitchFamily="34" charset="-122"/>
                </a:rPr>
                <a:t>!</a:t>
              </a:r>
            </a:p>
          </p:txBody>
        </p:sp>
      </p:grpSp>
      <p:pic>
        <p:nvPicPr>
          <p:cNvPr id="7" name="Picture 6">
            <a:extLst>
              <a:ext uri="{FF2B5EF4-FFF2-40B4-BE49-F238E27FC236}">
                <a16:creationId xmlns:a16="http://schemas.microsoft.com/office/drawing/2014/main" id="{B0D34178-2A42-432D-91CF-36B36E82EA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3898" y="1539954"/>
            <a:ext cx="539520" cy="48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Tieng-yeah-tre-con-www_nhacchuongvui_com">
            <a:hlinkClick r:id="" action="ppaction://media"/>
            <a:extLst>
              <a:ext uri="{FF2B5EF4-FFF2-40B4-BE49-F238E27FC236}">
                <a16:creationId xmlns:a16="http://schemas.microsoft.com/office/drawing/2014/main" id="{582911AA-A1D3-47C9-8B9F-1B6CE20521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804" y="300130"/>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A125A6C8-C303-433C-BEC5-0B5DC0E0D33C}"/>
              </a:ext>
            </a:extLst>
          </p:cNvPr>
          <p:cNvGrpSpPr>
            <a:grpSpLocks/>
          </p:cNvGrpSpPr>
          <p:nvPr/>
        </p:nvGrpSpPr>
        <p:grpSpPr bwMode="auto">
          <a:xfrm>
            <a:off x="3043957" y="1532808"/>
            <a:ext cx="3370509" cy="2842899"/>
            <a:chOff x="-134778" y="-404809"/>
            <a:chExt cx="5990984" cy="5052909"/>
          </a:xfrm>
        </p:grpSpPr>
        <p:grpSp>
          <p:nvGrpSpPr>
            <p:cNvPr id="39949" name="Group 15">
              <a:extLst>
                <a:ext uri="{FF2B5EF4-FFF2-40B4-BE49-F238E27FC236}">
                  <a16:creationId xmlns:a16="http://schemas.microsoft.com/office/drawing/2014/main" id="{42F416E4-9BD4-449B-BC09-E7732CD4AF12}"/>
                </a:ext>
              </a:extLst>
            </p:cNvPr>
            <p:cNvGrpSpPr>
              <a:grpSpLocks/>
            </p:cNvGrpSpPr>
            <p:nvPr/>
          </p:nvGrpSpPr>
          <p:grpSpPr bwMode="auto">
            <a:xfrm>
              <a:off x="4181931" y="2019249"/>
              <a:ext cx="1674275" cy="1936767"/>
              <a:chOff x="10152960" y="4182584"/>
              <a:chExt cx="1674275" cy="1936767"/>
            </a:xfrm>
          </p:grpSpPr>
          <p:pic>
            <p:nvPicPr>
              <p:cNvPr id="39951" name="Picture 14">
                <a:extLst>
                  <a:ext uri="{FF2B5EF4-FFF2-40B4-BE49-F238E27FC236}">
                    <a16:creationId xmlns:a16="http://schemas.microsoft.com/office/drawing/2014/main" id="{D06C9A12-4B83-4C7F-8BF9-EBBF06BD89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39954">
                <a:off x="10152960" y="4182584"/>
                <a:ext cx="1674275" cy="193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13">
                <a:extLst>
                  <a:ext uri="{FF2B5EF4-FFF2-40B4-BE49-F238E27FC236}">
                    <a16:creationId xmlns:a16="http://schemas.microsoft.com/office/drawing/2014/main" id="{17C2330C-A7F5-4FC3-B7D6-0D8AED8742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8183" y="4878504"/>
                <a:ext cx="734392" cy="65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50" name="Picture 16">
              <a:extLst>
                <a:ext uri="{FF2B5EF4-FFF2-40B4-BE49-F238E27FC236}">
                  <a16:creationId xmlns:a16="http://schemas.microsoft.com/office/drawing/2014/main" id="{4B06C781-55ED-4475-BC59-ECD639289D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778" y="-404809"/>
              <a:ext cx="5178188" cy="50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3E08766F-A862-4ED9-A1B7-BA8B1CEDF3C8}"/>
              </a:ext>
            </a:extLst>
          </p:cNvPr>
          <p:cNvGrpSpPr>
            <a:grpSpLocks/>
          </p:cNvGrpSpPr>
          <p:nvPr/>
        </p:nvGrpSpPr>
        <p:grpSpPr bwMode="auto">
          <a:xfrm>
            <a:off x="5913058" y="2160461"/>
            <a:ext cx="1313665" cy="854208"/>
            <a:chOff x="458511" y="671416"/>
            <a:chExt cx="2335967" cy="1518015"/>
          </a:xfrm>
        </p:grpSpPr>
        <p:sp>
          <p:nvSpPr>
            <p:cNvPr id="19" name="TextBox 18">
              <a:extLst>
                <a:ext uri="{FF2B5EF4-FFF2-40B4-BE49-F238E27FC236}">
                  <a16:creationId xmlns:a16="http://schemas.microsoft.com/office/drawing/2014/main" id="{15E61569-BD9E-404C-8B8A-9DD871572A10}"/>
                </a:ext>
              </a:extLst>
            </p:cNvPr>
            <p:cNvSpPr txBox="1"/>
            <p:nvPr/>
          </p:nvSpPr>
          <p:spPr>
            <a:xfrm>
              <a:off x="458511" y="671416"/>
              <a:ext cx="1719403" cy="1518015"/>
            </a:xfrm>
            <a:prstGeom prst="rect">
              <a:avLst/>
            </a:prstGeom>
            <a:noFill/>
          </p:spPr>
          <p:txBody>
            <a:bodyPr wrap="none">
              <a:spAutoFit/>
            </a:bodyPr>
            <a:lstStyle/>
            <a:p>
              <a:pPr defTabSz="514487">
                <a:defRPr/>
              </a:pPr>
              <a:r>
                <a:rPr lang="en-US" sz="4951" dirty="0">
                  <a:ln w="28575">
                    <a:solidFill>
                      <a:prstClr val="black">
                        <a:lumMod val="95000"/>
                        <a:lumOff val="5000"/>
                      </a:prstClr>
                    </a:solidFill>
                  </a:ln>
                  <a:solidFill>
                    <a:prstClr val="white"/>
                  </a:solidFill>
                  <a:latin typeface="iCiel Cadena" panose="02000503000000020004" charset="0"/>
                  <a:ea typeface="Microsoft YaHei" panose="020B0503020204020204" pitchFamily="34" charset="-122"/>
                </a:rPr>
                <a:t>+1 </a:t>
              </a:r>
            </a:p>
          </p:txBody>
        </p:sp>
        <p:pic>
          <p:nvPicPr>
            <p:cNvPr id="39948" name="Picture 21">
              <a:extLst>
                <a:ext uri="{FF2B5EF4-FFF2-40B4-BE49-F238E27FC236}">
                  <a16:creationId xmlns:a16="http://schemas.microsoft.com/office/drawing/2014/main" id="{A17B32FF-98CA-44D1-9DFF-631F06886F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7144" y="940815"/>
              <a:ext cx="1117334" cy="10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4" name="Nhac-chuong-tin-nhan-ting-ting-www_tiengdong_com">
            <a:hlinkClick r:id="" action="ppaction://media"/>
            <a:extLst>
              <a:ext uri="{FF2B5EF4-FFF2-40B4-BE49-F238E27FC236}">
                <a16:creationId xmlns:a16="http://schemas.microsoft.com/office/drawing/2014/main" id="{EA971E51-2B8A-493F-9DF4-8E6878D918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7590" y="-416848"/>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图片 18">
            <a:extLst>
              <a:ext uri="{FF2B5EF4-FFF2-40B4-BE49-F238E27FC236}">
                <a16:creationId xmlns:a16="http://schemas.microsoft.com/office/drawing/2014/main" id="{DCC11900-D146-4422-A639-EF84655C18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7897" y="3521766"/>
            <a:ext cx="6860117"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11" action="ppaction://hlinksldjump"/>
            <a:extLst>
              <a:ext uri="{FF2B5EF4-FFF2-40B4-BE49-F238E27FC236}">
                <a16:creationId xmlns:a16="http://schemas.microsoft.com/office/drawing/2014/main" id="{B0344D79-98EE-4832-BD69-267794FEABE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72252" b="60799"/>
          <a:stretch>
            <a:fillRect/>
          </a:stretch>
        </p:blipFill>
        <p:spPr bwMode="auto">
          <a:xfrm>
            <a:off x="7205285" y="3620617"/>
            <a:ext cx="986142" cy="92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250"/>
                                        <p:tgtEl>
                                          <p:spTgt spid="4"/>
                                        </p:tgtEl>
                                      </p:cBhvr>
                                    </p:animEffect>
                                  </p:childTnLst>
                                </p:cTn>
                              </p:par>
                            </p:childTnLst>
                          </p:cTn>
                        </p:par>
                        <p:par>
                          <p:cTn id="11" fill="hold" nodeType="afterGroup">
                            <p:stCondLst>
                              <p:cond delay="250"/>
                            </p:stCondLst>
                            <p:childTnLst>
                              <p:par>
                                <p:cTn id="12"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3" dur="750" fill="hold"/>
                                        <p:tgtEl>
                                          <p:spTgt spid="7"/>
                                        </p:tgtEl>
                                        <p:attrNameLst>
                                          <p:attrName>ppt_x</p:attrName>
                                          <p:attrName>ppt_y</p:attrName>
                                        </p:attrNameLst>
                                      </p:cBhvr>
                                      <p:rCtr x="8789" y="28310"/>
                                    </p:animMotion>
                                  </p:childTnLst>
                                </p:cTn>
                              </p:par>
                            </p:childTnLst>
                          </p:cTn>
                        </p:par>
                        <p:par>
                          <p:cTn id="14" fill="hold" nodeType="afterGroup">
                            <p:stCondLst>
                              <p:cond delay="1000"/>
                            </p:stCondLst>
                            <p:childTnLst>
                              <p:par>
                                <p:cTn id="15" presetID="1" presetClass="exit" presetSubtype="0" fill="hold" nodeType="after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nodeType="afterGroup">
                            <p:stCondLst>
                              <p:cond delay="1000"/>
                            </p:stCondLst>
                            <p:childTnLst>
                              <p:par>
                                <p:cTn id="18" presetID="1" presetClass="exit" presetSubtype="0" fill="hold" nodeType="after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nodeType="afterGroup">
                            <p:stCondLst>
                              <p:cond delay="1500"/>
                            </p:stCondLst>
                            <p:childTnLst>
                              <p:par>
                                <p:cTn id="25" presetID="45"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anim calcmode="lin" valueType="num">
                                      <p:cBhvr>
                                        <p:cTn id="28" dur="2000" fill="hold"/>
                                        <p:tgtEl>
                                          <p:spTgt spid="18"/>
                                        </p:tgtEl>
                                        <p:attrNameLst>
                                          <p:attrName>ppt_w</p:attrName>
                                        </p:attrNameLst>
                                      </p:cBhvr>
                                      <p:tavLst>
                                        <p:tav tm="0" fmla="#ppt_w*sin(2.5*pi*$)">
                                          <p:val>
                                            <p:fltVal val="0"/>
                                          </p:val>
                                        </p:tav>
                                        <p:tav tm="100000">
                                          <p:val>
                                            <p:fltVal val="1"/>
                                          </p:val>
                                        </p:tav>
                                      </p:tavLst>
                                    </p:anim>
                                    <p:anim calcmode="lin" valueType="num">
                                      <p:cBhvr>
                                        <p:cTn id="29" dur="2000" fill="hold"/>
                                        <p:tgtEl>
                                          <p:spTgt spid="18"/>
                                        </p:tgtEl>
                                        <p:attrNameLst>
                                          <p:attrName>ppt_h</p:attrName>
                                        </p:attrNameLst>
                                      </p:cBhvr>
                                      <p:tavLst>
                                        <p:tav tm="0">
                                          <p:val>
                                            <p:strVal val="#ppt_h"/>
                                          </p:val>
                                        </p:tav>
                                        <p:tav tm="100000">
                                          <p:val>
                                            <p:strVal val="#ppt_h"/>
                                          </p:val>
                                        </p:tav>
                                      </p:tavLst>
                                    </p:anim>
                                  </p:childTnLst>
                                </p:cTn>
                              </p:par>
                              <p:par>
                                <p:cTn id="30" presetID="14" presetClass="entr" presetSubtype="1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1"/>
                                        </p:tgtEl>
                                      </p:cBhvr>
                                    </p:animEffect>
                                    <p:animScale>
                                      <p:cBhvr>
                                        <p:cTn id="41" dur="250" autoRev="1" fill="hold"/>
                                        <p:tgtEl>
                                          <p:spTgt spid="11"/>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DF329-FA49-4128-9909-13AAB59A53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0405" y="2033025"/>
            <a:ext cx="2764294" cy="244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DC4D500-8CE7-4BD0-8DFE-0A3DD4B628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531974">
            <a:off x="3819293" y="-1157644"/>
            <a:ext cx="633608" cy="5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Am-thanh-that-vong-www_tiengdong_com">
            <a:hlinkClick r:id="" action="ppaction://media"/>
            <a:extLst>
              <a:ext uri="{FF2B5EF4-FFF2-40B4-BE49-F238E27FC236}">
                <a16:creationId xmlns:a16="http://schemas.microsoft.com/office/drawing/2014/main" id="{4DD6D740-D4A9-4195-A65D-CDA6FEC1EE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2943" y="-786055"/>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3CFC3EB5-4EAE-49B2-8182-3AE3E7CD44B5}"/>
              </a:ext>
            </a:extLst>
          </p:cNvPr>
          <p:cNvGrpSpPr>
            <a:grpSpLocks/>
          </p:cNvGrpSpPr>
          <p:nvPr/>
        </p:nvGrpSpPr>
        <p:grpSpPr bwMode="auto">
          <a:xfrm>
            <a:off x="5155586" y="730079"/>
            <a:ext cx="2439153" cy="1302946"/>
            <a:chOff x="7132139" y="154298"/>
            <a:chExt cx="4336026" cy="2315496"/>
          </a:xfrm>
        </p:grpSpPr>
        <p:sp>
          <p:nvSpPr>
            <p:cNvPr id="10" name="Rounded Rectangle 9">
              <a:extLst>
                <a:ext uri="{FF2B5EF4-FFF2-40B4-BE49-F238E27FC236}">
                  <a16:creationId xmlns:a16="http://schemas.microsoft.com/office/drawing/2014/main" id="{B2EC8593-21B5-4981-A14F-470DD64FC1FB}"/>
                </a:ext>
              </a:extLst>
            </p:cNvPr>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487">
                <a:defRPr/>
              </a:pPr>
              <a:endParaRPr lang="en-US" sz="1013">
                <a:solidFill>
                  <a:prstClr val="white"/>
                </a:solidFill>
                <a:latin typeface="Calibri" panose="020F0502020204030204"/>
              </a:endParaRPr>
            </a:p>
          </p:txBody>
        </p:sp>
        <p:sp>
          <p:nvSpPr>
            <p:cNvPr id="11" name="TextBox 10">
              <a:extLst>
                <a:ext uri="{FF2B5EF4-FFF2-40B4-BE49-F238E27FC236}">
                  <a16:creationId xmlns:a16="http://schemas.microsoft.com/office/drawing/2014/main" id="{E927E433-5F4A-48A4-9DE2-8D312CF73037}"/>
                </a:ext>
              </a:extLst>
            </p:cNvPr>
            <p:cNvSpPr txBox="1"/>
            <p:nvPr/>
          </p:nvSpPr>
          <p:spPr>
            <a:xfrm>
              <a:off x="7237728" y="841752"/>
              <a:ext cx="3989585" cy="994892"/>
            </a:xfrm>
            <a:prstGeom prst="rect">
              <a:avLst/>
            </a:prstGeom>
            <a:noFill/>
          </p:spPr>
          <p:txBody>
            <a:bodyPr wrap="none">
              <a:spAutoFit/>
            </a:bodyPr>
            <a:lstStyle/>
            <a:p>
              <a:pPr defTabSz="514487">
                <a:defRPr/>
              </a:pPr>
              <a:r>
                <a:rPr lang="en-US" sz="3038"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Sai </a:t>
              </a:r>
              <a:r>
                <a:rPr lang="en-US" sz="3038" dirty="0" err="1">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mất</a:t>
              </a:r>
              <a:r>
                <a:rPr lang="en-US" sz="3038"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 </a:t>
              </a:r>
              <a:r>
                <a:rPr lang="en-US" sz="3038" dirty="0" err="1">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rồi</a:t>
              </a:r>
              <a:r>
                <a:rPr lang="en-US" sz="3038"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a:t>
              </a:r>
            </a:p>
          </p:txBody>
        </p:sp>
      </p:grpSp>
      <p:pic>
        <p:nvPicPr>
          <p:cNvPr id="40966" name="Tieng-bup-www_tiengdong_com">
            <a:hlinkClick r:id="" action="ppaction://media"/>
            <a:extLst>
              <a:ext uri="{FF2B5EF4-FFF2-40B4-BE49-F238E27FC236}">
                <a16:creationId xmlns:a16="http://schemas.microsoft.com/office/drawing/2014/main" id="{AE7140D7-F85D-459D-891E-C7E63DB048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1293" y="-872998"/>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图片 18">
            <a:extLst>
              <a:ext uri="{FF2B5EF4-FFF2-40B4-BE49-F238E27FC236}">
                <a16:creationId xmlns:a16="http://schemas.microsoft.com/office/drawing/2014/main" id="{A605920A-3EDC-4FD4-B547-DC84001A0B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1942" y="3590843"/>
            <a:ext cx="6860117"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rId8" action="ppaction://hlinksldjump"/>
            <a:extLst>
              <a:ext uri="{FF2B5EF4-FFF2-40B4-BE49-F238E27FC236}">
                <a16:creationId xmlns:a16="http://schemas.microsoft.com/office/drawing/2014/main" id="{1FFB6AC5-F883-47F7-8770-BD098D3AE8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2252" b="60799"/>
          <a:stretch>
            <a:fillRect/>
          </a:stretch>
        </p:blipFill>
        <p:spPr bwMode="auto">
          <a:xfrm>
            <a:off x="988303" y="3677785"/>
            <a:ext cx="986143" cy="92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after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inVertical)">
                                      <p:cBhvr>
                                        <p:cTn id="9" dur="1250"/>
                                        <p:tgtEl>
                                          <p:spTgt spid="12"/>
                                        </p:tgtEl>
                                      </p:cBhvr>
                                    </p:animEffect>
                                  </p:childTnLst>
                                </p:cTn>
                              </p:par>
                            </p:childTnLst>
                          </p:cTn>
                        </p:par>
                        <p:par>
                          <p:cTn id="10" fill="hold" nodeType="afterGroup">
                            <p:stCondLst>
                              <p:cond delay="125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1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A9CA537-DB15-44B3-ABDC-4480BCF874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718" y="795583"/>
            <a:ext cx="1650716" cy="165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图片 18">
            <a:extLst>
              <a:ext uri="{FF2B5EF4-FFF2-40B4-BE49-F238E27FC236}">
                <a16:creationId xmlns:a16="http://schemas.microsoft.com/office/drawing/2014/main" id="{137B82DB-B8FB-4827-B175-0555DBB2BA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942" y="605025"/>
            <a:ext cx="6860117" cy="140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70356C1F-0AA1-4E77-AF12-716A9D50C607}"/>
              </a:ext>
            </a:extLst>
          </p:cNvPr>
          <p:cNvGrpSpPr>
            <a:grpSpLocks/>
          </p:cNvGrpSpPr>
          <p:nvPr/>
        </p:nvGrpSpPr>
        <p:grpSpPr bwMode="auto">
          <a:xfrm>
            <a:off x="1668360" y="614553"/>
            <a:ext cx="5776314" cy="1385125"/>
            <a:chOff x="935980" y="-48871"/>
            <a:chExt cx="10265420" cy="2461871"/>
          </a:xfrm>
        </p:grpSpPr>
        <p:sp>
          <p:nvSpPr>
            <p:cNvPr id="2" name="Rounded Rectangle 1">
              <a:extLst>
                <a:ext uri="{FF2B5EF4-FFF2-40B4-BE49-F238E27FC236}">
                  <a16:creationId xmlns:a16="http://schemas.microsoft.com/office/drawing/2014/main" id="{F9629054-9973-4415-9362-8D1F18110AFB}"/>
                </a:ext>
              </a:extLst>
            </p:cNvPr>
            <p:cNvSpPr/>
            <p:nvPr/>
          </p:nvSpPr>
          <p:spPr>
            <a:xfrm>
              <a:off x="1041809" y="457051"/>
              <a:ext cx="10159591" cy="1879743"/>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487">
                <a:defRPr/>
              </a:pPr>
              <a:endParaRPr lang="en-US" sz="1013">
                <a:solidFill>
                  <a:prstClr val="white"/>
                </a:solidFill>
                <a:latin typeface="Calibri" panose="020F0502020204030204"/>
              </a:endParaRPr>
            </a:p>
          </p:txBody>
        </p:sp>
        <p:pic>
          <p:nvPicPr>
            <p:cNvPr id="42015" name="Picture 6">
              <a:extLst>
                <a:ext uri="{FF2B5EF4-FFF2-40B4-BE49-F238E27FC236}">
                  <a16:creationId xmlns:a16="http://schemas.microsoft.com/office/drawing/2014/main" id="{7F588D17-C24B-4C68-89A8-3E894339A3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980" y="-48871"/>
              <a:ext cx="2505720" cy="246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4163DEE6-DE33-4D4F-B3E0-4C16A96D943D}"/>
              </a:ext>
            </a:extLst>
          </p:cNvPr>
          <p:cNvGrpSpPr>
            <a:grpSpLocks/>
          </p:cNvGrpSpPr>
          <p:nvPr/>
        </p:nvGrpSpPr>
        <p:grpSpPr bwMode="auto">
          <a:xfrm>
            <a:off x="4956691" y="3279994"/>
            <a:ext cx="2362929" cy="1050455"/>
            <a:chOff x="6780706" y="4686364"/>
            <a:chExt cx="4198931" cy="1866931"/>
          </a:xfrm>
        </p:grpSpPr>
        <p:pic>
          <p:nvPicPr>
            <p:cNvPr id="42009" name="Picture 23">
              <a:hlinkClick r:id="rId7" action="ppaction://hlinksldjump"/>
              <a:extLst>
                <a:ext uri="{FF2B5EF4-FFF2-40B4-BE49-F238E27FC236}">
                  <a16:creationId xmlns:a16="http://schemas.microsoft.com/office/drawing/2014/main" id="{14ADD6ED-C40F-403A-8E27-ECE3B22AAC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5379" y="5098536"/>
              <a:ext cx="3384258" cy="142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10" name="Group 37">
              <a:extLst>
                <a:ext uri="{FF2B5EF4-FFF2-40B4-BE49-F238E27FC236}">
                  <a16:creationId xmlns:a16="http://schemas.microsoft.com/office/drawing/2014/main" id="{3F907580-A9FB-416D-BB0A-69F70830DDA2}"/>
                </a:ext>
              </a:extLst>
            </p:cNvPr>
            <p:cNvGrpSpPr>
              <a:grpSpLocks/>
            </p:cNvGrpSpPr>
            <p:nvPr/>
          </p:nvGrpSpPr>
          <p:grpSpPr bwMode="auto">
            <a:xfrm>
              <a:off x="6780706" y="4686364"/>
              <a:ext cx="1333064" cy="1866931"/>
              <a:chOff x="6780706" y="4686364"/>
              <a:chExt cx="1333064" cy="1866931"/>
            </a:xfrm>
          </p:grpSpPr>
          <p:pic>
            <p:nvPicPr>
              <p:cNvPr id="42012" name="Picture 26">
                <a:hlinkClick r:id="rId7" action="ppaction://hlinksldjump"/>
                <a:extLst>
                  <a:ext uri="{FF2B5EF4-FFF2-40B4-BE49-F238E27FC236}">
                    <a16:creationId xmlns:a16="http://schemas.microsoft.com/office/drawing/2014/main" id="{132C297D-8F72-40F9-81F6-7BE49409A5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649333" flipH="1">
                <a:off x="6703697" y="5143222"/>
                <a:ext cx="1487082" cy="133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hlinkClick r:id="rId7" action="ppaction://hlinksldjump"/>
                <a:extLst>
                  <a:ext uri="{FF2B5EF4-FFF2-40B4-BE49-F238E27FC236}">
                    <a16:creationId xmlns:a16="http://schemas.microsoft.com/office/drawing/2014/main" id="{47536FE1-B50C-4443-999E-CB8FF1327E20}"/>
                  </a:ext>
                </a:extLst>
              </p:cNvPr>
              <p:cNvSpPr txBox="1"/>
              <p:nvPr/>
            </p:nvSpPr>
            <p:spPr>
              <a:xfrm>
                <a:off x="6971899" y="4686364"/>
                <a:ext cx="707009" cy="902777"/>
              </a:xfrm>
              <a:prstGeom prst="rect">
                <a:avLst/>
              </a:prstGeom>
              <a:noFill/>
              <a:ln>
                <a:noFill/>
              </a:ln>
            </p:spPr>
            <p:txBody>
              <a:bodyPr wrap="none">
                <a:spAutoFit/>
              </a:bodyPr>
              <a:lstStyle/>
              <a:p>
                <a:pPr defTabSz="514487">
                  <a:defRPr/>
                </a:pPr>
                <a:r>
                  <a:rPr lang="en-US" sz="2701" dirty="0">
                    <a:ln w="28575">
                      <a:solidFill>
                        <a:prstClr val="black"/>
                      </a:solidFill>
                    </a:ln>
                    <a:solidFill>
                      <a:srgbClr val="C37930"/>
                    </a:solidFill>
                    <a:latin typeface="iCiel Cadena" panose="02000503000000020004" charset="0"/>
                    <a:ea typeface="Microsoft YaHei" panose="020B0503020204020204" pitchFamily="34" charset="-122"/>
                  </a:rPr>
                  <a:t>D</a:t>
                </a:r>
              </a:p>
            </p:txBody>
          </p:sp>
        </p:grpSp>
        <p:sp>
          <p:nvSpPr>
            <p:cNvPr id="31" name="TextBox 30">
              <a:hlinkClick r:id="rId7" action="ppaction://hlinksldjump"/>
              <a:extLst>
                <a:ext uri="{FF2B5EF4-FFF2-40B4-BE49-F238E27FC236}">
                  <a16:creationId xmlns:a16="http://schemas.microsoft.com/office/drawing/2014/main" id="{CE88BAE7-8951-4928-A3C6-097D45D4B40F}"/>
                </a:ext>
              </a:extLst>
            </p:cNvPr>
            <p:cNvSpPr txBox="1"/>
            <p:nvPr/>
          </p:nvSpPr>
          <p:spPr>
            <a:xfrm>
              <a:off x="8771146" y="5425034"/>
              <a:ext cx="1322293" cy="841239"/>
            </a:xfrm>
            <a:prstGeom prst="rect">
              <a:avLst/>
            </a:prstGeom>
            <a:noFill/>
          </p:spPr>
          <p:txBody>
            <a:bodyPr wrap="none">
              <a:spAutoFit/>
            </a:bodyPr>
            <a:lstStyle/>
            <a:p>
              <a:pPr defTabSz="514487">
                <a:defRPr/>
              </a:pPr>
              <a:r>
                <a:rPr lang="en-US" sz="2476"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1,64</a:t>
              </a:r>
            </a:p>
          </p:txBody>
        </p:sp>
      </p:grpSp>
      <p:grpSp>
        <p:nvGrpSpPr>
          <p:cNvPr id="6" name="Group 5">
            <a:extLst>
              <a:ext uri="{FF2B5EF4-FFF2-40B4-BE49-F238E27FC236}">
                <a16:creationId xmlns:a16="http://schemas.microsoft.com/office/drawing/2014/main" id="{C4A7F596-D1DF-4E02-8B65-D1486ABE72B9}"/>
              </a:ext>
            </a:extLst>
          </p:cNvPr>
          <p:cNvGrpSpPr>
            <a:grpSpLocks/>
          </p:cNvGrpSpPr>
          <p:nvPr/>
        </p:nvGrpSpPr>
        <p:grpSpPr bwMode="auto">
          <a:xfrm>
            <a:off x="1668361" y="3278803"/>
            <a:ext cx="2418906" cy="1045691"/>
            <a:chOff x="935980" y="4683256"/>
            <a:chExt cx="4298766" cy="1859147"/>
          </a:xfrm>
        </p:grpSpPr>
        <p:pic>
          <p:nvPicPr>
            <p:cNvPr id="42004" name="Picture 12">
              <a:hlinkClick r:id="rId10" action="ppaction://hlinksldjump"/>
              <a:extLst>
                <a:ext uri="{FF2B5EF4-FFF2-40B4-BE49-F238E27FC236}">
                  <a16:creationId xmlns:a16="http://schemas.microsoft.com/office/drawing/2014/main" id="{A1804FCA-9ED3-4455-A089-20B789FF5A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980" y="5098536"/>
              <a:ext cx="3384258" cy="142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05" name="Group 35">
              <a:extLst>
                <a:ext uri="{FF2B5EF4-FFF2-40B4-BE49-F238E27FC236}">
                  <a16:creationId xmlns:a16="http://schemas.microsoft.com/office/drawing/2014/main" id="{D9568049-0671-42A7-B1B9-B179FF9E6288}"/>
                </a:ext>
              </a:extLst>
            </p:cNvPr>
            <p:cNvGrpSpPr>
              <a:grpSpLocks/>
            </p:cNvGrpSpPr>
            <p:nvPr/>
          </p:nvGrpSpPr>
          <p:grpSpPr bwMode="auto">
            <a:xfrm>
              <a:off x="3901682" y="4683256"/>
              <a:ext cx="1333064" cy="1859147"/>
              <a:chOff x="3901682" y="4683256"/>
              <a:chExt cx="1333064" cy="1859147"/>
            </a:xfrm>
          </p:grpSpPr>
          <p:pic>
            <p:nvPicPr>
              <p:cNvPr id="42007" name="Picture 24">
                <a:hlinkClick r:id="rId10" action="ppaction://hlinksldjump"/>
                <a:extLst>
                  <a:ext uri="{FF2B5EF4-FFF2-40B4-BE49-F238E27FC236}">
                    <a16:creationId xmlns:a16="http://schemas.microsoft.com/office/drawing/2014/main" id="{E3DABF9E-FA3F-46DD-8168-C6BC667CD2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950667">
                <a:off x="3824673" y="5132330"/>
                <a:ext cx="1487082" cy="133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hlinkClick r:id="rId10" action="ppaction://hlinksldjump"/>
                <a:extLst>
                  <a:ext uri="{FF2B5EF4-FFF2-40B4-BE49-F238E27FC236}">
                    <a16:creationId xmlns:a16="http://schemas.microsoft.com/office/drawing/2014/main" id="{AF829E81-D307-4579-B425-DC9202FFCB59}"/>
                  </a:ext>
                </a:extLst>
              </p:cNvPr>
              <p:cNvSpPr txBox="1"/>
              <p:nvPr/>
            </p:nvSpPr>
            <p:spPr>
              <a:xfrm>
                <a:off x="4475871" y="4683256"/>
                <a:ext cx="655791" cy="903108"/>
              </a:xfrm>
              <a:prstGeom prst="rect">
                <a:avLst/>
              </a:prstGeom>
              <a:noFill/>
              <a:ln>
                <a:noFill/>
              </a:ln>
            </p:spPr>
            <p:txBody>
              <a:bodyPr wrap="none">
                <a:spAutoFit/>
              </a:bodyPr>
              <a:lstStyle/>
              <a:p>
                <a:pPr defTabSz="514487">
                  <a:defRPr/>
                </a:pPr>
                <a:r>
                  <a:rPr lang="en-US" sz="2701" dirty="0">
                    <a:ln w="28575">
                      <a:solidFill>
                        <a:prstClr val="black"/>
                      </a:solidFill>
                    </a:ln>
                    <a:solidFill>
                      <a:srgbClr val="C37930"/>
                    </a:solidFill>
                    <a:latin typeface="iCiel Cadena" panose="02000503000000020004" charset="0"/>
                    <a:ea typeface="Microsoft YaHei" panose="020B0503020204020204" pitchFamily="34" charset="-122"/>
                  </a:rPr>
                  <a:t>C</a:t>
                </a:r>
              </a:p>
            </p:txBody>
          </p:sp>
        </p:grpSp>
      </p:grpSp>
      <p:grpSp>
        <p:nvGrpSpPr>
          <p:cNvPr id="9" name="Group 8">
            <a:extLst>
              <a:ext uri="{FF2B5EF4-FFF2-40B4-BE49-F238E27FC236}">
                <a16:creationId xmlns:a16="http://schemas.microsoft.com/office/drawing/2014/main" id="{E75749C6-FE98-43D0-9E3D-BC8B2773142B}"/>
              </a:ext>
            </a:extLst>
          </p:cNvPr>
          <p:cNvGrpSpPr>
            <a:grpSpLocks/>
          </p:cNvGrpSpPr>
          <p:nvPr/>
        </p:nvGrpSpPr>
        <p:grpSpPr bwMode="auto">
          <a:xfrm>
            <a:off x="5022195" y="2311718"/>
            <a:ext cx="2297425" cy="1036163"/>
            <a:chOff x="6897095" y="2964459"/>
            <a:chExt cx="4082542" cy="1842018"/>
          </a:xfrm>
        </p:grpSpPr>
        <p:pic>
          <p:nvPicPr>
            <p:cNvPr id="41999" name="Picture 22">
              <a:hlinkClick r:id="rId10" action="ppaction://hlinksldjump"/>
              <a:extLst>
                <a:ext uri="{FF2B5EF4-FFF2-40B4-BE49-F238E27FC236}">
                  <a16:creationId xmlns:a16="http://schemas.microsoft.com/office/drawing/2014/main" id="{17EC011E-9043-43BF-AE0A-8FD4B53DB0B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5379" y="3384038"/>
              <a:ext cx="3384258" cy="142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00" name="Group 36">
              <a:extLst>
                <a:ext uri="{FF2B5EF4-FFF2-40B4-BE49-F238E27FC236}">
                  <a16:creationId xmlns:a16="http://schemas.microsoft.com/office/drawing/2014/main" id="{0D194C00-4DCA-47FA-B23E-F55A588B4B47}"/>
                </a:ext>
              </a:extLst>
            </p:cNvPr>
            <p:cNvGrpSpPr>
              <a:grpSpLocks/>
            </p:cNvGrpSpPr>
            <p:nvPr/>
          </p:nvGrpSpPr>
          <p:grpSpPr bwMode="auto">
            <a:xfrm>
              <a:off x="6897095" y="2964459"/>
              <a:ext cx="1001611" cy="1570159"/>
              <a:chOff x="6897095" y="2964459"/>
              <a:chExt cx="1001611" cy="1570159"/>
            </a:xfrm>
          </p:grpSpPr>
          <p:pic>
            <p:nvPicPr>
              <p:cNvPr id="42002" name="Picture 25">
                <a:hlinkClick r:id="rId10" action="ppaction://hlinksldjump"/>
                <a:extLst>
                  <a:ext uri="{FF2B5EF4-FFF2-40B4-BE49-F238E27FC236}">
                    <a16:creationId xmlns:a16="http://schemas.microsoft.com/office/drawing/2014/main" id="{503664FC-094B-42F5-B333-9D1E2A62CAB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8649333" flipH="1">
                <a:off x="6839234" y="3475145"/>
                <a:ext cx="1117334" cy="10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hlinkClick r:id="rId10" action="ppaction://hlinksldjump"/>
                <a:extLst>
                  <a:ext uri="{FF2B5EF4-FFF2-40B4-BE49-F238E27FC236}">
                    <a16:creationId xmlns:a16="http://schemas.microsoft.com/office/drawing/2014/main" id="{7FF9F522-0A8D-4999-B175-DCDA0E40A310}"/>
                  </a:ext>
                </a:extLst>
              </p:cNvPr>
              <p:cNvSpPr txBox="1"/>
              <p:nvPr/>
            </p:nvSpPr>
            <p:spPr>
              <a:xfrm>
                <a:off x="6986612" y="2964459"/>
                <a:ext cx="664281" cy="903016"/>
              </a:xfrm>
              <a:prstGeom prst="rect">
                <a:avLst/>
              </a:prstGeom>
              <a:noFill/>
              <a:ln>
                <a:noFill/>
              </a:ln>
            </p:spPr>
            <p:txBody>
              <a:bodyPr wrap="none">
                <a:spAutoFit/>
              </a:bodyPr>
              <a:lstStyle/>
              <a:p>
                <a:pPr defTabSz="514487">
                  <a:defRPr/>
                </a:pPr>
                <a:r>
                  <a:rPr lang="en-US" sz="2701" dirty="0">
                    <a:ln w="28575">
                      <a:solidFill>
                        <a:prstClr val="black"/>
                      </a:solidFill>
                    </a:ln>
                    <a:solidFill>
                      <a:srgbClr val="C37930"/>
                    </a:solidFill>
                    <a:latin typeface="iCiel Cadena" panose="02000503000000020004" charset="0"/>
                    <a:ea typeface="Microsoft YaHei" panose="020B0503020204020204" pitchFamily="34" charset="-122"/>
                  </a:rPr>
                  <a:t>B</a:t>
                </a:r>
              </a:p>
            </p:txBody>
          </p:sp>
        </p:grpSp>
        <p:sp>
          <p:nvSpPr>
            <p:cNvPr id="33" name="TextBox 32">
              <a:hlinkClick r:id="rId10" action="ppaction://hlinksldjump"/>
              <a:extLst>
                <a:ext uri="{FF2B5EF4-FFF2-40B4-BE49-F238E27FC236}">
                  <a16:creationId xmlns:a16="http://schemas.microsoft.com/office/drawing/2014/main" id="{B5DE6CEB-D24E-4094-9ABA-6B96882CA59D}"/>
                </a:ext>
              </a:extLst>
            </p:cNvPr>
            <p:cNvSpPr txBox="1"/>
            <p:nvPr/>
          </p:nvSpPr>
          <p:spPr>
            <a:xfrm>
              <a:off x="8672333" y="3654759"/>
              <a:ext cx="1182718" cy="841462"/>
            </a:xfrm>
            <a:prstGeom prst="rect">
              <a:avLst/>
            </a:prstGeom>
            <a:noFill/>
          </p:spPr>
          <p:txBody>
            <a:bodyPr wrap="none">
              <a:spAutoFit/>
            </a:bodyPr>
            <a:lstStyle/>
            <a:p>
              <a:pPr defTabSz="514487">
                <a:defRPr/>
              </a:pPr>
              <a:r>
                <a:rPr lang="en-US" sz="2476"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164</a:t>
              </a:r>
            </a:p>
          </p:txBody>
        </p:sp>
      </p:grpSp>
      <p:grpSp>
        <p:nvGrpSpPr>
          <p:cNvPr id="4" name="Group 3">
            <a:extLst>
              <a:ext uri="{FF2B5EF4-FFF2-40B4-BE49-F238E27FC236}">
                <a16:creationId xmlns:a16="http://schemas.microsoft.com/office/drawing/2014/main" id="{5A7CF887-5AE9-4E2D-897F-300B1FBD54BF}"/>
              </a:ext>
            </a:extLst>
          </p:cNvPr>
          <p:cNvGrpSpPr>
            <a:grpSpLocks/>
          </p:cNvGrpSpPr>
          <p:nvPr/>
        </p:nvGrpSpPr>
        <p:grpSpPr bwMode="auto">
          <a:xfrm>
            <a:off x="1668360" y="2298616"/>
            <a:ext cx="2332086" cy="1049265"/>
            <a:chOff x="935980" y="2941753"/>
            <a:chExt cx="4144757" cy="1864724"/>
          </a:xfrm>
        </p:grpSpPr>
        <p:pic>
          <p:nvPicPr>
            <p:cNvPr id="41994" name="Picture 4">
              <a:hlinkClick r:id="rId10" action="ppaction://hlinksldjump"/>
              <a:extLst>
                <a:ext uri="{FF2B5EF4-FFF2-40B4-BE49-F238E27FC236}">
                  <a16:creationId xmlns:a16="http://schemas.microsoft.com/office/drawing/2014/main" id="{5AB0F289-986B-4BC3-8AE7-D7AE208BE42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5980" y="3384038"/>
              <a:ext cx="3384258" cy="142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5" name="Group 34">
              <a:extLst>
                <a:ext uri="{FF2B5EF4-FFF2-40B4-BE49-F238E27FC236}">
                  <a16:creationId xmlns:a16="http://schemas.microsoft.com/office/drawing/2014/main" id="{273CE433-FBF8-4B14-A32E-F0FE89EC01B4}"/>
                </a:ext>
              </a:extLst>
            </p:cNvPr>
            <p:cNvGrpSpPr>
              <a:grpSpLocks/>
            </p:cNvGrpSpPr>
            <p:nvPr/>
          </p:nvGrpSpPr>
          <p:grpSpPr bwMode="auto">
            <a:xfrm>
              <a:off x="3985437" y="2941753"/>
              <a:ext cx="1095300" cy="1531482"/>
              <a:chOff x="3985437" y="2941753"/>
              <a:chExt cx="1095300" cy="1531482"/>
            </a:xfrm>
          </p:grpSpPr>
          <p:pic>
            <p:nvPicPr>
              <p:cNvPr id="41997" name="Picture 14">
                <a:hlinkClick r:id="rId10" action="ppaction://hlinksldjump"/>
                <a:extLst>
                  <a:ext uri="{FF2B5EF4-FFF2-40B4-BE49-F238E27FC236}">
                    <a16:creationId xmlns:a16="http://schemas.microsoft.com/office/drawing/2014/main" id="{2636BEAD-79B9-4DCF-B292-17958BBD43A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950667">
                <a:off x="3927576" y="3413762"/>
                <a:ext cx="1117334" cy="10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hlinkClick r:id="rId10" action="ppaction://hlinksldjump"/>
                <a:extLst>
                  <a:ext uri="{FF2B5EF4-FFF2-40B4-BE49-F238E27FC236}">
                    <a16:creationId xmlns:a16="http://schemas.microsoft.com/office/drawing/2014/main" id="{4CE1ACEE-0351-4C11-BA34-410AF54AE183}"/>
                  </a:ext>
                </a:extLst>
              </p:cNvPr>
              <p:cNvSpPr txBox="1"/>
              <p:nvPr/>
            </p:nvSpPr>
            <p:spPr>
              <a:xfrm>
                <a:off x="4396412" y="2941753"/>
                <a:ext cx="684325" cy="902733"/>
              </a:xfrm>
              <a:prstGeom prst="rect">
                <a:avLst/>
              </a:prstGeom>
              <a:noFill/>
              <a:ln>
                <a:noFill/>
              </a:ln>
            </p:spPr>
            <p:txBody>
              <a:bodyPr wrap="none">
                <a:spAutoFit/>
              </a:bodyPr>
              <a:lstStyle/>
              <a:p>
                <a:pPr defTabSz="514487">
                  <a:defRPr/>
                </a:pPr>
                <a:r>
                  <a:rPr lang="en-US" sz="2701" dirty="0">
                    <a:ln w="28575">
                      <a:solidFill>
                        <a:prstClr val="black"/>
                      </a:solidFill>
                    </a:ln>
                    <a:solidFill>
                      <a:srgbClr val="C37930"/>
                    </a:solidFill>
                    <a:latin typeface="iCiel Cadena" panose="02000503000000020004" charset="0"/>
                    <a:ea typeface="Microsoft YaHei" panose="020B0503020204020204" pitchFamily="34" charset="-122"/>
                  </a:rPr>
                  <a:t>A</a:t>
                </a:r>
              </a:p>
            </p:txBody>
          </p:sp>
        </p:grpSp>
        <p:sp>
          <p:nvSpPr>
            <p:cNvPr id="34" name="TextBox 33">
              <a:hlinkClick r:id="rId10" action="ppaction://hlinksldjump"/>
              <a:extLst>
                <a:ext uri="{FF2B5EF4-FFF2-40B4-BE49-F238E27FC236}">
                  <a16:creationId xmlns:a16="http://schemas.microsoft.com/office/drawing/2014/main" id="{A5472E48-9EEE-4863-9F8C-4D787F8058DC}"/>
                </a:ext>
              </a:extLst>
            </p:cNvPr>
            <p:cNvSpPr txBox="1"/>
            <p:nvPr/>
          </p:nvSpPr>
          <p:spPr>
            <a:xfrm>
              <a:off x="2145172" y="3710536"/>
              <a:ext cx="1322495" cy="841198"/>
            </a:xfrm>
            <a:prstGeom prst="rect">
              <a:avLst/>
            </a:prstGeom>
            <a:noFill/>
          </p:spPr>
          <p:txBody>
            <a:bodyPr wrap="none">
              <a:spAutoFit/>
            </a:bodyPr>
            <a:lstStyle/>
            <a:p>
              <a:pPr defTabSz="514487">
                <a:defRPr/>
              </a:pPr>
              <a:r>
                <a:rPr lang="en-US" sz="2476"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16,4</a:t>
              </a:r>
            </a:p>
          </p:txBody>
        </p:sp>
      </p:grpSp>
      <p:sp>
        <p:nvSpPr>
          <p:cNvPr id="35" name="Text Box 6" descr="White marble">
            <a:extLst>
              <a:ext uri="{FF2B5EF4-FFF2-40B4-BE49-F238E27FC236}">
                <a16:creationId xmlns:a16="http://schemas.microsoft.com/office/drawing/2014/main" id="{1E694B93-8950-4AAA-A32E-4229C5F22F73}"/>
              </a:ext>
            </a:extLst>
          </p:cNvPr>
          <p:cNvSpPr txBox="1">
            <a:spLocks noChangeArrowheads="1"/>
          </p:cNvSpPr>
          <p:nvPr/>
        </p:nvSpPr>
        <p:spPr bwMode="auto">
          <a:xfrm>
            <a:off x="3502746" y="1207659"/>
            <a:ext cx="4191000" cy="519113"/>
          </a:xfrm>
          <a:prstGeom prst="rect">
            <a:avLst/>
          </a:prstGeom>
          <a:noFill/>
          <a:ln>
            <a:noFill/>
          </a:ln>
          <a:effectLst/>
          <a:extLst>
            <a:ext uri="{909E8E84-426E-40DD-AFC4-6F175D3DCCD1}">
              <a14:hiddenFill xmlns:a14="http://schemas.microsoft.com/office/drawing/2010/main">
                <a:blipFill dpi="0" rotWithShape="0">
                  <a:blip r:embed="rId14">
                    <a:alphaModFix amt="99000"/>
                  </a:blip>
                  <a:srcRect/>
                  <a:tile tx="0" ty="0" sx="100000" sy="100000" flip="none" algn="tl"/>
                </a:blip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chemeClr val="accent5">
                    <a:lumMod val="75000"/>
                  </a:schemeClr>
                </a:solidFill>
              </a:rPr>
              <a:t>  0,75  +   0,09 -  0,8</a:t>
            </a:r>
          </a:p>
        </p:txBody>
      </p:sp>
      <p:sp>
        <p:nvSpPr>
          <p:cNvPr id="36" name="TextBox 35">
            <a:hlinkClick r:id="rId10" action="ppaction://hlinksldjump"/>
            <a:extLst>
              <a:ext uri="{FF2B5EF4-FFF2-40B4-BE49-F238E27FC236}">
                <a16:creationId xmlns:a16="http://schemas.microsoft.com/office/drawing/2014/main" id="{0DF6FAF6-9061-491C-B4C0-BE0A9BC4E2B6}"/>
              </a:ext>
            </a:extLst>
          </p:cNvPr>
          <p:cNvSpPr txBox="1"/>
          <p:nvPr/>
        </p:nvSpPr>
        <p:spPr bwMode="auto">
          <a:xfrm>
            <a:off x="2341549" y="3649493"/>
            <a:ext cx="825867" cy="473335"/>
          </a:xfrm>
          <a:prstGeom prst="rect">
            <a:avLst/>
          </a:prstGeom>
          <a:noFill/>
        </p:spPr>
        <p:txBody>
          <a:bodyPr wrap="none">
            <a:spAutoFit/>
          </a:bodyPr>
          <a:lstStyle/>
          <a:p>
            <a:pPr defTabSz="514487">
              <a:defRPr/>
            </a:pPr>
            <a:r>
              <a:rPr lang="en-US" sz="2476"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1640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3010" name="图片 18">
            <a:extLst>
              <a:ext uri="{FF2B5EF4-FFF2-40B4-BE49-F238E27FC236}">
                <a16:creationId xmlns:a16="http://schemas.microsoft.com/office/drawing/2014/main" id="{CB4125B8-5135-40DC-9117-6C0C843DE4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942" y="3538439"/>
            <a:ext cx="6860117"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77F6985-5515-43C7-B7AA-675B03334B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5104" y="1947273"/>
            <a:ext cx="2764294" cy="244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3B21D3E-9AAF-42B2-957D-4AA129FCBE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531974">
            <a:off x="3819293" y="-1157644"/>
            <a:ext cx="633608" cy="5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Am-thanh-that-vong-www_tiengdong_com">
            <a:hlinkClick r:id="" action="ppaction://media"/>
            <a:extLst>
              <a:ext uri="{FF2B5EF4-FFF2-40B4-BE49-F238E27FC236}">
                <a16:creationId xmlns:a16="http://schemas.microsoft.com/office/drawing/2014/main" id="{C02BB95C-4F23-4568-A233-4F1E34D893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2943" y="-786055"/>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9B79700E-0FF3-4230-87F6-04CCEFDA8FAC}"/>
              </a:ext>
            </a:extLst>
          </p:cNvPr>
          <p:cNvGrpSpPr>
            <a:grpSpLocks/>
          </p:cNvGrpSpPr>
          <p:nvPr/>
        </p:nvGrpSpPr>
        <p:grpSpPr bwMode="auto">
          <a:xfrm>
            <a:off x="5155586" y="730079"/>
            <a:ext cx="2439153" cy="1302946"/>
            <a:chOff x="7132139" y="154298"/>
            <a:chExt cx="4336026" cy="2315496"/>
          </a:xfrm>
        </p:grpSpPr>
        <p:sp>
          <p:nvSpPr>
            <p:cNvPr id="10" name="Rounded Rectangle 9">
              <a:extLst>
                <a:ext uri="{FF2B5EF4-FFF2-40B4-BE49-F238E27FC236}">
                  <a16:creationId xmlns:a16="http://schemas.microsoft.com/office/drawing/2014/main" id="{3547F43F-972C-4E88-86AD-7EFC07170F32}"/>
                </a:ext>
              </a:extLst>
            </p:cNvPr>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487">
                <a:defRPr/>
              </a:pPr>
              <a:endParaRPr lang="en-US" sz="1013">
                <a:solidFill>
                  <a:prstClr val="white"/>
                </a:solidFill>
                <a:latin typeface="Calibri" panose="020F0502020204030204"/>
              </a:endParaRPr>
            </a:p>
          </p:txBody>
        </p:sp>
        <p:sp>
          <p:nvSpPr>
            <p:cNvPr id="11" name="TextBox 10">
              <a:extLst>
                <a:ext uri="{FF2B5EF4-FFF2-40B4-BE49-F238E27FC236}">
                  <a16:creationId xmlns:a16="http://schemas.microsoft.com/office/drawing/2014/main" id="{91B1D505-372D-40EA-AC71-DDF0C48ABE5A}"/>
                </a:ext>
              </a:extLst>
            </p:cNvPr>
            <p:cNvSpPr txBox="1"/>
            <p:nvPr/>
          </p:nvSpPr>
          <p:spPr>
            <a:xfrm>
              <a:off x="7237728" y="841752"/>
              <a:ext cx="3989585" cy="994892"/>
            </a:xfrm>
            <a:prstGeom prst="rect">
              <a:avLst/>
            </a:prstGeom>
            <a:noFill/>
          </p:spPr>
          <p:txBody>
            <a:bodyPr wrap="none">
              <a:spAutoFit/>
            </a:bodyPr>
            <a:lstStyle/>
            <a:p>
              <a:pPr defTabSz="514487">
                <a:defRPr/>
              </a:pPr>
              <a:r>
                <a:rPr lang="en-US" sz="3038"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Sai </a:t>
              </a:r>
              <a:r>
                <a:rPr lang="en-US" sz="3038" dirty="0" err="1">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mất</a:t>
              </a:r>
              <a:r>
                <a:rPr lang="en-US" sz="3038"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 </a:t>
              </a:r>
              <a:r>
                <a:rPr lang="en-US" sz="3038" dirty="0" err="1">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rồi</a:t>
              </a:r>
              <a:r>
                <a:rPr lang="en-US" sz="3038"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a:t>
              </a:r>
            </a:p>
          </p:txBody>
        </p:sp>
      </p:grpSp>
      <p:pic>
        <p:nvPicPr>
          <p:cNvPr id="16" name="Picture 15">
            <a:hlinkClick r:id="rId8" action="ppaction://hlinksldjump"/>
            <a:extLst>
              <a:ext uri="{FF2B5EF4-FFF2-40B4-BE49-F238E27FC236}">
                <a16:creationId xmlns:a16="http://schemas.microsoft.com/office/drawing/2014/main" id="{0D96663A-6AF3-4014-ABC6-0C5BC95F74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2252" b="60799"/>
          <a:stretch>
            <a:fillRect/>
          </a:stretch>
        </p:blipFill>
        <p:spPr bwMode="auto">
          <a:xfrm>
            <a:off x="1137178" y="3572978"/>
            <a:ext cx="986142" cy="92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Tieng-bup-www_tiengdong_com">
            <a:hlinkClick r:id="" action="ppaction://media"/>
            <a:extLst>
              <a:ext uri="{FF2B5EF4-FFF2-40B4-BE49-F238E27FC236}">
                <a16:creationId xmlns:a16="http://schemas.microsoft.com/office/drawing/2014/main" id="{B26D5C5A-CF5F-41B0-B1D6-CF813221C9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1293" y="-872998"/>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after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inVertical)">
                                      <p:cBhvr>
                                        <p:cTn id="9" dur="500"/>
                                        <p:tgtEl>
                                          <p:spTgt spid="12"/>
                                        </p:tgtEl>
                                      </p:cBhvr>
                                    </p:animEffect>
                                  </p:childTnLst>
                                </p:cTn>
                              </p:par>
                            </p:childTnLst>
                          </p:cTn>
                        </p:par>
                        <p:par>
                          <p:cTn id="10" fill="hold" nodeType="afterGroup">
                            <p:stCondLst>
                              <p:cond delay="5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1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4034" name="图片 18">
            <a:extLst>
              <a:ext uri="{FF2B5EF4-FFF2-40B4-BE49-F238E27FC236}">
                <a16:creationId xmlns:a16="http://schemas.microsoft.com/office/drawing/2014/main" id="{DE46D173-AB3F-468B-8652-8C46E3F015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942" y="3528912"/>
            <a:ext cx="6860117"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D3F32B58-7483-44F6-9425-C6F39294644F}"/>
              </a:ext>
            </a:extLst>
          </p:cNvPr>
          <p:cNvGrpSpPr>
            <a:grpSpLocks/>
          </p:cNvGrpSpPr>
          <p:nvPr/>
        </p:nvGrpSpPr>
        <p:grpSpPr bwMode="auto">
          <a:xfrm>
            <a:off x="3043957" y="1532808"/>
            <a:ext cx="3384801" cy="2842899"/>
            <a:chOff x="3165090" y="1495374"/>
            <a:chExt cx="6015325" cy="5052909"/>
          </a:xfrm>
        </p:grpSpPr>
        <p:pic>
          <p:nvPicPr>
            <p:cNvPr id="44051" name="Picture 8">
              <a:extLst>
                <a:ext uri="{FF2B5EF4-FFF2-40B4-BE49-F238E27FC236}">
                  <a16:creationId xmlns:a16="http://schemas.microsoft.com/office/drawing/2014/main" id="{FFD1BE76-D265-4093-8229-803FDB8A07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39954">
              <a:off x="7506140" y="3798479"/>
              <a:ext cx="1674275" cy="193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2">
              <a:extLst>
                <a:ext uri="{FF2B5EF4-FFF2-40B4-BE49-F238E27FC236}">
                  <a16:creationId xmlns:a16="http://schemas.microsoft.com/office/drawing/2014/main" id="{F6164B23-5707-4008-91BF-07BAB1E6E6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5090" y="1495374"/>
              <a:ext cx="5178188" cy="50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EA95DC65-6DC9-4BC5-87FF-E33C29C25B8E}"/>
              </a:ext>
            </a:extLst>
          </p:cNvPr>
          <p:cNvGrpSpPr>
            <a:grpSpLocks/>
          </p:cNvGrpSpPr>
          <p:nvPr/>
        </p:nvGrpSpPr>
        <p:grpSpPr bwMode="auto">
          <a:xfrm>
            <a:off x="5013859" y="721742"/>
            <a:ext cx="2440343" cy="1302946"/>
            <a:chOff x="7132139" y="154298"/>
            <a:chExt cx="4336026" cy="2315496"/>
          </a:xfrm>
        </p:grpSpPr>
        <p:sp>
          <p:nvSpPr>
            <p:cNvPr id="5" name="Rounded Rectangle 4">
              <a:extLst>
                <a:ext uri="{FF2B5EF4-FFF2-40B4-BE49-F238E27FC236}">
                  <a16:creationId xmlns:a16="http://schemas.microsoft.com/office/drawing/2014/main" id="{CCAC3680-2A5B-42BB-A706-6179DCB06ABB}"/>
                </a:ext>
              </a:extLst>
            </p:cNvPr>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487">
                <a:defRPr/>
              </a:pPr>
              <a:endParaRPr lang="en-US" sz="1013">
                <a:solidFill>
                  <a:prstClr val="white"/>
                </a:solidFill>
                <a:latin typeface="Calibri" panose="020F0502020204030204"/>
              </a:endParaRPr>
            </a:p>
          </p:txBody>
        </p:sp>
        <p:sp>
          <p:nvSpPr>
            <p:cNvPr id="6" name="TextBox 5">
              <a:extLst>
                <a:ext uri="{FF2B5EF4-FFF2-40B4-BE49-F238E27FC236}">
                  <a16:creationId xmlns:a16="http://schemas.microsoft.com/office/drawing/2014/main" id="{70FC8650-1475-4589-9C26-F3CB9D1B71B9}"/>
                </a:ext>
              </a:extLst>
            </p:cNvPr>
            <p:cNvSpPr txBox="1"/>
            <p:nvPr/>
          </p:nvSpPr>
          <p:spPr>
            <a:xfrm>
              <a:off x="7798166" y="778029"/>
              <a:ext cx="2951566" cy="994892"/>
            </a:xfrm>
            <a:prstGeom prst="rect">
              <a:avLst/>
            </a:prstGeom>
            <a:noFill/>
          </p:spPr>
          <p:txBody>
            <a:bodyPr wrap="none">
              <a:spAutoFit/>
            </a:bodyPr>
            <a:lstStyle/>
            <a:p>
              <a:pPr defTabSz="514487">
                <a:defRPr/>
              </a:pPr>
              <a:r>
                <a:rPr lang="en-US" sz="3038" dirty="0" err="1">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Đúng</a:t>
              </a:r>
              <a:r>
                <a:rPr lang="en-US" sz="3038"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 </a:t>
              </a:r>
              <a:r>
                <a:rPr lang="en-US" sz="3038" dirty="0" err="1">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rồi</a:t>
              </a:r>
              <a:r>
                <a:rPr lang="en-US" sz="3038" dirty="0">
                  <a:ln>
                    <a:solidFill>
                      <a:prstClr val="black">
                        <a:lumMod val="95000"/>
                        <a:lumOff val="5000"/>
                      </a:prstClr>
                    </a:solidFill>
                  </a:ln>
                  <a:solidFill>
                    <a:prstClr val="white"/>
                  </a:solidFill>
                  <a:latin typeface="iCiel Cadena" panose="02000503000000020004" charset="0"/>
                  <a:ea typeface="Microsoft YaHei" panose="020B0503020204020204" pitchFamily="34" charset="-122"/>
                </a:rPr>
                <a:t>!</a:t>
              </a:r>
            </a:p>
          </p:txBody>
        </p:sp>
      </p:grpSp>
      <p:pic>
        <p:nvPicPr>
          <p:cNvPr id="7" name="Picture 6">
            <a:extLst>
              <a:ext uri="{FF2B5EF4-FFF2-40B4-BE49-F238E27FC236}">
                <a16:creationId xmlns:a16="http://schemas.microsoft.com/office/drawing/2014/main" id="{D601F721-15EA-4A83-ADFC-404C665347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3898" y="1539954"/>
            <a:ext cx="539520" cy="48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Tieng-yeah-tre-con-www_nhacchuongvui_com">
            <a:hlinkClick r:id="" action="ppaction://media"/>
            <a:extLst>
              <a:ext uri="{FF2B5EF4-FFF2-40B4-BE49-F238E27FC236}">
                <a16:creationId xmlns:a16="http://schemas.microsoft.com/office/drawing/2014/main" id="{A1019287-711B-4F14-952D-326836CDBB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1804" y="300130"/>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9" action="ppaction://hlinksldjump"/>
            <a:extLst>
              <a:ext uri="{FF2B5EF4-FFF2-40B4-BE49-F238E27FC236}">
                <a16:creationId xmlns:a16="http://schemas.microsoft.com/office/drawing/2014/main" id="{AA3D1149-73DC-4314-8E57-0E3FF851F2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72252" b="60799"/>
          <a:stretch>
            <a:fillRect/>
          </a:stretch>
        </p:blipFill>
        <p:spPr bwMode="auto">
          <a:xfrm>
            <a:off x="7042118" y="3572978"/>
            <a:ext cx="986142" cy="92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24A7E3C5-DE22-42E2-B9B1-E1A65E25D300}"/>
              </a:ext>
            </a:extLst>
          </p:cNvPr>
          <p:cNvGrpSpPr>
            <a:grpSpLocks/>
          </p:cNvGrpSpPr>
          <p:nvPr/>
        </p:nvGrpSpPr>
        <p:grpSpPr bwMode="auto">
          <a:xfrm>
            <a:off x="3040384" y="1532808"/>
            <a:ext cx="3370509" cy="2842899"/>
            <a:chOff x="-134778" y="-404809"/>
            <a:chExt cx="5990984" cy="5052909"/>
          </a:xfrm>
        </p:grpSpPr>
        <p:grpSp>
          <p:nvGrpSpPr>
            <p:cNvPr id="44045" name="Group 15">
              <a:extLst>
                <a:ext uri="{FF2B5EF4-FFF2-40B4-BE49-F238E27FC236}">
                  <a16:creationId xmlns:a16="http://schemas.microsoft.com/office/drawing/2014/main" id="{600C64BD-CAD7-4992-90BE-B0494FC34779}"/>
                </a:ext>
              </a:extLst>
            </p:cNvPr>
            <p:cNvGrpSpPr>
              <a:grpSpLocks/>
            </p:cNvGrpSpPr>
            <p:nvPr/>
          </p:nvGrpSpPr>
          <p:grpSpPr bwMode="auto">
            <a:xfrm>
              <a:off x="4181931" y="2019249"/>
              <a:ext cx="1674275" cy="1936767"/>
              <a:chOff x="10152960" y="4182584"/>
              <a:chExt cx="1674275" cy="1936767"/>
            </a:xfrm>
          </p:grpSpPr>
          <p:pic>
            <p:nvPicPr>
              <p:cNvPr id="44047" name="Picture 14">
                <a:extLst>
                  <a:ext uri="{FF2B5EF4-FFF2-40B4-BE49-F238E27FC236}">
                    <a16:creationId xmlns:a16="http://schemas.microsoft.com/office/drawing/2014/main" id="{59265CDF-2B03-4E21-929C-E0ED21BB36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39954">
                <a:off x="10152960" y="4182584"/>
                <a:ext cx="1674275" cy="193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3">
                <a:extLst>
                  <a:ext uri="{FF2B5EF4-FFF2-40B4-BE49-F238E27FC236}">
                    <a16:creationId xmlns:a16="http://schemas.microsoft.com/office/drawing/2014/main" id="{4E76DE4C-FCD2-4A30-814A-27F5DAE1EC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28183" y="4878504"/>
                <a:ext cx="734392" cy="65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46" name="Picture 16">
              <a:extLst>
                <a:ext uri="{FF2B5EF4-FFF2-40B4-BE49-F238E27FC236}">
                  <a16:creationId xmlns:a16="http://schemas.microsoft.com/office/drawing/2014/main" id="{FDB323A8-AB67-4B59-819B-E0EADABAB7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778" y="-404809"/>
              <a:ext cx="5178188" cy="50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540F695B-278D-41C3-A8D8-0D5A7964404F}"/>
              </a:ext>
            </a:extLst>
          </p:cNvPr>
          <p:cNvGrpSpPr>
            <a:grpSpLocks/>
          </p:cNvGrpSpPr>
          <p:nvPr/>
        </p:nvGrpSpPr>
        <p:grpSpPr bwMode="auto">
          <a:xfrm>
            <a:off x="5913058" y="2160461"/>
            <a:ext cx="1313665" cy="854208"/>
            <a:chOff x="458511" y="671416"/>
            <a:chExt cx="2335967" cy="1518015"/>
          </a:xfrm>
        </p:grpSpPr>
        <p:sp>
          <p:nvSpPr>
            <p:cNvPr id="19" name="TextBox 18">
              <a:extLst>
                <a:ext uri="{FF2B5EF4-FFF2-40B4-BE49-F238E27FC236}">
                  <a16:creationId xmlns:a16="http://schemas.microsoft.com/office/drawing/2014/main" id="{A45A4C27-77C8-4A0A-8262-7D483958C60F}"/>
                </a:ext>
              </a:extLst>
            </p:cNvPr>
            <p:cNvSpPr txBox="1"/>
            <p:nvPr/>
          </p:nvSpPr>
          <p:spPr>
            <a:xfrm>
              <a:off x="458511" y="671416"/>
              <a:ext cx="1719403" cy="1518015"/>
            </a:xfrm>
            <a:prstGeom prst="rect">
              <a:avLst/>
            </a:prstGeom>
            <a:noFill/>
          </p:spPr>
          <p:txBody>
            <a:bodyPr wrap="none">
              <a:spAutoFit/>
            </a:bodyPr>
            <a:lstStyle/>
            <a:p>
              <a:pPr defTabSz="514487">
                <a:defRPr/>
              </a:pPr>
              <a:r>
                <a:rPr lang="en-US" sz="4951" dirty="0">
                  <a:ln w="28575">
                    <a:solidFill>
                      <a:prstClr val="black">
                        <a:lumMod val="95000"/>
                        <a:lumOff val="5000"/>
                      </a:prstClr>
                    </a:solidFill>
                  </a:ln>
                  <a:solidFill>
                    <a:prstClr val="white"/>
                  </a:solidFill>
                  <a:latin typeface="iCiel Cadena" panose="02000503000000020004" charset="0"/>
                  <a:ea typeface="Microsoft YaHei" panose="020B0503020204020204" pitchFamily="34" charset="-122"/>
                </a:rPr>
                <a:t>+1 </a:t>
              </a:r>
            </a:p>
          </p:txBody>
        </p:sp>
        <p:pic>
          <p:nvPicPr>
            <p:cNvPr id="44044" name="Picture 21">
              <a:extLst>
                <a:ext uri="{FF2B5EF4-FFF2-40B4-BE49-F238E27FC236}">
                  <a16:creationId xmlns:a16="http://schemas.microsoft.com/office/drawing/2014/main" id="{BF86774A-3969-43D7-A9E3-9EF4BEEE853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77144" y="940815"/>
              <a:ext cx="1117334" cy="10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42" name="Nhac-chuong-tin-nhan-ting-ting-www_tiengdong_com">
            <a:hlinkClick r:id="" action="ppaction://media"/>
            <a:extLst>
              <a:ext uri="{FF2B5EF4-FFF2-40B4-BE49-F238E27FC236}">
                <a16:creationId xmlns:a16="http://schemas.microsoft.com/office/drawing/2014/main" id="{73735F51-46E6-40F6-A39F-3221D72FFA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7590" y="-416848"/>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750"/>
                                        <p:tgtEl>
                                          <p:spTgt spid="4"/>
                                        </p:tgtEl>
                                      </p:cBhvr>
                                    </p:animEffect>
                                  </p:childTnLst>
                                </p:cTn>
                              </p:par>
                            </p:childTnLst>
                          </p:cTn>
                        </p:par>
                        <p:par>
                          <p:cTn id="11" fill="hold" nodeType="afterGroup">
                            <p:stCondLst>
                              <p:cond delay="750"/>
                            </p:stCondLst>
                            <p:childTnLst>
                              <p:par>
                                <p:cTn id="12"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3" dur="2000" fill="hold"/>
                                        <p:tgtEl>
                                          <p:spTgt spid="7"/>
                                        </p:tgtEl>
                                        <p:attrNameLst>
                                          <p:attrName>ppt_x</p:attrName>
                                          <p:attrName>ppt_y</p:attrName>
                                        </p:attrNameLst>
                                      </p:cBhvr>
                                      <p:rCtr x="8789" y="28310"/>
                                    </p:animMotion>
                                  </p:childTnLst>
                                </p:cTn>
                              </p:par>
                            </p:childTnLst>
                          </p:cTn>
                        </p:par>
                        <p:par>
                          <p:cTn id="14" fill="hold" nodeType="afterGroup">
                            <p:stCondLst>
                              <p:cond delay="2750"/>
                            </p:stCondLst>
                            <p:childTnLst>
                              <p:par>
                                <p:cTn id="15" presetID="1" presetClass="exit" presetSubtype="0" fill="hold" nodeType="after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nodeType="afterGroup">
                            <p:stCondLst>
                              <p:cond delay="2750"/>
                            </p:stCondLst>
                            <p:childTnLst>
                              <p:par>
                                <p:cTn id="18" presetID="1" presetClass="exit" presetSubtype="0" fill="hold" nodeType="after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nodeType="afterGroup">
                            <p:stCondLst>
                              <p:cond delay="275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nodeType="afterGroup">
                            <p:stCondLst>
                              <p:cond delay="3250"/>
                            </p:stCondLst>
                            <p:childTnLst>
                              <p:par>
                                <p:cTn id="25" presetID="45"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anim calcmode="lin" valueType="num">
                                      <p:cBhvr>
                                        <p:cTn id="28" dur="2000" fill="hold"/>
                                        <p:tgtEl>
                                          <p:spTgt spid="18"/>
                                        </p:tgtEl>
                                        <p:attrNameLst>
                                          <p:attrName>ppt_w</p:attrName>
                                        </p:attrNameLst>
                                      </p:cBhvr>
                                      <p:tavLst>
                                        <p:tav tm="0" fmla="#ppt_w*sin(2.5*pi*$)">
                                          <p:val>
                                            <p:fltVal val="0"/>
                                          </p:val>
                                        </p:tav>
                                        <p:tav tm="100000">
                                          <p:val>
                                            <p:fltVal val="1"/>
                                          </p:val>
                                        </p:tav>
                                      </p:tavLst>
                                    </p:anim>
                                    <p:anim calcmode="lin" valueType="num">
                                      <p:cBhvr>
                                        <p:cTn id="29" dur="2000" fill="hold"/>
                                        <p:tgtEl>
                                          <p:spTgt spid="18"/>
                                        </p:tgtEl>
                                        <p:attrNameLst>
                                          <p:attrName>ppt_h</p:attrName>
                                        </p:attrNameLst>
                                      </p:cBhvr>
                                      <p:tavLst>
                                        <p:tav tm="0">
                                          <p:val>
                                            <p:strVal val="#ppt_h"/>
                                          </p:val>
                                        </p:tav>
                                        <p:tav tm="100000">
                                          <p:val>
                                            <p:strVal val="#ppt_h"/>
                                          </p:val>
                                        </p:tav>
                                      </p:tavLst>
                                    </p:anim>
                                  </p:childTnLst>
                                </p:cTn>
                              </p:par>
                              <p:par>
                                <p:cTn id="30" presetID="14" presetClass="entr" presetSubtype="1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1"/>
                                        </p:tgtEl>
                                      </p:cBhvr>
                                    </p:animEffect>
                                    <p:animScale>
                                      <p:cBhvr>
                                        <p:cTn id="41" dur="250" autoRev="1" fill="hold"/>
                                        <p:tgtEl>
                                          <p:spTgt spid="11"/>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5058" name="581c6ee138d9f">
            <a:hlinkClick r:id="" action="ppaction://media"/>
            <a:extLst>
              <a:ext uri="{FF2B5EF4-FFF2-40B4-BE49-F238E27FC236}">
                <a16:creationId xmlns:a16="http://schemas.microsoft.com/office/drawing/2014/main" id="{30B04F98-7EDF-4ADC-AC94-9DDAD39A51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45" y="811066"/>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Am-thanh-lam-phep-bang-cay-dua-than-www_tiengdong_com">
            <a:hlinkClick r:id="" action="ppaction://media"/>
            <a:extLst>
              <a:ext uri="{FF2B5EF4-FFF2-40B4-BE49-F238E27FC236}">
                <a16:creationId xmlns:a16="http://schemas.microsoft.com/office/drawing/2014/main" id="{E727D79F-7625-43A1-BD32-9F23D7B4FB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407" y="-443049"/>
            <a:ext cx="343006" cy="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CB9CB6F-ABF0-4127-950F-B93BF4A79ABE}"/>
              </a:ext>
            </a:extLst>
          </p:cNvPr>
          <p:cNvGrpSpPr>
            <a:grpSpLocks/>
          </p:cNvGrpSpPr>
          <p:nvPr/>
        </p:nvGrpSpPr>
        <p:grpSpPr bwMode="auto">
          <a:xfrm>
            <a:off x="3606106" y="1659053"/>
            <a:ext cx="3384801" cy="2842899"/>
            <a:chOff x="2284009" y="1692761"/>
            <a:chExt cx="6015325" cy="5052909"/>
          </a:xfrm>
        </p:grpSpPr>
        <p:grpSp>
          <p:nvGrpSpPr>
            <p:cNvPr id="45066" name="Group 2">
              <a:extLst>
                <a:ext uri="{FF2B5EF4-FFF2-40B4-BE49-F238E27FC236}">
                  <a16:creationId xmlns:a16="http://schemas.microsoft.com/office/drawing/2014/main" id="{62D2BAC5-AE57-46FE-AFB7-F9041FC87560}"/>
                </a:ext>
              </a:extLst>
            </p:cNvPr>
            <p:cNvGrpSpPr>
              <a:grpSpLocks/>
            </p:cNvGrpSpPr>
            <p:nvPr/>
          </p:nvGrpSpPr>
          <p:grpSpPr bwMode="auto">
            <a:xfrm>
              <a:off x="6625059" y="4018943"/>
              <a:ext cx="1674275" cy="1936767"/>
              <a:chOff x="7321520" y="4412839"/>
              <a:chExt cx="1674275" cy="1936767"/>
            </a:xfrm>
          </p:grpSpPr>
          <p:pic>
            <p:nvPicPr>
              <p:cNvPr id="45068" name="Picture 45">
                <a:extLst>
                  <a:ext uri="{FF2B5EF4-FFF2-40B4-BE49-F238E27FC236}">
                    <a16:creationId xmlns:a16="http://schemas.microsoft.com/office/drawing/2014/main" id="{73A436EE-EBD9-4E45-A823-2A75271E7F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39954">
                <a:off x="7321520" y="4412839"/>
                <a:ext cx="1674275" cy="193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46">
                <a:extLst>
                  <a:ext uri="{FF2B5EF4-FFF2-40B4-BE49-F238E27FC236}">
                    <a16:creationId xmlns:a16="http://schemas.microsoft.com/office/drawing/2014/main" id="{E995D229-8E31-4FA6-AAC3-C1954AB4C2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8771" y="5213506"/>
                <a:ext cx="734392" cy="65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47">
                <a:extLst>
                  <a:ext uri="{FF2B5EF4-FFF2-40B4-BE49-F238E27FC236}">
                    <a16:creationId xmlns:a16="http://schemas.microsoft.com/office/drawing/2014/main" id="{E9543719-E6B4-4A66-A299-E74B0F6140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5967" y="4909625"/>
                <a:ext cx="706186" cy="63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7" name="Picture 44">
              <a:extLst>
                <a:ext uri="{FF2B5EF4-FFF2-40B4-BE49-F238E27FC236}">
                  <a16:creationId xmlns:a16="http://schemas.microsoft.com/office/drawing/2014/main" id="{4B6C191C-F70C-4C7E-A9E2-2A5E04546A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4009" y="1692761"/>
              <a:ext cx="5178188" cy="50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1" name="图片 18">
            <a:extLst>
              <a:ext uri="{FF2B5EF4-FFF2-40B4-BE49-F238E27FC236}">
                <a16:creationId xmlns:a16="http://schemas.microsoft.com/office/drawing/2014/main" id="{5EA4EAE9-8563-4465-8842-ED409C2ABB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942" y="3503900"/>
            <a:ext cx="6860117"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图片 18">
            <a:extLst>
              <a:ext uri="{FF2B5EF4-FFF2-40B4-BE49-F238E27FC236}">
                <a16:creationId xmlns:a16="http://schemas.microsoft.com/office/drawing/2014/main" id="{FD580D85-04E3-4FB9-9659-3E7C81845D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1635" r="25096"/>
          <a:stretch>
            <a:fillRect/>
          </a:stretch>
        </p:blipFill>
        <p:spPr bwMode="auto">
          <a:xfrm>
            <a:off x="1141942" y="661002"/>
            <a:ext cx="3458642"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图片 18">
            <a:extLst>
              <a:ext uri="{FF2B5EF4-FFF2-40B4-BE49-F238E27FC236}">
                <a16:creationId xmlns:a16="http://schemas.microsoft.com/office/drawing/2014/main" id="{07CDA12B-A745-446F-BE40-7AE95A580C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693" y="3589652"/>
            <a:ext cx="6860117"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图片 18">
            <a:extLst>
              <a:ext uri="{FF2B5EF4-FFF2-40B4-BE49-F238E27FC236}">
                <a16:creationId xmlns:a16="http://schemas.microsoft.com/office/drawing/2014/main" id="{DEEA373A-C79D-4CD0-8DDF-007DCFA95F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5096" r="31635"/>
          <a:stretch>
            <a:fillRect/>
          </a:stretch>
        </p:blipFill>
        <p:spPr bwMode="auto">
          <a:xfrm>
            <a:off x="4600584" y="661002"/>
            <a:ext cx="3459834" cy="99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a:extLst>
              <a:ext uri="{FF2B5EF4-FFF2-40B4-BE49-F238E27FC236}">
                <a16:creationId xmlns:a16="http://schemas.microsoft.com/office/drawing/2014/main" id="{4A52F4A6-B0C5-4A3E-95EA-B2929875CC11}"/>
              </a:ext>
            </a:extLst>
          </p:cNvPr>
          <p:cNvSpPr/>
          <p:nvPr/>
        </p:nvSpPr>
        <p:spPr>
          <a:xfrm>
            <a:off x="5310415" y="865853"/>
            <a:ext cx="2750002" cy="1187419"/>
          </a:xfrm>
          <a:prstGeom prst="cloudCallout">
            <a:avLst>
              <a:gd name="adj1" fmla="val -35242"/>
              <a:gd name="adj2" fmla="val 66384"/>
            </a:avLst>
          </a:prstGeom>
          <a:solidFill>
            <a:srgbClr val="D98B39"/>
          </a:solidFill>
          <a:ln>
            <a:solidFill>
              <a:srgbClr val="DB98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487">
              <a:defRPr/>
            </a:pPr>
            <a:r>
              <a:rPr lang="en-US" sz="2026">
                <a:solidFill>
                  <a:prstClr val="white"/>
                </a:solidFill>
                <a:latin typeface="Times New Roman" panose="02020603050405020304" pitchFamily="18" charset="0"/>
                <a:cs typeface="Times New Roman" panose="02020603050405020304" pitchFamily="18" charset="0"/>
              </a:rPr>
              <a:t>Được 2 quả rồi, mình tiếp tục đi hái nha!</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1C2D433-F107-4188-B4C6-D46D663B08E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微粒体总结"/>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39">
      <a:dk1>
        <a:sysClr val="windowText" lastClr="000000"/>
      </a:dk1>
      <a:lt1>
        <a:sysClr val="window" lastClr="FFFFFF"/>
      </a:lt1>
      <a:dk2>
        <a:srgbClr val="123E61"/>
      </a:dk2>
      <a:lt2>
        <a:srgbClr val="D4D4D6"/>
      </a:lt2>
      <a:accent1>
        <a:srgbClr val="123E61"/>
      </a:accent1>
      <a:accent2>
        <a:srgbClr val="123E61"/>
      </a:accent2>
      <a:accent3>
        <a:srgbClr val="123E61"/>
      </a:accent3>
      <a:accent4>
        <a:srgbClr val="123E61"/>
      </a:accent4>
      <a:accent5>
        <a:srgbClr val="123E61"/>
      </a:accent5>
      <a:accent6>
        <a:srgbClr val="000000"/>
      </a:accent6>
      <a:hlink>
        <a:srgbClr val="168BBA"/>
      </a:hlink>
      <a:folHlink>
        <a:srgbClr val="6800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547</Words>
  <Application>Microsoft Office PowerPoint</Application>
  <PresentationFormat>Custom</PresentationFormat>
  <Paragraphs>154</Paragraphs>
  <Slides>17</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Microsoft YaHei</vt:lpstr>
      <vt:lpstr>Arial</vt:lpstr>
      <vt:lpstr>Calibri</vt:lpstr>
      <vt:lpstr>Calibri Light</vt:lpstr>
      <vt:lpstr>iCiel Cadena</vt:lpstr>
      <vt:lpstr>Times New Roman</vt:lpstr>
      <vt:lpstr>VNI-Times</vt:lpstr>
      <vt:lpstr>方正兰亭黑简体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微粒体总结</dc:title>
  <dc:creator>Administrator</dc:creator>
  <cp:lastModifiedBy>No.01 Tinhocsangtao</cp:lastModifiedBy>
  <cp:revision>216</cp:revision>
  <dcterms:created xsi:type="dcterms:W3CDTF">2017-04-06T01:11:23Z</dcterms:created>
  <dcterms:modified xsi:type="dcterms:W3CDTF">2021-10-18T09:33:03Z</dcterms:modified>
</cp:coreProperties>
</file>