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3" r:id="rId6"/>
    <p:sldMasterId id="2147483712" r:id="rId7"/>
  </p:sldMasterIdLst>
  <p:notesMasterIdLst>
    <p:notesMasterId r:id="rId43"/>
  </p:notesMasterIdLst>
  <p:sldIdLst>
    <p:sldId id="346" r:id="rId8"/>
    <p:sldId id="263" r:id="rId9"/>
    <p:sldId id="257" r:id="rId10"/>
    <p:sldId id="258" r:id="rId11"/>
    <p:sldId id="259" r:id="rId12"/>
    <p:sldId id="260" r:id="rId13"/>
    <p:sldId id="386" r:id="rId14"/>
    <p:sldId id="372" r:id="rId15"/>
    <p:sldId id="393" r:id="rId16"/>
    <p:sldId id="407" r:id="rId17"/>
    <p:sldId id="394" r:id="rId18"/>
    <p:sldId id="373" r:id="rId19"/>
    <p:sldId id="388" r:id="rId20"/>
    <p:sldId id="390" r:id="rId21"/>
    <p:sldId id="380" r:id="rId22"/>
    <p:sldId id="272" r:id="rId23"/>
    <p:sldId id="329" r:id="rId24"/>
    <p:sldId id="392" r:id="rId25"/>
    <p:sldId id="396" r:id="rId26"/>
    <p:sldId id="395" r:id="rId27"/>
    <p:sldId id="391" r:id="rId28"/>
    <p:sldId id="397" r:id="rId29"/>
    <p:sldId id="361" r:id="rId30"/>
    <p:sldId id="398" r:id="rId31"/>
    <p:sldId id="399" r:id="rId32"/>
    <p:sldId id="400" r:id="rId33"/>
    <p:sldId id="401" r:id="rId34"/>
    <p:sldId id="403" r:id="rId35"/>
    <p:sldId id="408" r:id="rId36"/>
    <p:sldId id="402" r:id="rId37"/>
    <p:sldId id="404" r:id="rId38"/>
    <p:sldId id="409" r:id="rId39"/>
    <p:sldId id="406" r:id="rId40"/>
    <p:sldId id="405" r:id="rId41"/>
    <p:sldId id="347"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FC"/>
    <a:srgbClr val="F5F5F5"/>
    <a:srgbClr val="A2C0CA"/>
    <a:srgbClr val="FFFFCC"/>
    <a:srgbClr val="E11F1F"/>
    <a:srgbClr val="B8089F"/>
    <a:srgbClr val="FF6600"/>
    <a:srgbClr val="FF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10743-69D0-4FF4-BA86-319D81760683}"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6EE8CE-83D0-4924-A45E-35E91F4A3365}" type="slidenum">
              <a:rPr lang="en-US" smtClean="0"/>
              <a:t>‹#›</a:t>
            </a:fld>
            <a:endParaRPr lang="en-US"/>
          </a:p>
        </p:txBody>
      </p:sp>
    </p:spTree>
    <p:extLst>
      <p:ext uri="{BB962C8B-B14F-4D97-AF65-F5344CB8AC3E}">
        <p14:creationId xmlns:p14="http://schemas.microsoft.com/office/powerpoint/2010/main" val="3034279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Hỏi</a:t>
            </a:r>
            <a:r>
              <a:rPr lang="en-US" dirty="0"/>
              <a:t> </a:t>
            </a:r>
            <a:r>
              <a:rPr lang="en-US" dirty="0" err="1"/>
              <a:t>dẫn</a:t>
            </a:r>
            <a:r>
              <a:rPr lang="en-US" dirty="0"/>
              <a:t> </a:t>
            </a:r>
            <a:r>
              <a:rPr lang="en-US" dirty="0" err="1"/>
              <a:t>dắt</a:t>
            </a:r>
            <a:r>
              <a:rPr lang="en-US" dirty="0"/>
              <a:t> </a:t>
            </a:r>
            <a:r>
              <a:rPr lang="en-US" dirty="0" err="1"/>
              <a:t>vào</a:t>
            </a:r>
            <a:r>
              <a:rPr lang="en-US" dirty="0"/>
              <a:t> </a:t>
            </a:r>
            <a:r>
              <a:rPr lang="en-US" dirty="0" err="1"/>
              <a:t>bài</a:t>
            </a:r>
            <a:r>
              <a:rPr lang="en-US" dirty="0"/>
              <a:t>: </a:t>
            </a:r>
            <a:r>
              <a:rPr lang="en-US" dirty="0" err="1"/>
              <a:t>Thủ</a:t>
            </a:r>
            <a:r>
              <a:rPr lang="en-US" dirty="0"/>
              <a:t> </a:t>
            </a:r>
            <a:r>
              <a:rPr lang="en-US" dirty="0" err="1"/>
              <a:t>đô</a:t>
            </a:r>
            <a:r>
              <a:rPr lang="en-US" dirty="0"/>
              <a:t> </a:t>
            </a:r>
            <a:r>
              <a:rPr lang="en-US" dirty="0" err="1"/>
              <a:t>của</a:t>
            </a:r>
            <a:r>
              <a:rPr lang="en-US" dirty="0"/>
              <a:t> </a:t>
            </a:r>
            <a:r>
              <a:rPr lang="en-US" dirty="0" err="1"/>
              <a:t>Việt</a:t>
            </a:r>
            <a:r>
              <a:rPr lang="en-US" dirty="0"/>
              <a:t> Nam </a:t>
            </a:r>
            <a:r>
              <a:rPr lang="en-US" dirty="0" err="1"/>
              <a:t>là</a:t>
            </a:r>
            <a:r>
              <a:rPr lang="en-US" dirty="0"/>
              <a:t> </a:t>
            </a:r>
            <a:r>
              <a:rPr lang="en-US" dirty="0" err="1"/>
              <a:t>gì</a:t>
            </a:r>
            <a:r>
              <a:rPr lang="en-US" dirty="0"/>
              <a:t>? </a:t>
            </a:r>
            <a:r>
              <a:rPr lang="en-US" dirty="0" err="1"/>
              <a:t>Hnay</a:t>
            </a:r>
            <a:r>
              <a:rPr lang="en-US" dirty="0"/>
              <a:t> </a:t>
            </a:r>
            <a:r>
              <a:rPr lang="en-US" dirty="0" err="1"/>
              <a:t>sẽ</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Hà</a:t>
            </a:r>
            <a:r>
              <a:rPr lang="en-US" dirty="0"/>
              <a:t> </a:t>
            </a:r>
            <a:r>
              <a:rPr lang="en-US" dirty="0" err="1"/>
              <a:t>Nội</a:t>
            </a:r>
            <a:r>
              <a:rPr lang="en-US" dirty="0"/>
              <a:t> </a:t>
            </a:r>
            <a:r>
              <a:rPr lang="en-US" dirty="0" err="1"/>
              <a:t>thủ</a:t>
            </a:r>
            <a:r>
              <a:rPr lang="en-US" dirty="0"/>
              <a:t> </a:t>
            </a:r>
            <a:r>
              <a:rPr lang="en-US" dirty="0" err="1"/>
              <a:t>đôi</a:t>
            </a:r>
            <a:r>
              <a:rPr lang="en-US" dirty="0"/>
              <a:t> </a:t>
            </a:r>
            <a:r>
              <a:rPr lang="en-US" dirty="0" err="1"/>
              <a:t>Nghìn</a:t>
            </a:r>
            <a:r>
              <a:rPr lang="en-US" dirty="0"/>
              <a:t> </a:t>
            </a:r>
            <a:r>
              <a:rPr lang="en-US" dirty="0" err="1"/>
              <a:t>năm</a:t>
            </a:r>
            <a:r>
              <a:rPr lang="en-US" dirty="0"/>
              <a:t> </a:t>
            </a:r>
            <a:r>
              <a:rPr lang="en-US" dirty="0" err="1"/>
              <a:t>văn</a:t>
            </a:r>
            <a:r>
              <a:rPr lang="en-US" dirty="0"/>
              <a:t> </a:t>
            </a:r>
            <a:r>
              <a:rPr lang="en-US" dirty="0" err="1"/>
              <a:t>hiến</a:t>
            </a:r>
            <a:r>
              <a:rPr lang="en-US" dirty="0"/>
              <a:t> qua </a:t>
            </a:r>
            <a:r>
              <a:rPr lang="en-US" dirty="0" err="1"/>
              <a:t>bài</a:t>
            </a:r>
            <a:r>
              <a:rPr lang="en-US" dirty="0"/>
              <a:t> </a:t>
            </a:r>
            <a:r>
              <a:rPr lang="en-US" dirty="0" err="1"/>
              <a:t>tập</a:t>
            </a:r>
            <a:r>
              <a:rPr lang="en-US" dirty="0"/>
              <a:t> </a:t>
            </a:r>
            <a:r>
              <a:rPr lang="en-US" dirty="0" err="1"/>
              <a:t>đọc</a:t>
            </a:r>
            <a:r>
              <a:rPr lang="en-US" dirty="0"/>
              <a:t> </a:t>
            </a:r>
            <a:r>
              <a:rPr lang="en-US" dirty="0" err="1"/>
              <a:t>cùng</a:t>
            </a:r>
            <a:r>
              <a:rPr lang="en-US" dirty="0"/>
              <a:t> </a:t>
            </a:r>
            <a:r>
              <a:rPr lang="en-US" dirty="0" err="1"/>
              <a:t>tên</a:t>
            </a:r>
            <a:r>
              <a:rPr lang="en-US" dirty="0"/>
              <a:t>…</a:t>
            </a:r>
          </a:p>
        </p:txBody>
      </p:sp>
      <p:sp>
        <p:nvSpPr>
          <p:cNvPr id="4" name="Slide Number Placeholder 3"/>
          <p:cNvSpPr>
            <a:spLocks noGrp="1"/>
          </p:cNvSpPr>
          <p:nvPr>
            <p:ph type="sldNum" sz="quarter" idx="5"/>
          </p:nvPr>
        </p:nvSpPr>
        <p:spPr/>
        <p:txBody>
          <a:bodyPr/>
          <a:lstStyle/>
          <a:p>
            <a:fld id="{DE6EE8CE-83D0-4924-A45E-35E91F4A3365}" type="slidenum">
              <a:rPr lang="en-US" smtClean="0"/>
              <a:t>3</a:t>
            </a:fld>
            <a:endParaRPr lang="en-US"/>
          </a:p>
        </p:txBody>
      </p:sp>
    </p:spTree>
    <p:extLst>
      <p:ext uri="{BB962C8B-B14F-4D97-AF65-F5344CB8AC3E}">
        <p14:creationId xmlns:p14="http://schemas.microsoft.com/office/powerpoint/2010/main" val="140424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00b47a8e7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600b47a8e7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36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776ee8e2b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776ee8e2b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Và</a:t>
            </a:r>
            <a:r>
              <a:rPr lang="en-GB" baseline="0" dirty="0"/>
              <a:t> </a:t>
            </a:r>
            <a:r>
              <a:rPr lang="en-GB" baseline="0" dirty="0" err="1"/>
              <a:t>bây</a:t>
            </a:r>
            <a:r>
              <a:rPr lang="en-GB" baseline="0" dirty="0"/>
              <a:t> </a:t>
            </a:r>
            <a:r>
              <a:rPr lang="en-GB" baseline="0" dirty="0" err="1"/>
              <a:t>giờ</a:t>
            </a:r>
            <a:r>
              <a:rPr lang="en-GB" baseline="0" dirty="0"/>
              <a:t> </a:t>
            </a:r>
            <a:r>
              <a:rPr lang="en-GB" baseline="0" dirty="0" err="1"/>
              <a:t>chúng</a:t>
            </a:r>
            <a:r>
              <a:rPr lang="en-GB" baseline="0" dirty="0"/>
              <a:t> ta </a:t>
            </a:r>
            <a:r>
              <a:rPr lang="en-GB" baseline="0" dirty="0" err="1"/>
              <a:t>hãy</a:t>
            </a:r>
            <a:r>
              <a:rPr lang="en-GB" baseline="0" dirty="0"/>
              <a:t> </a:t>
            </a:r>
            <a:r>
              <a:rPr lang="en-GB" baseline="0" dirty="0" err="1"/>
              <a:t>cùng</a:t>
            </a:r>
            <a:r>
              <a:rPr lang="en-GB" baseline="0" dirty="0"/>
              <a:t> </a:t>
            </a:r>
            <a:r>
              <a:rPr lang="en-GB" baseline="0" dirty="0" err="1"/>
              <a:t>đi</a:t>
            </a:r>
            <a:r>
              <a:rPr lang="en-GB" baseline="0" dirty="0"/>
              <a:t> </a:t>
            </a:r>
            <a:r>
              <a:rPr lang="en-GB" baseline="0" dirty="0" err="1"/>
              <a:t>vào</a:t>
            </a:r>
            <a:r>
              <a:rPr lang="en-GB" baseline="0" dirty="0"/>
              <a:t> </a:t>
            </a:r>
            <a:r>
              <a:rPr lang="en-GB" baseline="0" dirty="0" err="1"/>
              <a:t>phần</a:t>
            </a:r>
            <a:r>
              <a:rPr lang="en-GB" baseline="0" dirty="0"/>
              <a:t> </a:t>
            </a:r>
            <a:r>
              <a:rPr lang="en-GB" baseline="0" dirty="0" err="1"/>
              <a:t>luyện</a:t>
            </a:r>
            <a:r>
              <a:rPr lang="en-GB" baseline="0" dirty="0"/>
              <a:t> </a:t>
            </a:r>
            <a:r>
              <a:rPr lang="en-GB" baseline="0" dirty="0" err="1"/>
              <a:t>đọc</a:t>
            </a:r>
            <a:r>
              <a:rPr lang="en-GB" baseline="0" dirty="0"/>
              <a:t> </a:t>
            </a:r>
            <a:r>
              <a:rPr lang="en-GB" baseline="0" dirty="0" err="1"/>
              <a:t>về</a:t>
            </a:r>
            <a:r>
              <a:rPr lang="en-GB" baseline="0" dirty="0"/>
              <a:t> </a:t>
            </a:r>
            <a:r>
              <a:rPr lang="en-GB" baseline="0" dirty="0" err="1"/>
              <a:t>bức</a:t>
            </a:r>
            <a:r>
              <a:rPr lang="en-GB" baseline="0" dirty="0"/>
              <a:t> </a:t>
            </a:r>
            <a:r>
              <a:rPr lang="en-GB" baseline="0" dirty="0" err="1"/>
              <a:t>thư</a:t>
            </a:r>
            <a:r>
              <a:rPr lang="en-GB" baseline="0" dirty="0"/>
              <a:t> </a:t>
            </a:r>
            <a:r>
              <a:rPr lang="en-GB" baseline="0" dirty="0" err="1"/>
              <a:t>này</a:t>
            </a:r>
            <a:r>
              <a:rPr lang="en-GB" baseline="0" dirty="0"/>
              <a:t> </a:t>
            </a:r>
            <a:r>
              <a:rPr lang="en-GB" baseline="0" dirty="0" err="1"/>
              <a:t>các</a:t>
            </a:r>
            <a:r>
              <a:rPr lang="en-GB" baseline="0" dirty="0"/>
              <a:t> con </a:t>
            </a:r>
            <a:r>
              <a:rPr lang="en-GB" baseline="0" dirty="0" err="1"/>
              <a:t>nhé</a:t>
            </a:r>
            <a:r>
              <a:rPr lang="en-GB" baseline="0" dirty="0"/>
              <a:t>. </a:t>
            </a:r>
            <a:r>
              <a:rPr lang="en-GB" baseline="0" dirty="0" err="1"/>
              <a:t>Khi</a:t>
            </a:r>
            <a:r>
              <a:rPr lang="en-GB" baseline="0" dirty="0"/>
              <a:t> </a:t>
            </a:r>
            <a:r>
              <a:rPr lang="en-GB" baseline="0" dirty="0" err="1"/>
              <a:t>đọc</a:t>
            </a:r>
            <a:r>
              <a:rPr lang="en-GB" baseline="0" dirty="0"/>
              <a:t> </a:t>
            </a:r>
            <a:r>
              <a:rPr lang="en-GB" baseline="0" dirty="0" err="1"/>
              <a:t>bài</a:t>
            </a:r>
            <a:r>
              <a:rPr lang="en-GB" baseline="0" dirty="0"/>
              <a:t> </a:t>
            </a:r>
            <a:r>
              <a:rPr lang="en-GB" baseline="0" dirty="0" err="1"/>
              <a:t>các</a:t>
            </a:r>
            <a:r>
              <a:rPr lang="en-GB" baseline="0" dirty="0"/>
              <a:t> con </a:t>
            </a:r>
            <a:r>
              <a:rPr lang="en-GB" baseline="0" dirty="0" err="1"/>
              <a:t>đọc</a:t>
            </a:r>
            <a:r>
              <a:rPr lang="en-GB" baseline="0" dirty="0"/>
              <a:t> </a:t>
            </a:r>
            <a:r>
              <a:rPr lang="en-GB" baseline="0" dirty="0" err="1"/>
              <a:t>với</a:t>
            </a:r>
            <a:r>
              <a:rPr lang="en-GB" baseline="0" dirty="0"/>
              <a:t> </a:t>
            </a:r>
            <a:r>
              <a:rPr lang="en-GB" baseline="0" dirty="0" err="1"/>
              <a:t>giọng</a:t>
            </a:r>
            <a:r>
              <a:rPr lang="en-GB" baseline="0" dirty="0"/>
              <a:t> </a:t>
            </a:r>
            <a:r>
              <a:rPr lang="en-GB" baseline="0" dirty="0" err="1"/>
              <a:t>tình</a:t>
            </a:r>
            <a:r>
              <a:rPr lang="en-GB" baseline="0" dirty="0"/>
              <a:t> </a:t>
            </a:r>
            <a:r>
              <a:rPr lang="en-GB" baseline="0" dirty="0" err="1"/>
              <a:t>cảm</a:t>
            </a:r>
            <a:r>
              <a:rPr lang="en-GB" baseline="0" dirty="0"/>
              <a:t>, </a:t>
            </a:r>
            <a:r>
              <a:rPr lang="en-GB" baseline="0" dirty="0" err="1"/>
              <a:t>trìu</a:t>
            </a:r>
            <a:r>
              <a:rPr lang="en-GB" baseline="0" dirty="0"/>
              <a:t> </a:t>
            </a:r>
            <a:r>
              <a:rPr lang="en-GB" baseline="0" dirty="0" err="1"/>
              <a:t>mến</a:t>
            </a:r>
            <a:r>
              <a:rPr lang="en-GB" baseline="0" dirty="0"/>
              <a:t> </a:t>
            </a:r>
            <a:r>
              <a:rPr lang="en-GB" baseline="0" dirty="0" err="1"/>
              <a:t>và</a:t>
            </a:r>
            <a:r>
              <a:rPr lang="en-GB" baseline="0" dirty="0"/>
              <a:t> </a:t>
            </a:r>
            <a:r>
              <a:rPr lang="en-GB" baseline="0" dirty="0" err="1"/>
              <a:t>thiết</a:t>
            </a:r>
            <a:r>
              <a:rPr lang="en-GB" baseline="0" dirty="0"/>
              <a:t> </a:t>
            </a:r>
            <a:r>
              <a:rPr lang="en-GB" baseline="0" dirty="0" err="1"/>
              <a:t>tha</a:t>
            </a:r>
            <a:r>
              <a:rPr lang="en-GB" baseline="0" dirty="0"/>
              <a:t> </a:t>
            </a:r>
            <a:r>
              <a:rPr lang="en-GB" baseline="0" dirty="0" err="1"/>
              <a:t>cua</a:t>
            </a:r>
            <a:r>
              <a:rPr lang="en-GB" baseline="0" dirty="0"/>
              <a:t> </a:t>
            </a:r>
            <a:r>
              <a:rPr lang="en-GB" baseline="0" dirty="0" err="1"/>
              <a:t>Bác</a:t>
            </a:r>
            <a:r>
              <a:rPr lang="en-GB" baseline="0" dirty="0"/>
              <a:t> </a:t>
            </a:r>
            <a:r>
              <a:rPr lang="en-GB" baseline="0" dirty="0" err="1"/>
              <a:t>đối</a:t>
            </a:r>
            <a:r>
              <a:rPr lang="en-GB" baseline="0" dirty="0"/>
              <a:t> </a:t>
            </a:r>
            <a:r>
              <a:rPr lang="en-GB" baseline="0" dirty="0" err="1"/>
              <a:t>với</a:t>
            </a:r>
            <a:r>
              <a:rPr lang="en-GB" baseline="0" dirty="0"/>
              <a:t> </a:t>
            </a:r>
            <a:r>
              <a:rPr lang="en-GB" baseline="0" dirty="0" err="1"/>
              <a:t>thiếu</a:t>
            </a:r>
            <a:r>
              <a:rPr lang="en-GB" baseline="0" dirty="0"/>
              <a:t> </a:t>
            </a:r>
            <a:r>
              <a:rPr lang="en-GB" baseline="0" dirty="0" err="1"/>
              <a:t>nhi</a:t>
            </a:r>
            <a:r>
              <a:rPr lang="en-GB" baseline="0" dirty="0"/>
              <a:t> VN&gt;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80387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g600b47a8e7_0_8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1" name="Google Shape;1051;g600b47a8e7_0_8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1808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FB31E-2267-412D-B9C3-2B3D3E492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9100E0-1354-47F4-8BEA-B7BC56B40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0220E6C-1779-4D91-B6B1-A6164267A874}"/>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E1B2DD35-8DAA-4C28-9A4C-B649EC751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A7BB79-4B5D-405C-9C50-718757F4A9CD}"/>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4216460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3749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468407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62065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289625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347735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520775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2834741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2518867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93759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160430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FB31E-2267-412D-B9C3-2B3D3E492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9100E0-1354-47F4-8BEA-B7BC56B40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0220E6C-1779-4D91-B6B1-A6164267A874}"/>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E1B2DD35-8DAA-4C28-9A4C-B649EC751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A7BB79-4B5D-405C-9C50-718757F4A9CD}"/>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2781831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856675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16980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2522136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957943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937146-827C-4E3F-BD5D-30976A039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1E74AF0-E771-4893-8664-B81E062B18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6A09191-277F-4B27-A054-6E5385811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6082EBC1-3CC7-4FFE-AC7A-874CFF6159CC}"/>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6" name="Footer Placeholder 5">
            <a:extLst>
              <a:ext uri="{FF2B5EF4-FFF2-40B4-BE49-F238E27FC236}">
                <a16:creationId xmlns:a16="http://schemas.microsoft.com/office/drawing/2014/main" xmlns="" id="{64F461B8-D91E-4A9D-9C20-1D63B0588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63951EF-7C7A-4C22-9ECC-BDEE9ACED457}"/>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992913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938236-AD70-4EF8-80AE-2DE0A8900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B85D29C-EDAC-452D-8E17-C40EEABAF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ADCA48A-4B89-47AA-9AE3-8EB9C6821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B247E28A-04A9-48C4-92A9-FA5D15CBB4B8}"/>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6" name="Footer Placeholder 5">
            <a:extLst>
              <a:ext uri="{FF2B5EF4-FFF2-40B4-BE49-F238E27FC236}">
                <a16:creationId xmlns:a16="http://schemas.microsoft.com/office/drawing/2014/main" xmlns="" id="{17EA3267-4990-4CC2-BEBF-F12327B62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1E0937-FCD3-45C1-B8CD-452600D70CC3}"/>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051540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75938-D905-418D-B4C9-D82F0B6DA4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80FD7D2-2B7D-485A-B957-460D17355C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2144375-EFE5-4E93-A9D2-CE186722A3C4}"/>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79AFD710-3B73-42D2-9060-8D44AA9E7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74BA7F-7C59-46C1-A5D2-9E4D8CFD6EE7}"/>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911948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F8C5AE-C34F-486B-BA0E-BF61BB98CE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4C55E3D-C23D-444E-91EE-D3AE640A9EB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B0EE526-7C2F-4521-9A31-6A08AFA0BE26}"/>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E7393591-0F59-44BD-8C27-C4A86FBF6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BCB13A-EDFB-4E6C-97DB-2CB356D9715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1540687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976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43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1FB31E-2267-412D-B9C3-2B3D3E4922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9100E0-1354-47F4-8BEA-B7BC56B400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0220E6C-1779-4D91-B6B1-A6164267A874}"/>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E1B2DD35-8DAA-4C28-9A4C-B649EC751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A7BB79-4B5D-405C-9C50-718757F4A9CD}"/>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2476944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2"/>
        <p:cNvGrpSpPr/>
        <p:nvPr/>
      </p:nvGrpSpPr>
      <p:grpSpPr>
        <a:xfrm>
          <a:off x="0" y="0"/>
          <a:ext cx="0" cy="0"/>
          <a:chOff x="0" y="0"/>
          <a:chExt cx="0" cy="0"/>
        </a:xfrm>
      </p:grpSpPr>
      <p:sp>
        <p:nvSpPr>
          <p:cNvPr id="43" name="Google Shape;43;p7"/>
          <p:cNvSpPr/>
          <p:nvPr/>
        </p:nvSpPr>
        <p:spPr>
          <a:xfrm>
            <a:off x="3631700" y="3132067"/>
            <a:ext cx="7596400" cy="3298000"/>
          </a:xfrm>
          <a:prstGeom prst="rect">
            <a:avLst/>
          </a:prstGeom>
          <a:solidFill>
            <a:srgbClr val="477861">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44" name="Google Shape;44;p7"/>
          <p:cNvSpPr txBox="1">
            <a:spLocks noGrp="1"/>
          </p:cNvSpPr>
          <p:nvPr>
            <p:ph type="subTitle" idx="1"/>
          </p:nvPr>
        </p:nvSpPr>
        <p:spPr>
          <a:xfrm>
            <a:off x="4018768" y="4195143"/>
            <a:ext cx="2027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5" name="Google Shape;45;p7"/>
          <p:cNvSpPr txBox="1">
            <a:spLocks noGrp="1"/>
          </p:cNvSpPr>
          <p:nvPr>
            <p:ph type="ctrTitle"/>
          </p:nvPr>
        </p:nvSpPr>
        <p:spPr>
          <a:xfrm>
            <a:off x="3843633" y="3549588"/>
            <a:ext cx="23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46" name="Google Shape;46;p7"/>
          <p:cNvSpPr txBox="1">
            <a:spLocks noGrp="1"/>
          </p:cNvSpPr>
          <p:nvPr>
            <p:ph type="subTitle" idx="2"/>
          </p:nvPr>
        </p:nvSpPr>
        <p:spPr>
          <a:xfrm>
            <a:off x="8831188" y="4195125"/>
            <a:ext cx="2027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7" name="Google Shape;47;p7"/>
          <p:cNvSpPr txBox="1">
            <a:spLocks noGrp="1"/>
          </p:cNvSpPr>
          <p:nvPr>
            <p:ph type="ctrTitle" idx="3"/>
          </p:nvPr>
        </p:nvSpPr>
        <p:spPr>
          <a:xfrm>
            <a:off x="8656053" y="3549571"/>
            <a:ext cx="23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48" name="Google Shape;48;p7"/>
          <p:cNvSpPr txBox="1">
            <a:spLocks noGrp="1"/>
          </p:cNvSpPr>
          <p:nvPr>
            <p:ph type="subTitle" idx="4"/>
          </p:nvPr>
        </p:nvSpPr>
        <p:spPr>
          <a:xfrm>
            <a:off x="6424979" y="4195143"/>
            <a:ext cx="2027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None/>
              <a:defRPr sz="1100">
                <a:solidFill>
                  <a:srgbClr val="FFFFFF"/>
                </a:solidFill>
              </a:defRPr>
            </a:lvl1pPr>
            <a:lvl2pPr lvl="1" algn="ctr" rtl="0">
              <a:lnSpc>
                <a:spcPct val="100000"/>
              </a:lnSpc>
              <a:spcBef>
                <a:spcPts val="0"/>
              </a:spcBef>
              <a:spcAft>
                <a:spcPts val="0"/>
              </a:spcAft>
              <a:buClr>
                <a:srgbClr val="FFFFFF"/>
              </a:buClr>
              <a:buSzPts val="1100"/>
              <a:buNone/>
              <a:defRPr sz="1100">
                <a:solidFill>
                  <a:srgbClr val="FFFFFF"/>
                </a:solidFill>
              </a:defRPr>
            </a:lvl2pPr>
            <a:lvl3pPr lvl="2" algn="ctr" rtl="0">
              <a:lnSpc>
                <a:spcPct val="100000"/>
              </a:lnSpc>
              <a:spcBef>
                <a:spcPts val="0"/>
              </a:spcBef>
              <a:spcAft>
                <a:spcPts val="0"/>
              </a:spcAft>
              <a:buClr>
                <a:srgbClr val="FFFFFF"/>
              </a:buClr>
              <a:buSzPts val="1100"/>
              <a:buNone/>
              <a:defRPr sz="1100">
                <a:solidFill>
                  <a:srgbClr val="FFFFFF"/>
                </a:solidFill>
              </a:defRPr>
            </a:lvl3pPr>
            <a:lvl4pPr lvl="3" algn="ctr" rtl="0">
              <a:lnSpc>
                <a:spcPct val="100000"/>
              </a:lnSpc>
              <a:spcBef>
                <a:spcPts val="0"/>
              </a:spcBef>
              <a:spcAft>
                <a:spcPts val="0"/>
              </a:spcAft>
              <a:buClr>
                <a:srgbClr val="FFFFFF"/>
              </a:buClr>
              <a:buSzPts val="1100"/>
              <a:buNone/>
              <a:defRPr sz="1100">
                <a:solidFill>
                  <a:srgbClr val="FFFFFF"/>
                </a:solidFill>
              </a:defRPr>
            </a:lvl4pPr>
            <a:lvl5pPr lvl="4" algn="ctr" rtl="0">
              <a:lnSpc>
                <a:spcPct val="100000"/>
              </a:lnSpc>
              <a:spcBef>
                <a:spcPts val="0"/>
              </a:spcBef>
              <a:spcAft>
                <a:spcPts val="0"/>
              </a:spcAft>
              <a:buClr>
                <a:srgbClr val="FFFFFF"/>
              </a:buClr>
              <a:buSzPts val="1100"/>
              <a:buNone/>
              <a:defRPr sz="1100">
                <a:solidFill>
                  <a:srgbClr val="FFFFFF"/>
                </a:solidFill>
              </a:defRPr>
            </a:lvl5pPr>
            <a:lvl6pPr lvl="5" algn="ctr" rtl="0">
              <a:lnSpc>
                <a:spcPct val="100000"/>
              </a:lnSpc>
              <a:spcBef>
                <a:spcPts val="0"/>
              </a:spcBef>
              <a:spcAft>
                <a:spcPts val="0"/>
              </a:spcAft>
              <a:buClr>
                <a:srgbClr val="FFFFFF"/>
              </a:buClr>
              <a:buSzPts val="1100"/>
              <a:buNone/>
              <a:defRPr sz="1100">
                <a:solidFill>
                  <a:srgbClr val="FFFFFF"/>
                </a:solidFill>
              </a:defRPr>
            </a:lvl6pPr>
            <a:lvl7pPr lvl="6" algn="ctr" rtl="0">
              <a:lnSpc>
                <a:spcPct val="100000"/>
              </a:lnSpc>
              <a:spcBef>
                <a:spcPts val="0"/>
              </a:spcBef>
              <a:spcAft>
                <a:spcPts val="0"/>
              </a:spcAft>
              <a:buClr>
                <a:srgbClr val="FFFFFF"/>
              </a:buClr>
              <a:buSzPts val="1100"/>
              <a:buNone/>
              <a:defRPr sz="1100">
                <a:solidFill>
                  <a:srgbClr val="FFFFFF"/>
                </a:solidFill>
              </a:defRPr>
            </a:lvl7pPr>
            <a:lvl8pPr lvl="7" algn="ctr" rtl="0">
              <a:lnSpc>
                <a:spcPct val="100000"/>
              </a:lnSpc>
              <a:spcBef>
                <a:spcPts val="0"/>
              </a:spcBef>
              <a:spcAft>
                <a:spcPts val="0"/>
              </a:spcAft>
              <a:buClr>
                <a:srgbClr val="FFFFFF"/>
              </a:buClr>
              <a:buSzPts val="1100"/>
              <a:buNone/>
              <a:defRPr sz="1100">
                <a:solidFill>
                  <a:srgbClr val="FFFFFF"/>
                </a:solidFill>
              </a:defRPr>
            </a:lvl8pPr>
            <a:lvl9pPr lvl="8" algn="ctr" rtl="0">
              <a:lnSpc>
                <a:spcPct val="100000"/>
              </a:lnSpc>
              <a:spcBef>
                <a:spcPts val="0"/>
              </a:spcBef>
              <a:spcAft>
                <a:spcPts val="0"/>
              </a:spcAft>
              <a:buClr>
                <a:srgbClr val="FFFFFF"/>
              </a:buClr>
              <a:buSzPts val="1100"/>
              <a:buNone/>
              <a:defRPr sz="1100">
                <a:solidFill>
                  <a:srgbClr val="FFFFFF"/>
                </a:solidFill>
              </a:defRPr>
            </a:lvl9pPr>
          </a:lstStyle>
          <a:p>
            <a:endParaRPr/>
          </a:p>
        </p:txBody>
      </p:sp>
      <p:sp>
        <p:nvSpPr>
          <p:cNvPr id="49" name="Google Shape;49;p7"/>
          <p:cNvSpPr txBox="1">
            <a:spLocks noGrp="1"/>
          </p:cNvSpPr>
          <p:nvPr>
            <p:ph type="ctrTitle" idx="5"/>
          </p:nvPr>
        </p:nvSpPr>
        <p:spPr>
          <a:xfrm>
            <a:off x="6249843" y="3549588"/>
            <a:ext cx="23780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50" name="Google Shape;50;p7"/>
          <p:cNvSpPr txBox="1">
            <a:spLocks noGrp="1"/>
          </p:cNvSpPr>
          <p:nvPr>
            <p:ph type="ctrTitle" idx="6"/>
          </p:nvPr>
        </p:nvSpPr>
        <p:spPr>
          <a:xfrm>
            <a:off x="3951687" y="960000"/>
            <a:ext cx="73864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3600"/>
            </a:lvl1pPr>
            <a:lvl2pPr lvl="1" algn="r" rtl="0">
              <a:spcBef>
                <a:spcPts val="0"/>
              </a:spcBef>
              <a:spcAft>
                <a:spcPts val="0"/>
              </a:spcAft>
              <a:buSzPts val="5200"/>
              <a:buNone/>
              <a:defRPr sz="5200"/>
            </a:lvl2pPr>
            <a:lvl3pPr lvl="2" algn="r" rtl="0">
              <a:spcBef>
                <a:spcPts val="0"/>
              </a:spcBef>
              <a:spcAft>
                <a:spcPts val="0"/>
              </a:spcAft>
              <a:buSzPts val="5200"/>
              <a:buNone/>
              <a:defRPr sz="5200"/>
            </a:lvl3pPr>
            <a:lvl4pPr lvl="3" algn="r" rtl="0">
              <a:spcBef>
                <a:spcPts val="0"/>
              </a:spcBef>
              <a:spcAft>
                <a:spcPts val="0"/>
              </a:spcAft>
              <a:buSzPts val="5200"/>
              <a:buNone/>
              <a:defRPr sz="5200"/>
            </a:lvl4pPr>
            <a:lvl5pPr lvl="4" algn="r" rtl="0">
              <a:spcBef>
                <a:spcPts val="0"/>
              </a:spcBef>
              <a:spcAft>
                <a:spcPts val="0"/>
              </a:spcAft>
              <a:buSzPts val="5200"/>
              <a:buNone/>
              <a:defRPr sz="5200"/>
            </a:lvl5pPr>
            <a:lvl6pPr lvl="5" algn="r" rtl="0">
              <a:spcBef>
                <a:spcPts val="0"/>
              </a:spcBef>
              <a:spcAft>
                <a:spcPts val="0"/>
              </a:spcAft>
              <a:buSzPts val="5200"/>
              <a:buNone/>
              <a:defRPr sz="5200"/>
            </a:lvl6pPr>
            <a:lvl7pPr lvl="6" algn="r" rtl="0">
              <a:spcBef>
                <a:spcPts val="0"/>
              </a:spcBef>
              <a:spcAft>
                <a:spcPts val="0"/>
              </a:spcAft>
              <a:buSzPts val="5200"/>
              <a:buNone/>
              <a:defRPr sz="5200"/>
            </a:lvl7pPr>
            <a:lvl8pPr lvl="7" algn="r" rtl="0">
              <a:spcBef>
                <a:spcPts val="0"/>
              </a:spcBef>
              <a:spcAft>
                <a:spcPts val="0"/>
              </a:spcAft>
              <a:buSzPts val="5200"/>
              <a:buNone/>
              <a:defRPr sz="5200"/>
            </a:lvl8pPr>
            <a:lvl9pPr lvl="8" algn="r" rtl="0">
              <a:spcBef>
                <a:spcPts val="0"/>
              </a:spcBef>
              <a:spcAft>
                <a:spcPts val="0"/>
              </a:spcAft>
              <a:buSzPts val="5200"/>
              <a:buNone/>
              <a:defRPr sz="5200"/>
            </a:lvl9pPr>
          </a:lstStyle>
          <a:p>
            <a:endParaRPr/>
          </a:p>
        </p:txBody>
      </p:sp>
    </p:spTree>
    <p:extLst>
      <p:ext uri="{BB962C8B-B14F-4D97-AF65-F5344CB8AC3E}">
        <p14:creationId xmlns:p14="http://schemas.microsoft.com/office/powerpoint/2010/main" val="3579511402"/>
      </p:ext>
    </p:extLst>
  </p:cSld>
  <p:clrMapOvr>
    <a:masterClrMapping/>
  </p:clrMapOvr>
  <p:extLst>
    <p:ext uri="{DCECCB84-F9BA-43D5-87BE-67443E8EF086}">
      <p15:sldGuideLst xmlns:p15="http://schemas.microsoft.com/office/powerpoint/2012/main">
        <p15:guide id="1" orient="horz" pos="454">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1514212" y="3443467"/>
            <a:ext cx="3646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200"/>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30" name="Google Shape;30;p4"/>
          <p:cNvSpPr txBox="1">
            <a:spLocks noGrp="1"/>
          </p:cNvSpPr>
          <p:nvPr>
            <p:ph type="ctrTitle"/>
          </p:nvPr>
        </p:nvSpPr>
        <p:spPr>
          <a:xfrm>
            <a:off x="1514212" y="1865533"/>
            <a:ext cx="73864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1" name="Google Shape;31;p4"/>
          <p:cNvSpPr/>
          <p:nvPr/>
        </p:nvSpPr>
        <p:spPr>
          <a:xfrm>
            <a:off x="8686400" y="400733"/>
            <a:ext cx="3072800" cy="6029200"/>
          </a:xfrm>
          <a:prstGeom prst="rect">
            <a:avLst/>
          </a:prstGeom>
          <a:solidFill>
            <a:srgbClr val="477861">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46136120"/>
      </p:ext>
    </p:extLst>
  </p:cSld>
  <p:clrMapOvr>
    <a:masterClrMapping/>
  </p:clrMapOvr>
  <p:extLst>
    <p:ext uri="{DCECCB84-F9BA-43D5-87BE-67443E8EF086}">
      <p15:sldGuideLst xmlns:p15="http://schemas.microsoft.com/office/powerpoint/2012/main">
        <p15:guide id="1" orient="horz" pos="454">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0"/>
        <p:cNvGrpSpPr/>
        <p:nvPr/>
      </p:nvGrpSpPr>
      <p:grpSpPr>
        <a:xfrm>
          <a:off x="0" y="0"/>
          <a:ext cx="0" cy="0"/>
          <a:chOff x="0" y="0"/>
          <a:chExt cx="0" cy="0"/>
        </a:xfrm>
      </p:grpSpPr>
      <p:sp>
        <p:nvSpPr>
          <p:cNvPr id="101" name="Google Shape;101;p14"/>
          <p:cNvSpPr/>
          <p:nvPr/>
        </p:nvSpPr>
        <p:spPr>
          <a:xfrm>
            <a:off x="1674000" y="414400"/>
            <a:ext cx="8844000" cy="6029200"/>
          </a:xfrm>
          <a:prstGeom prst="rect">
            <a:avLst/>
          </a:prstGeom>
          <a:solidFill>
            <a:srgbClr val="477861">
              <a:alpha val="8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solidFill>
                <a:srgbClr val="FFFFFF"/>
              </a:solidFill>
            </a:endParaRPr>
          </a:p>
        </p:txBody>
      </p:sp>
      <p:sp>
        <p:nvSpPr>
          <p:cNvPr id="102" name="Google Shape;102;p14"/>
          <p:cNvSpPr txBox="1">
            <a:spLocks noGrp="1"/>
          </p:cNvSpPr>
          <p:nvPr>
            <p:ph type="ctrTitle"/>
          </p:nvPr>
        </p:nvSpPr>
        <p:spPr>
          <a:xfrm>
            <a:off x="2402800" y="960000"/>
            <a:ext cx="7386400" cy="84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FFFF"/>
              </a:buClr>
              <a:buSzPts val="3600"/>
              <a:buNone/>
              <a:defRPr sz="3600">
                <a:solidFill>
                  <a:srgbClr val="FFFFFF"/>
                </a:solidFill>
              </a:defRPr>
            </a:lvl1pPr>
            <a:lvl2pPr lvl="1" algn="r" rtl="0">
              <a:spcBef>
                <a:spcPts val="0"/>
              </a:spcBef>
              <a:spcAft>
                <a:spcPts val="0"/>
              </a:spcAft>
              <a:buClr>
                <a:srgbClr val="FFFFFF"/>
              </a:buClr>
              <a:buSzPts val="5200"/>
              <a:buNone/>
              <a:defRPr sz="5200">
                <a:solidFill>
                  <a:srgbClr val="FFFFFF"/>
                </a:solidFill>
              </a:defRPr>
            </a:lvl2pPr>
            <a:lvl3pPr lvl="2" algn="r" rtl="0">
              <a:spcBef>
                <a:spcPts val="0"/>
              </a:spcBef>
              <a:spcAft>
                <a:spcPts val="0"/>
              </a:spcAft>
              <a:buClr>
                <a:srgbClr val="FFFFFF"/>
              </a:buClr>
              <a:buSzPts val="5200"/>
              <a:buNone/>
              <a:defRPr sz="5200">
                <a:solidFill>
                  <a:srgbClr val="FFFFFF"/>
                </a:solidFill>
              </a:defRPr>
            </a:lvl3pPr>
            <a:lvl4pPr lvl="3" algn="r" rtl="0">
              <a:spcBef>
                <a:spcPts val="0"/>
              </a:spcBef>
              <a:spcAft>
                <a:spcPts val="0"/>
              </a:spcAft>
              <a:buClr>
                <a:srgbClr val="FFFFFF"/>
              </a:buClr>
              <a:buSzPts val="5200"/>
              <a:buNone/>
              <a:defRPr sz="5200">
                <a:solidFill>
                  <a:srgbClr val="FFFFFF"/>
                </a:solidFill>
              </a:defRPr>
            </a:lvl4pPr>
            <a:lvl5pPr lvl="4" algn="r" rtl="0">
              <a:spcBef>
                <a:spcPts val="0"/>
              </a:spcBef>
              <a:spcAft>
                <a:spcPts val="0"/>
              </a:spcAft>
              <a:buClr>
                <a:srgbClr val="FFFFFF"/>
              </a:buClr>
              <a:buSzPts val="5200"/>
              <a:buNone/>
              <a:defRPr sz="5200">
                <a:solidFill>
                  <a:srgbClr val="FFFFFF"/>
                </a:solidFill>
              </a:defRPr>
            </a:lvl5pPr>
            <a:lvl6pPr lvl="5" algn="r" rtl="0">
              <a:spcBef>
                <a:spcPts val="0"/>
              </a:spcBef>
              <a:spcAft>
                <a:spcPts val="0"/>
              </a:spcAft>
              <a:buClr>
                <a:srgbClr val="FFFFFF"/>
              </a:buClr>
              <a:buSzPts val="5200"/>
              <a:buNone/>
              <a:defRPr sz="5200">
                <a:solidFill>
                  <a:srgbClr val="FFFFFF"/>
                </a:solidFill>
              </a:defRPr>
            </a:lvl6pPr>
            <a:lvl7pPr lvl="6" algn="r" rtl="0">
              <a:spcBef>
                <a:spcPts val="0"/>
              </a:spcBef>
              <a:spcAft>
                <a:spcPts val="0"/>
              </a:spcAft>
              <a:buClr>
                <a:srgbClr val="FFFFFF"/>
              </a:buClr>
              <a:buSzPts val="5200"/>
              <a:buNone/>
              <a:defRPr sz="5200">
                <a:solidFill>
                  <a:srgbClr val="FFFFFF"/>
                </a:solidFill>
              </a:defRPr>
            </a:lvl7pPr>
            <a:lvl8pPr lvl="7" algn="r" rtl="0">
              <a:spcBef>
                <a:spcPts val="0"/>
              </a:spcBef>
              <a:spcAft>
                <a:spcPts val="0"/>
              </a:spcAft>
              <a:buClr>
                <a:srgbClr val="FFFFFF"/>
              </a:buClr>
              <a:buSzPts val="5200"/>
              <a:buNone/>
              <a:defRPr sz="5200">
                <a:solidFill>
                  <a:srgbClr val="FFFFFF"/>
                </a:solidFill>
              </a:defRPr>
            </a:lvl8pPr>
            <a:lvl9pPr lvl="8" algn="r" rtl="0">
              <a:spcBef>
                <a:spcPts val="0"/>
              </a:spcBef>
              <a:spcAft>
                <a:spcPts val="0"/>
              </a:spcAft>
              <a:buClr>
                <a:srgbClr val="FFFFFF"/>
              </a:buClr>
              <a:buSzPts val="5200"/>
              <a:buNone/>
              <a:defRPr sz="5200">
                <a:solidFill>
                  <a:srgbClr val="FFFFFF"/>
                </a:solidFill>
              </a:defRPr>
            </a:lvl9pPr>
          </a:lstStyle>
          <a:p>
            <a:endParaRPr/>
          </a:p>
        </p:txBody>
      </p:sp>
      <p:sp>
        <p:nvSpPr>
          <p:cNvPr id="103" name="Google Shape;103;p14"/>
          <p:cNvSpPr txBox="1">
            <a:spLocks noGrp="1"/>
          </p:cNvSpPr>
          <p:nvPr>
            <p:ph type="subTitle" idx="1"/>
          </p:nvPr>
        </p:nvSpPr>
        <p:spPr>
          <a:xfrm>
            <a:off x="3349400" y="2404433"/>
            <a:ext cx="5493200" cy="20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None/>
              <a:defRPr sz="1100">
                <a:solidFill>
                  <a:srgbClr val="FFFFFF"/>
                </a:solidFill>
              </a:defRPr>
            </a:lvl1pPr>
            <a:lvl2pPr lvl="1" algn="ctr" rtl="0">
              <a:lnSpc>
                <a:spcPct val="100000"/>
              </a:lnSpc>
              <a:spcBef>
                <a:spcPts val="0"/>
              </a:spcBef>
              <a:spcAft>
                <a:spcPts val="0"/>
              </a:spcAft>
              <a:buClr>
                <a:srgbClr val="FFFFFF"/>
              </a:buClr>
              <a:buSzPts val="1200"/>
              <a:buNone/>
              <a:defRPr sz="1200">
                <a:solidFill>
                  <a:srgbClr val="FFFFFF"/>
                </a:solidFill>
              </a:defRPr>
            </a:lvl2pPr>
            <a:lvl3pPr lvl="2" algn="ctr" rtl="0">
              <a:lnSpc>
                <a:spcPct val="100000"/>
              </a:lnSpc>
              <a:spcBef>
                <a:spcPts val="0"/>
              </a:spcBef>
              <a:spcAft>
                <a:spcPts val="0"/>
              </a:spcAft>
              <a:buClr>
                <a:srgbClr val="FFFFFF"/>
              </a:buClr>
              <a:buSzPts val="1200"/>
              <a:buNone/>
              <a:defRPr sz="1200">
                <a:solidFill>
                  <a:srgbClr val="FFFFFF"/>
                </a:solidFill>
              </a:defRPr>
            </a:lvl3pPr>
            <a:lvl4pPr lvl="3" algn="ctr" rtl="0">
              <a:lnSpc>
                <a:spcPct val="100000"/>
              </a:lnSpc>
              <a:spcBef>
                <a:spcPts val="0"/>
              </a:spcBef>
              <a:spcAft>
                <a:spcPts val="0"/>
              </a:spcAft>
              <a:buClr>
                <a:srgbClr val="FFFFFF"/>
              </a:buClr>
              <a:buSzPts val="1200"/>
              <a:buNone/>
              <a:defRPr sz="1200">
                <a:solidFill>
                  <a:srgbClr val="FFFFFF"/>
                </a:solidFill>
              </a:defRPr>
            </a:lvl4pPr>
            <a:lvl5pPr lvl="4" algn="ctr" rtl="0">
              <a:lnSpc>
                <a:spcPct val="100000"/>
              </a:lnSpc>
              <a:spcBef>
                <a:spcPts val="0"/>
              </a:spcBef>
              <a:spcAft>
                <a:spcPts val="0"/>
              </a:spcAft>
              <a:buClr>
                <a:srgbClr val="FFFFFF"/>
              </a:buClr>
              <a:buSzPts val="1200"/>
              <a:buNone/>
              <a:defRPr sz="1200">
                <a:solidFill>
                  <a:srgbClr val="FFFFFF"/>
                </a:solidFill>
              </a:defRPr>
            </a:lvl5pPr>
            <a:lvl6pPr lvl="5" algn="ctr" rtl="0">
              <a:lnSpc>
                <a:spcPct val="100000"/>
              </a:lnSpc>
              <a:spcBef>
                <a:spcPts val="0"/>
              </a:spcBef>
              <a:spcAft>
                <a:spcPts val="0"/>
              </a:spcAft>
              <a:buClr>
                <a:srgbClr val="FFFFFF"/>
              </a:buClr>
              <a:buSzPts val="1200"/>
              <a:buNone/>
              <a:defRPr sz="1200">
                <a:solidFill>
                  <a:srgbClr val="FFFFFF"/>
                </a:solidFill>
              </a:defRPr>
            </a:lvl6pPr>
            <a:lvl7pPr lvl="6" algn="ctr" rtl="0">
              <a:lnSpc>
                <a:spcPct val="100000"/>
              </a:lnSpc>
              <a:spcBef>
                <a:spcPts val="0"/>
              </a:spcBef>
              <a:spcAft>
                <a:spcPts val="0"/>
              </a:spcAft>
              <a:buClr>
                <a:srgbClr val="FFFFFF"/>
              </a:buClr>
              <a:buSzPts val="1200"/>
              <a:buNone/>
              <a:defRPr sz="1200">
                <a:solidFill>
                  <a:srgbClr val="FFFFFF"/>
                </a:solidFill>
              </a:defRPr>
            </a:lvl7pPr>
            <a:lvl8pPr lvl="7" algn="ctr" rtl="0">
              <a:lnSpc>
                <a:spcPct val="100000"/>
              </a:lnSpc>
              <a:spcBef>
                <a:spcPts val="0"/>
              </a:spcBef>
              <a:spcAft>
                <a:spcPts val="0"/>
              </a:spcAft>
              <a:buClr>
                <a:srgbClr val="FFFFFF"/>
              </a:buClr>
              <a:buSzPts val="1200"/>
              <a:buNone/>
              <a:defRPr sz="1200">
                <a:solidFill>
                  <a:srgbClr val="FFFFFF"/>
                </a:solidFill>
              </a:defRPr>
            </a:lvl8pPr>
            <a:lvl9pPr lvl="8" algn="ctr" rtl="0">
              <a:lnSpc>
                <a:spcPct val="100000"/>
              </a:lnSpc>
              <a:spcBef>
                <a:spcPts val="0"/>
              </a:spcBef>
              <a:spcAft>
                <a:spcPts val="0"/>
              </a:spcAft>
              <a:buClr>
                <a:srgbClr val="FFFFFF"/>
              </a:buClr>
              <a:buSzPts val="1200"/>
              <a:buNone/>
              <a:defRPr sz="1200">
                <a:solidFill>
                  <a:srgbClr val="FFFFFF"/>
                </a:solidFill>
              </a:defRPr>
            </a:lvl9pPr>
          </a:lstStyle>
          <a:p>
            <a:endParaRPr/>
          </a:p>
        </p:txBody>
      </p:sp>
      <p:sp>
        <p:nvSpPr>
          <p:cNvPr id="104" name="Google Shape;104;p14"/>
          <p:cNvSpPr txBox="1"/>
          <p:nvPr/>
        </p:nvSpPr>
        <p:spPr>
          <a:xfrm>
            <a:off x="4381400" y="4814533"/>
            <a:ext cx="3429200" cy="1358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800">
                <a:solidFill>
                  <a:srgbClr val="FFFFFF"/>
                </a:solidFill>
                <a:latin typeface="Roboto Light"/>
                <a:ea typeface="Roboto Light"/>
                <a:cs typeface="Roboto Light"/>
                <a:sym typeface="Roboto Light"/>
              </a:rPr>
              <a:t>CREDITS: </a:t>
            </a:r>
            <a:endParaRPr sz="800">
              <a:solidFill>
                <a:srgbClr val="FFFFFF"/>
              </a:solidFill>
              <a:latin typeface="Roboto Light"/>
              <a:ea typeface="Roboto Light"/>
              <a:cs typeface="Roboto Light"/>
              <a:sym typeface="Roboto Light"/>
            </a:endParaRPr>
          </a:p>
          <a:p>
            <a:pPr marL="0" lvl="0" indent="0" algn="ctr" rtl="0">
              <a:spcBef>
                <a:spcPts val="300"/>
              </a:spcBef>
              <a:spcAft>
                <a:spcPts val="0"/>
              </a:spcAft>
              <a:buNone/>
            </a:pPr>
            <a:r>
              <a:rPr lang="en" sz="800">
                <a:solidFill>
                  <a:srgbClr val="FFFFFF"/>
                </a:solidFill>
                <a:latin typeface="Roboto Light"/>
                <a:ea typeface="Roboto Light"/>
                <a:cs typeface="Roboto Light"/>
                <a:sym typeface="Roboto Light"/>
              </a:rPr>
              <a:t>This presentation template was created by </a:t>
            </a:r>
            <a:r>
              <a:rPr lang="en" sz="800" b="1">
                <a:solidFill>
                  <a:srgbClr val="FFFFFF"/>
                </a:solidFill>
                <a:uFill>
                  <a:noFill/>
                </a:uFill>
                <a:latin typeface="Roboto"/>
                <a:ea typeface="Roboto"/>
                <a:cs typeface="Roboto"/>
                <a:sym typeface="Roboto"/>
                <a:hlinkClick r:id="rId2"/>
              </a:rPr>
              <a:t>Slidesgo</a:t>
            </a:r>
            <a:r>
              <a:rPr lang="en" sz="800">
                <a:solidFill>
                  <a:srgbClr val="FFFFFF"/>
                </a:solidFill>
                <a:latin typeface="Roboto Light"/>
                <a:ea typeface="Roboto Light"/>
                <a:cs typeface="Roboto Light"/>
                <a:sym typeface="Roboto Light"/>
              </a:rPr>
              <a:t>, including icons by </a:t>
            </a:r>
            <a:r>
              <a:rPr lang="en" sz="800" b="1">
                <a:solidFill>
                  <a:srgbClr val="FFFFFF"/>
                </a:solidFill>
                <a:uFill>
                  <a:noFill/>
                </a:uFill>
                <a:latin typeface="Roboto"/>
                <a:ea typeface="Roboto"/>
                <a:cs typeface="Roboto"/>
                <a:sym typeface="Roboto"/>
                <a:hlinkClick r:id="rId3"/>
              </a:rPr>
              <a:t>Flaticon</a:t>
            </a:r>
            <a:r>
              <a:rPr lang="en" sz="800">
                <a:solidFill>
                  <a:srgbClr val="FFFFFF"/>
                </a:solidFill>
                <a:latin typeface="Roboto Light"/>
                <a:ea typeface="Roboto Light"/>
                <a:cs typeface="Roboto Light"/>
                <a:sym typeface="Roboto Light"/>
              </a:rPr>
              <a:t>, and infographics &amp; images by </a:t>
            </a:r>
            <a:r>
              <a:rPr lang="en" sz="800" b="1">
                <a:solidFill>
                  <a:srgbClr val="FFFFFF"/>
                </a:solidFill>
                <a:uFill>
                  <a:noFill/>
                </a:uFill>
                <a:latin typeface="Roboto"/>
                <a:ea typeface="Roboto"/>
                <a:cs typeface="Roboto"/>
                <a:sym typeface="Roboto"/>
                <a:hlinkClick r:id="rId4"/>
              </a:rPr>
              <a:t>Freepik</a:t>
            </a:r>
            <a:r>
              <a:rPr lang="en" sz="800">
                <a:solidFill>
                  <a:srgbClr val="FFFFFF"/>
                </a:solidFill>
                <a:latin typeface="Roboto Light"/>
                <a:ea typeface="Roboto Light"/>
                <a:cs typeface="Roboto Light"/>
                <a:sym typeface="Roboto Light"/>
              </a:rPr>
              <a:t>. </a:t>
            </a:r>
            <a:endParaRPr sz="800">
              <a:solidFill>
                <a:srgbClr val="FFFFFF"/>
              </a:solidFill>
              <a:latin typeface="Roboto Light"/>
              <a:ea typeface="Roboto Light"/>
              <a:cs typeface="Roboto Light"/>
              <a:sym typeface="Roboto Light"/>
            </a:endParaRPr>
          </a:p>
          <a:p>
            <a:pPr marL="0" lvl="0" indent="0" algn="ctr" rtl="0">
              <a:spcBef>
                <a:spcPts val="300"/>
              </a:spcBef>
              <a:spcAft>
                <a:spcPts val="0"/>
              </a:spcAft>
              <a:buNone/>
            </a:pPr>
            <a:r>
              <a:rPr lang="en" sz="800">
                <a:solidFill>
                  <a:srgbClr val="FFFFFF"/>
                </a:solidFill>
                <a:latin typeface="Roboto Light"/>
                <a:ea typeface="Roboto Light"/>
                <a:cs typeface="Roboto Light"/>
                <a:sym typeface="Roboto Light"/>
              </a:rPr>
              <a:t>Please keep this slide for attribution.</a:t>
            </a:r>
            <a:endParaRPr sz="800">
              <a:solidFill>
                <a:srgbClr val="FFFFFF"/>
              </a:solidFill>
              <a:latin typeface="Roboto Light"/>
              <a:ea typeface="Roboto Light"/>
              <a:cs typeface="Roboto Light"/>
              <a:sym typeface="Roboto Light"/>
            </a:endParaRPr>
          </a:p>
        </p:txBody>
      </p:sp>
    </p:spTree>
    <p:extLst>
      <p:ext uri="{BB962C8B-B14F-4D97-AF65-F5344CB8AC3E}">
        <p14:creationId xmlns:p14="http://schemas.microsoft.com/office/powerpoint/2010/main" val="3887304370"/>
      </p:ext>
    </p:extLst>
  </p:cSld>
  <p:clrMapOvr>
    <a:masterClrMapping/>
  </p:clrMapOvr>
  <p:extLst>
    <p:ext uri="{DCECCB84-F9BA-43D5-87BE-67443E8EF086}">
      <p15:sldGuideLst xmlns:p15="http://schemas.microsoft.com/office/powerpoint/2012/main">
        <p15:guide id="1" orient="horz" pos="454">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3E011B-7CC6-4939-851B-6CA56146200C}"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616077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3E011B-7CC6-4939-851B-6CA56146200C}"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065317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3E011B-7CC6-4939-851B-6CA56146200C}"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5287861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3E011B-7CC6-4939-851B-6CA56146200C}"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516951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3E011B-7CC6-4939-851B-6CA56146200C}"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90699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3E011B-7CC6-4939-851B-6CA56146200C}"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222620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E011B-7CC6-4939-851B-6CA56146200C}"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384762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80BDEE-8E38-4C57-8E38-A0F19EDB4A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530F57-181E-4F48-810A-8625732D0B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72F6CF-6B4F-45A4-A567-8788B255A3A8}"/>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DC33FC9E-58C5-437B-AB34-CD7636C08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6721A5A-AD87-476E-8894-DEBBA48C213F}"/>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4373411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E011B-7CC6-4939-851B-6CA56146200C}"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010921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E011B-7CC6-4939-851B-6CA56146200C}"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90018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E011B-7CC6-4939-851B-6CA56146200C}"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690354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3E011B-7CC6-4939-851B-6CA56146200C}"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42096954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3E011B-7CC6-4939-851B-6CA56146200C}"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518104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3E011B-7CC6-4939-851B-6CA56146200C}"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664265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3E011B-7CC6-4939-851B-6CA56146200C}"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5943821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C8CA05-67CE-4DE0-8445-51AB462AFB26}"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18042233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8CA05-67CE-4DE0-8445-51AB462AFB26}"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4532251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C8CA05-67CE-4DE0-8445-51AB462AFB26}"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697223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12D2E-612B-4609-9158-2D1FB25675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12AC9A3-96B8-44D6-9B67-3D6DC6665C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0DFC6B0-84C9-4785-811B-748B2442E1B4}"/>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7C0A2F7B-CC60-4B7E-B62F-24EB4EA04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202870-47A7-4792-B973-E954A0FF4840}"/>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1978873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C8CA05-67CE-4DE0-8445-51AB462AFB26}"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8374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C8CA05-67CE-4DE0-8445-51AB462AFB26}" type="datetimeFigureOut">
              <a:rPr lang="en-US" smtClean="0"/>
              <a:t>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2467021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C8CA05-67CE-4DE0-8445-51AB462AFB26}" type="datetimeFigureOut">
              <a:rPr lang="en-US" smtClean="0"/>
              <a:t>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1478542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8CA05-67CE-4DE0-8445-51AB462AFB26}"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32946714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8CA05-67CE-4DE0-8445-51AB462AFB26}"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1232467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8CA05-67CE-4DE0-8445-51AB462AFB26}"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3640778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8CA05-67CE-4DE0-8445-51AB462AFB26}" type="datetimeFigureOut">
              <a:rPr lang="en-US" smtClean="0"/>
              <a:t>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3578025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C8CA05-67CE-4DE0-8445-51AB462AFB26}"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21264365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C8CA05-67CE-4DE0-8445-51AB462AFB26}" type="datetimeFigureOut">
              <a:rPr lang="en-US" smtClean="0"/>
              <a:t>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523011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8CA05-67CE-4DE0-8445-51AB462AFB26}"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388600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BAC9A3-6E0F-44B8-AC78-DB0D8EEDEE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CBF24A5-695A-42DD-8F3D-A1E0D646A4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676D980-9EF7-4EA3-B8E2-DED7F3462F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7E67FDA-D401-40EB-A0B9-3C41D4FD337D}"/>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6" name="Footer Placeholder 5">
            <a:extLst>
              <a:ext uri="{FF2B5EF4-FFF2-40B4-BE49-F238E27FC236}">
                <a16:creationId xmlns:a16="http://schemas.microsoft.com/office/drawing/2014/main" xmlns="" id="{C15F1FE0-711C-41FA-80E7-378D11233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2FAF3FC-3F11-4D38-9C28-34452581E2E9}"/>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19898761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C8CA05-67CE-4DE0-8445-51AB462AFB26}" type="datetimeFigureOut">
              <a:rPr lang="en-US" smtClean="0"/>
              <a:t>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F4C259-D2BB-4846-9A00-48F1F6CB8EE3}" type="slidenum">
              <a:rPr lang="en-US" smtClean="0"/>
              <a:t>‹#›</a:t>
            </a:fld>
            <a:endParaRPr lang="en-US"/>
          </a:p>
        </p:txBody>
      </p:sp>
    </p:spTree>
    <p:extLst>
      <p:ext uri="{BB962C8B-B14F-4D97-AF65-F5344CB8AC3E}">
        <p14:creationId xmlns:p14="http://schemas.microsoft.com/office/powerpoint/2010/main" val="1085344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49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138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8896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423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40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76785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927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4949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8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99C0AD-1775-44CE-BFF0-7DEB15E346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B371666-E25D-4A5D-BF1E-CB0DEDE2DA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4F6D979-4697-4D74-A4D6-07FBCAEFA8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5BB9FB4-6E39-4A3F-BAA4-D926D4F9E9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468C20A-29A0-454F-96B0-1DF6F49138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A8C2832-56E1-4F84-8E57-5CE8BF44D552}"/>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8" name="Footer Placeholder 7">
            <a:extLst>
              <a:ext uri="{FF2B5EF4-FFF2-40B4-BE49-F238E27FC236}">
                <a16:creationId xmlns:a16="http://schemas.microsoft.com/office/drawing/2014/main" xmlns="" id="{645640F5-0A5C-4DF8-97A5-5820111A1C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87E885-45A2-4A8F-B651-3EE21F02DB02}"/>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35606772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1129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5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75566E-BE17-4687-AE0B-F6503B92C1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5A6D749-34A8-4A66-A092-988B1ADE819E}"/>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4" name="Footer Placeholder 3">
            <a:extLst>
              <a:ext uri="{FF2B5EF4-FFF2-40B4-BE49-F238E27FC236}">
                <a16:creationId xmlns:a16="http://schemas.microsoft.com/office/drawing/2014/main" xmlns="" id="{6992A698-87C6-42D7-A230-01C4EA7392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7C8759B-7370-4A5F-9636-A5BE2627C223}"/>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1311416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5B5A756-DA1D-4B39-B888-D794C5848AB9}"/>
              </a:ext>
            </a:extLst>
          </p:cNvPr>
          <p:cNvSpPr>
            <a:spLocks noGrp="1"/>
          </p:cNvSpPr>
          <p:nvPr>
            <p:ph type="dt" sz="half" idx="10"/>
          </p:nvPr>
        </p:nvSpPr>
        <p:spPr/>
        <p:txBody>
          <a:bodyPr/>
          <a:lstStyle/>
          <a:p>
            <a:fld id="{A4F46103-2563-470A-83CE-649F61A3C33C}" type="datetimeFigureOut">
              <a:rPr lang="en-US" smtClean="0"/>
              <a:t>11/7/2021</a:t>
            </a:fld>
            <a:endParaRPr lang="en-US"/>
          </a:p>
        </p:txBody>
      </p:sp>
      <p:sp>
        <p:nvSpPr>
          <p:cNvPr id="3" name="Footer Placeholder 2">
            <a:extLst>
              <a:ext uri="{FF2B5EF4-FFF2-40B4-BE49-F238E27FC236}">
                <a16:creationId xmlns:a16="http://schemas.microsoft.com/office/drawing/2014/main" xmlns="" id="{8867F139-6DE8-4152-A81D-5A6F41A77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578A861-C8BE-46EF-B18C-A00402116D6B}"/>
              </a:ext>
            </a:extLst>
          </p:cNvPr>
          <p:cNvSpPr>
            <a:spLocks noGrp="1"/>
          </p:cNvSpPr>
          <p:nvPr>
            <p:ph type="sldNum" sz="quarter" idx="12"/>
          </p:nvPr>
        </p:nvSpPr>
        <p:spPr/>
        <p:txBody>
          <a:bodyPr/>
          <a:lstStyle/>
          <a:p>
            <a:fld id="{ADEF69B3-111C-468C-8EE5-7BF6C44371CE}" type="slidenum">
              <a:rPr lang="en-US" smtClean="0"/>
              <a:t>‹#›</a:t>
            </a:fld>
            <a:endParaRPr lang="en-US"/>
          </a:p>
        </p:txBody>
      </p:sp>
    </p:spTree>
    <p:extLst>
      <p:ext uri="{BB962C8B-B14F-4D97-AF65-F5344CB8AC3E}">
        <p14:creationId xmlns:p14="http://schemas.microsoft.com/office/powerpoint/2010/main" val="4183841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2.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4753B16-8E76-4F60-9CE4-5F92F89062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836CF08-9F92-405E-BEB3-AA1966424F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7EB68F-E5DE-4B01-AE95-1A59AB724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46103-2563-470A-83CE-649F61A3C33C}" type="datetimeFigureOut">
              <a:rPr lang="en-US" smtClean="0"/>
              <a:t>11/7/2021</a:t>
            </a:fld>
            <a:endParaRPr lang="en-US"/>
          </a:p>
        </p:txBody>
      </p:sp>
      <p:sp>
        <p:nvSpPr>
          <p:cNvPr id="5" name="Footer Placeholder 4">
            <a:extLst>
              <a:ext uri="{FF2B5EF4-FFF2-40B4-BE49-F238E27FC236}">
                <a16:creationId xmlns:a16="http://schemas.microsoft.com/office/drawing/2014/main" xmlns="" id="{DF389E0E-3C6A-4810-8285-A0664EA6D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327A5DE-43CF-4ADD-A9F0-AD43C5B31D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F69B3-111C-468C-8EE5-7BF6C44371CE}" type="slidenum">
              <a:rPr lang="en-US" smtClean="0"/>
              <a:t>‹#›</a:t>
            </a:fld>
            <a:endParaRPr lang="en-US"/>
          </a:p>
        </p:txBody>
      </p:sp>
    </p:spTree>
    <p:extLst>
      <p:ext uri="{BB962C8B-B14F-4D97-AF65-F5344CB8AC3E}">
        <p14:creationId xmlns:p14="http://schemas.microsoft.com/office/powerpoint/2010/main" val="1064575169"/>
      </p:ext>
    </p:extLst>
  </p:cSld>
  <p:clrMap bg1="lt1" tx1="dk1" bg2="lt2" tx2="dk2" accent1="accent1" accent2="accent2" accent3="accent3" accent4="accent4" accent5="accent5" accent6="accent6" hlink="hlink" folHlink="folHlink"/>
  <p:sldLayoutIdLst>
    <p:sldLayoutId id="2147483649" r:id="rId1"/>
    <p:sldLayoutId id="2147483709" r:id="rId2"/>
    <p:sldLayoutId id="2147483692" r:id="rId3"/>
    <p:sldLayoutId id="2147483650" r:id="rId4"/>
    <p:sldLayoutId id="2147483651" r:id="rId5"/>
    <p:sldLayoutId id="2147483652" r:id="rId6"/>
    <p:sldLayoutId id="2147483653" r:id="rId7"/>
    <p:sldLayoutId id="2147483654" r:id="rId8"/>
    <p:sldLayoutId id="2147483655" r:id="rId9"/>
    <p:sldLayoutId id="2147483708" r:id="rId10"/>
    <p:sldLayoutId id="2147483707" r:id="rId11"/>
    <p:sldLayoutId id="2147483706" r:id="rId12"/>
    <p:sldLayoutId id="2147483705" r:id="rId13"/>
    <p:sldLayoutId id="2147483704" r:id="rId14"/>
    <p:sldLayoutId id="2147483703" r:id="rId15"/>
    <p:sldLayoutId id="2147483702" r:id="rId16"/>
    <p:sldLayoutId id="2147483701" r:id="rId17"/>
    <p:sldLayoutId id="2147483700" r:id="rId18"/>
    <p:sldLayoutId id="2147483699" r:id="rId19"/>
    <p:sldLayoutId id="2147483697" r:id="rId20"/>
    <p:sldLayoutId id="2147483696" r:id="rId21"/>
    <p:sldLayoutId id="2147483695" r:id="rId22"/>
    <p:sldLayoutId id="2147483688" r:id="rId23"/>
    <p:sldLayoutId id="2147483656" r:id="rId24"/>
    <p:sldLayoutId id="2147483657" r:id="rId25"/>
    <p:sldLayoutId id="2147483658" r:id="rId26"/>
    <p:sldLayoutId id="2147483659" r:id="rId27"/>
    <p:sldLayoutId id="2147483710" r:id="rId28"/>
    <p:sldLayoutId id="2147483693" r:id="rId29"/>
    <p:sldLayoutId id="2147483689" r:id="rId30"/>
    <p:sldLayoutId id="2147483690" r:id="rId31"/>
    <p:sldLayoutId id="2147483691"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E011B-7CC6-4939-851B-6CA56146200C}" type="datetimeFigureOut">
              <a:rPr lang="en-US" smtClean="0"/>
              <a:t>11/7/2021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0558C-DB40-4C49-A012-897C8BDB6873}" type="slidenum">
              <a:rPr lang="en-US" smtClean="0"/>
              <a:t>‹#›</a:t>
            </a:fld>
            <a:endParaRPr lang="en-US"/>
          </a:p>
        </p:txBody>
      </p:sp>
    </p:spTree>
    <p:extLst>
      <p:ext uri="{BB962C8B-B14F-4D97-AF65-F5344CB8AC3E}">
        <p14:creationId xmlns:p14="http://schemas.microsoft.com/office/powerpoint/2010/main" val="14524902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711" r:id="rId8"/>
    <p:sldLayoutId id="2147483694" r:id="rId9"/>
    <p:sldLayoutId id="2147483685" r:id="rId10"/>
    <p:sldLayoutId id="2147483669" r:id="rId11"/>
    <p:sldLayoutId id="2147483670" r:id="rId12"/>
    <p:sldLayoutId id="2147483671" r:id="rId13"/>
    <p:sldLayoutId id="2147483672" r:id="rId14"/>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8CA05-67CE-4DE0-8445-51AB462AFB26}" type="datetimeFigureOut">
              <a:rPr lang="en-US" smtClean="0"/>
              <a:t>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4C259-D2BB-4846-9A00-48F1F6CB8EE3}" type="slidenum">
              <a:rPr lang="en-US" smtClean="0"/>
              <a:t>‹#›</a:t>
            </a:fld>
            <a:endParaRPr lang="en-US"/>
          </a:p>
        </p:txBody>
      </p:sp>
    </p:spTree>
    <p:extLst>
      <p:ext uri="{BB962C8B-B14F-4D97-AF65-F5344CB8AC3E}">
        <p14:creationId xmlns:p14="http://schemas.microsoft.com/office/powerpoint/2010/main" val="23994514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98" r:id="rId8"/>
    <p:sldLayoutId id="2147483687" r:id="rId9"/>
    <p:sldLayoutId id="2147483686" r:id="rId10"/>
    <p:sldLayoutId id="2147483681" r:id="rId11"/>
    <p:sldLayoutId id="2147483682" r:id="rId12"/>
    <p:sldLayoutId id="2147483683" r:id="rId13"/>
    <p:sldLayoutId id="214748368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ABF22-5A85-464E-B55C-2D8A6FF5152A}" type="datetimeFigureOut">
              <a:rPr lang="en-US" smtClean="0">
                <a:solidFill>
                  <a:prstClr val="black">
                    <a:tint val="75000"/>
                  </a:prstClr>
                </a:solidFill>
              </a:rPr>
              <a:pPr/>
              <a:t>11/7/2021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B007A-7756-4C9A-AE5A-D6ED5788D4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94542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slide" Target="slide17.xml"/><Relationship Id="rId2" Type="http://schemas.openxmlformats.org/officeDocument/2006/relationships/image" Target="../media/image30.jpg"/><Relationship Id="rId1" Type="http://schemas.openxmlformats.org/officeDocument/2006/relationships/slideLayout" Target="../slideLayouts/slideLayout53.xml"/><Relationship Id="rId6" Type="http://schemas.openxmlformats.org/officeDocument/2006/relationships/slide" Target="slide18.xml"/><Relationship Id="rId5" Type="http://schemas.microsoft.com/office/2007/relationships/hdphoto" Target="../media/hdphoto7.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 Target="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4.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gif"/><Relationship Id="rId18" Type="http://schemas.openxmlformats.org/officeDocument/2006/relationships/image" Target="../media/image16.gif"/><Relationship Id="rId26" Type="http://schemas.openxmlformats.org/officeDocument/2006/relationships/slide" Target="slide5.xml"/><Relationship Id="rId3" Type="http://schemas.openxmlformats.org/officeDocument/2006/relationships/image" Target="../media/image5.gif"/><Relationship Id="rId21" Type="http://schemas.openxmlformats.org/officeDocument/2006/relationships/image" Target="../media/image18.png"/><Relationship Id="rId7" Type="http://schemas.openxmlformats.org/officeDocument/2006/relationships/image" Target="../media/image9.png"/><Relationship Id="rId12" Type="http://schemas.microsoft.com/office/2007/relationships/hdphoto" Target="../media/hdphoto3.wdp"/><Relationship Id="rId17" Type="http://schemas.openxmlformats.org/officeDocument/2006/relationships/image" Target="../media/image15.gif"/><Relationship Id="rId25" Type="http://schemas.openxmlformats.org/officeDocument/2006/relationships/slide" Target="slide6.xml"/><Relationship Id="rId2" Type="http://schemas.openxmlformats.org/officeDocument/2006/relationships/notesSlide" Target="../notesSlides/notesSlide1.xml"/><Relationship Id="rId16" Type="http://schemas.openxmlformats.org/officeDocument/2006/relationships/slide" Target="slide3.xml"/><Relationship Id="rId20" Type="http://schemas.microsoft.com/office/2007/relationships/hdphoto" Target="../media/hdphoto4.wdp"/><Relationship Id="rId1" Type="http://schemas.openxmlformats.org/officeDocument/2006/relationships/slideLayout" Target="../slideLayouts/slideLayout34.xml"/><Relationship Id="rId6" Type="http://schemas.openxmlformats.org/officeDocument/2006/relationships/image" Target="../media/image8.gif"/><Relationship Id="rId11" Type="http://schemas.openxmlformats.org/officeDocument/2006/relationships/image" Target="../media/image11.png"/><Relationship Id="rId24" Type="http://schemas.openxmlformats.org/officeDocument/2006/relationships/slide" Target="slide4.xml"/><Relationship Id="rId5" Type="http://schemas.openxmlformats.org/officeDocument/2006/relationships/image" Target="../media/image7.gif"/><Relationship Id="rId15" Type="http://schemas.openxmlformats.org/officeDocument/2006/relationships/image" Target="../media/image14.gif"/><Relationship Id="rId23" Type="http://schemas.openxmlformats.org/officeDocument/2006/relationships/image" Target="../media/image19.gif"/><Relationship Id="rId10" Type="http://schemas.microsoft.com/office/2007/relationships/hdphoto" Target="../media/hdphoto2.wdp"/><Relationship Id="rId19" Type="http://schemas.openxmlformats.org/officeDocument/2006/relationships/image" Target="../media/image17.png"/><Relationship Id="rId4" Type="http://schemas.openxmlformats.org/officeDocument/2006/relationships/image" Target="../media/image6.gif"/><Relationship Id="rId9" Type="http://schemas.openxmlformats.org/officeDocument/2006/relationships/image" Target="../media/image10.png"/><Relationship Id="rId14" Type="http://schemas.openxmlformats.org/officeDocument/2006/relationships/image" Target="../media/image13.gif"/><Relationship Id="rId22" Type="http://schemas.microsoft.com/office/2007/relationships/hdphoto" Target="../media/hdphoto5.wdp"/><Relationship Id="rId27"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audio" Target="../media/audio3.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audio" Target="../media/audio3.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62.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audio" Target="../media/audio3.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4000"/>
          </a:stretch>
        </a:blipFill>
        <a:effectLst/>
      </p:bgPr>
    </p:bg>
    <p:spTree>
      <p:nvGrpSpPr>
        <p:cNvPr id="1" name=""/>
        <p:cNvGrpSpPr/>
        <p:nvPr/>
      </p:nvGrpSpPr>
      <p:grpSpPr>
        <a:xfrm>
          <a:off x="0" y="0"/>
          <a:ext cx="0" cy="0"/>
          <a:chOff x="0" y="0"/>
          <a:chExt cx="0" cy="0"/>
        </a:xfrm>
      </p:grpSpPr>
      <p:sp>
        <p:nvSpPr>
          <p:cNvPr id="5" name="Rectangle 4"/>
          <p:cNvSpPr/>
          <p:nvPr/>
        </p:nvSpPr>
        <p:spPr>
          <a:xfrm>
            <a:off x="-164383" y="1844199"/>
            <a:ext cx="12192000" cy="1938992"/>
          </a:xfrm>
          <a:prstGeom prst="rect">
            <a:avLst/>
          </a:prstGeom>
        </p:spPr>
        <p:txBody>
          <a:bodyPr wrap="square">
            <a:spAutoFit/>
          </a:bodyPr>
          <a:lstStyle/>
          <a:p>
            <a:pPr algn="ctr"/>
            <a:r>
              <a:rPr lang="en-US" sz="6600" b="1" dirty="0">
                <a:ln>
                  <a:solidFill>
                    <a:schemeClr val="tx1">
                      <a:lumMod val="95000"/>
                      <a:lumOff val="5000"/>
                    </a:schemeClr>
                  </a:solidFill>
                </a:ln>
                <a:solidFill>
                  <a:srgbClr val="FF0000"/>
                </a:solidFill>
                <a:effectLst/>
                <a:latin typeface="Times New Roman" panose="02020603050405020304" pitchFamily="18" charset="0"/>
                <a:cs typeface="Times New Roman" panose="02020603050405020304" pitchFamily="18" charset="0"/>
              </a:rPr>
              <a:t>CHÀO MỪNG</a:t>
            </a:r>
          </a:p>
          <a:p>
            <a:pPr algn="ctr"/>
            <a:r>
              <a:rPr lang="en-US" sz="5400" b="1" dirty="0">
                <a:ln>
                  <a:solidFill>
                    <a:schemeClr val="tx1">
                      <a:lumMod val="95000"/>
                      <a:lumOff val="5000"/>
                    </a:schemeClr>
                  </a:solidFill>
                </a:ln>
                <a:solidFill>
                  <a:srgbClr val="FF0000"/>
                </a:solidFill>
                <a:latin typeface="Times New Roman" panose="02020603050405020304" pitchFamily="18" charset="0"/>
                <a:cs typeface="Times New Roman" panose="02020603050405020304" pitchFamily="18" charset="0"/>
              </a:rPr>
              <a:t>CÁC CON TRỞ LẠI LỚP HỌC</a:t>
            </a:r>
            <a:endParaRPr lang="en-US" sz="4800" b="1" dirty="0">
              <a:ln>
                <a:solidFill>
                  <a:schemeClr val="tx1">
                    <a:lumMod val="95000"/>
                    <a:lumOff val="5000"/>
                  </a:schemeClr>
                </a:solidFill>
              </a:ln>
              <a:solidFill>
                <a:srgbClr val="FF0000"/>
              </a:solidFill>
              <a:effectLst/>
              <a:latin typeface="Times New Roman" panose="02020603050405020304" pitchFamily="18" charset="0"/>
              <a:cs typeface="Times New Roman" panose="02020603050405020304" pitchFamily="18" charset="0"/>
            </a:endParaRPr>
          </a:p>
        </p:txBody>
      </p:sp>
      <p:sp>
        <p:nvSpPr>
          <p:cNvPr id="2" name="TextBox 1"/>
          <p:cNvSpPr txBox="1"/>
          <p:nvPr/>
        </p:nvSpPr>
        <p:spPr>
          <a:xfrm>
            <a:off x="2188415" y="196079"/>
            <a:ext cx="7486408" cy="904863"/>
          </a:xfrm>
          <a:prstGeom prst="rect">
            <a:avLst/>
          </a:prstGeom>
          <a:noFill/>
        </p:spPr>
        <p:txBody>
          <a:bodyPr wrap="none" rtlCol="0">
            <a:spAutoFit/>
          </a:bodyPr>
          <a:lstStyle/>
          <a:p>
            <a:pPr algn="ctr">
              <a:lnSpc>
                <a:spcPct val="120000"/>
              </a:lnSpc>
            </a:pPr>
            <a:r>
              <a:rPr lang="en-US" sz="2400" dirty="0">
                <a:latin typeface="Times New Roman" pitchFamily="18" charset="0"/>
                <a:cs typeface="Times New Roman" pitchFamily="18" charset="0"/>
              </a:rPr>
              <a:t>PHÒNG GIÁO DỤC VÀ ĐÀO TẠO QUẬN </a:t>
            </a:r>
            <a:r>
              <a:rPr lang="vi-VN" sz="2400" dirty="0" smtClean="0">
                <a:latin typeface="Times New Roman" pitchFamily="18" charset="0"/>
                <a:cs typeface="Times New Roman" pitchFamily="18" charset="0"/>
              </a:rPr>
              <a:t>LONG BIÊN</a:t>
            </a:r>
            <a:endParaRPr lang="en-US" sz="2400" dirty="0">
              <a:latin typeface="Times New Roman" pitchFamily="18" charset="0"/>
              <a:cs typeface="Times New Roman" pitchFamily="18" charset="0"/>
            </a:endParaRPr>
          </a:p>
          <a:p>
            <a:pPr algn="ctr"/>
            <a:r>
              <a:rPr lang="en-US" sz="2400" b="1" dirty="0">
                <a:latin typeface="Times New Roman" pitchFamily="18" charset="0"/>
                <a:cs typeface="Times New Roman" pitchFamily="18" charset="0"/>
              </a:rPr>
              <a:t>TRƯỜNG TIỂU HỌC </a:t>
            </a:r>
            <a:r>
              <a:rPr lang="vi-VN" sz="2400" b="1" dirty="0" smtClean="0">
                <a:latin typeface="Times New Roman" pitchFamily="18" charset="0"/>
                <a:cs typeface="Times New Roman" pitchFamily="18" charset="0"/>
              </a:rPr>
              <a:t>THANH AM</a:t>
            </a:r>
            <a:endParaRPr lang="en-US" sz="2400" b="1" dirty="0">
              <a:latin typeface="Times New Roman" pitchFamily="18" charset="0"/>
              <a:cs typeface="Times New Roman" pitchFamily="18" charset="0"/>
            </a:endParaRPr>
          </a:p>
        </p:txBody>
      </p:sp>
      <p:sp>
        <p:nvSpPr>
          <p:cNvPr id="3" name="TextBox 2"/>
          <p:cNvSpPr txBox="1"/>
          <p:nvPr/>
        </p:nvSpPr>
        <p:spPr>
          <a:xfrm>
            <a:off x="-164383" y="4173815"/>
            <a:ext cx="12192000" cy="830997"/>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GIÁO VIÊN THỰC HIỆN: </a:t>
            </a:r>
            <a:r>
              <a:rPr lang="vi-VN" sz="2400" b="1" i="1" dirty="0" smtClean="0">
                <a:latin typeface="Times New Roman" pitchFamily="18" charset="0"/>
                <a:cs typeface="Times New Roman" pitchFamily="18" charset="0"/>
              </a:rPr>
              <a:t>Lê Phương Thúy</a:t>
            </a:r>
            <a:endParaRPr lang="en-US" sz="2400" b="1" i="1" dirty="0">
              <a:latin typeface="Times New Roman" pitchFamily="18" charset="0"/>
              <a:cs typeface="Times New Roman" pitchFamily="18" charset="0"/>
            </a:endParaRPr>
          </a:p>
          <a:p>
            <a:pPr algn="ctr"/>
            <a:r>
              <a:rPr lang="en-GB" sz="2400" b="1" i="1" dirty="0">
                <a:latin typeface="Times New Roman" pitchFamily="18" charset="0"/>
                <a:cs typeface="Times New Roman" pitchFamily="18" charset="0"/>
              </a:rPr>
              <a:t>LỚP: </a:t>
            </a:r>
            <a:r>
              <a:rPr lang="en-GB" sz="2400" b="1" i="1" dirty="0" smtClean="0">
                <a:latin typeface="Times New Roman" pitchFamily="18" charset="0"/>
                <a:cs typeface="Times New Roman" pitchFamily="18" charset="0"/>
              </a:rPr>
              <a:t>5</a:t>
            </a:r>
            <a:r>
              <a:rPr lang="vi-VN" sz="2400" b="1" i="1" smtClean="0">
                <a:latin typeface="Times New Roman" pitchFamily="18" charset="0"/>
                <a:cs typeface="Times New Roman" pitchFamily="18" charset="0"/>
              </a:rPr>
              <a:t>A3</a:t>
            </a:r>
            <a:endParaRPr lang="en-US" sz="2400" b="1" i="1" dirty="0">
              <a:latin typeface="Times New Roman" pitchFamily="18" charset="0"/>
              <a:cs typeface="Times New Roman" pitchFamily="18" charset="0"/>
            </a:endParaRPr>
          </a:p>
        </p:txBody>
      </p:sp>
      <p:sp>
        <p:nvSpPr>
          <p:cNvPr id="4" name="TextBox 3"/>
          <p:cNvSpPr txBox="1"/>
          <p:nvPr/>
        </p:nvSpPr>
        <p:spPr>
          <a:xfrm>
            <a:off x="4464783" y="6226434"/>
            <a:ext cx="3262433" cy="461665"/>
          </a:xfrm>
          <a:prstGeom prst="rect">
            <a:avLst/>
          </a:prstGeom>
          <a:noFill/>
        </p:spPr>
        <p:txBody>
          <a:bodyPr wrap="none" rtlCol="0">
            <a:spAutoFit/>
          </a:bodyPr>
          <a:lstStyle/>
          <a:p>
            <a:pPr algn="ctr"/>
            <a:r>
              <a:rPr lang="en-US" sz="2400" b="1" dirty="0">
                <a:latin typeface="Times New Roman" pitchFamily="18" charset="0"/>
                <a:cs typeface="Times New Roman" pitchFamily="18" charset="0"/>
              </a:rPr>
              <a:t>NĂM HỌC 2021 - 2022</a:t>
            </a:r>
          </a:p>
        </p:txBody>
      </p:sp>
      <p:pic>
        <p:nvPicPr>
          <p:cNvPr id="8" name="Walking-To-Heaven-Ju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7295" y="6103172"/>
            <a:ext cx="609600" cy="609600"/>
          </a:xfrm>
          <a:prstGeom prst="rect">
            <a:avLst/>
          </a:prstGeom>
        </p:spPr>
      </p:pic>
    </p:spTree>
    <p:extLst>
      <p:ext uri="{BB962C8B-B14F-4D97-AF65-F5344CB8AC3E}">
        <p14:creationId xmlns:p14="http://schemas.microsoft.com/office/powerpoint/2010/main" val="123261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70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F0AEE8A5-9050-49DD-9CCA-97BD731418D5}"/>
              </a:ext>
            </a:extLst>
          </p:cNvPr>
          <p:cNvSpPr/>
          <p:nvPr/>
        </p:nvSpPr>
        <p:spPr>
          <a:xfrm>
            <a:off x="-3763288" y="-364722"/>
            <a:ext cx="2159078" cy="2386028"/>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45265A24-0CB3-4E8A-8669-8C4F610EF358}"/>
              </a:ext>
            </a:extLst>
          </p:cNvPr>
          <p:cNvSpPr txBox="1"/>
          <p:nvPr/>
        </p:nvSpPr>
        <p:spPr>
          <a:xfrm>
            <a:off x="3145536" y="2021306"/>
            <a:ext cx="6237605" cy="1200329"/>
          </a:xfrm>
          <a:prstGeom prst="rect">
            <a:avLst/>
          </a:prstGeom>
          <a:noFill/>
        </p:spPr>
        <p:txBody>
          <a:bodyPr wrap="none" rtlCol="0">
            <a:spAutoFit/>
          </a:bodyPr>
          <a:lstStyle/>
          <a:p>
            <a:r>
              <a:rPr lang="en-US" sz="7200" dirty="0">
                <a:latin typeface="Arial" panose="020B0604020202020204" pitchFamily="34" charset="0"/>
                <a:cs typeface="Arial" panose="020B0604020202020204" pitchFamily="34" charset="0"/>
              </a:rPr>
              <a:t>TRẢI NGHIỆM</a:t>
            </a:r>
          </a:p>
        </p:txBody>
      </p:sp>
    </p:spTree>
    <p:extLst>
      <p:ext uri="{BB962C8B-B14F-4D97-AF65-F5344CB8AC3E}">
        <p14:creationId xmlns:p14="http://schemas.microsoft.com/office/powerpoint/2010/main" val="258572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2"/>
          <p:cNvSpPr txBox="1">
            <a:spLocks noGrp="1"/>
          </p:cNvSpPr>
          <p:nvPr>
            <p:ph type="subTitle" idx="1"/>
          </p:nvPr>
        </p:nvSpPr>
        <p:spPr>
          <a:xfrm>
            <a:off x="2367312" y="2454599"/>
            <a:ext cx="4859700" cy="792600"/>
          </a:xfrm>
          <a:prstGeom prst="rect">
            <a:avLst/>
          </a:prstGeom>
        </p:spPr>
        <p:txBody>
          <a:bodyPr spcFirstLastPara="1" vert="horz" wrap="square" lIns="91425" tIns="91425" rIns="91425" bIns="91425" rtlCol="0" anchor="t" anchorCtr="0">
            <a:noAutofit/>
          </a:bodyPr>
          <a:lstStyle/>
          <a:p>
            <a:pPr marL="0" indent="0">
              <a:lnSpc>
                <a:spcPct val="150000"/>
              </a:lnSpc>
            </a:pPr>
            <a:r>
              <a:rPr lang="en-GB" sz="2800" dirty="0" err="1">
                <a:latin typeface="Arial" panose="020B0604020202020204" pitchFamily="34" charset="0"/>
                <a:cs typeface="Arial" panose="020B0604020202020204" pitchFamily="34" charset="0"/>
              </a:rPr>
              <a:t>Giọng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rõ</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ràng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rành</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mạch</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tuần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tự</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các</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số</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liệu</a:t>
            </a:r>
            <a:r>
              <a:rPr lang="en-GB" sz="2800" dirty="0">
                <a:latin typeface="Arial" panose="020B0604020202020204" pitchFamily="34" charset="0"/>
                <a:cs typeface="Arial" panose="020B0604020202020204" pitchFamily="34" charset="0"/>
              </a:rPr>
              <a:t> ở </a:t>
            </a:r>
            <a:r>
              <a:rPr lang="en-GB" sz="2800" dirty="0" err="1">
                <a:latin typeface="Arial" panose="020B0604020202020204" pitchFamily="34" charset="0"/>
                <a:cs typeface="Arial" panose="020B0604020202020204" pitchFamily="34" charset="0"/>
              </a:rPr>
              <a:t>trong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bảng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thống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kê</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để</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thể</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hiện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được</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sự</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tự</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hào</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về</a:t>
            </a:r>
            <a:r>
              <a:rPr lang="en-GB" sz="2800" dirty="0">
                <a:latin typeface="Arial" panose="020B0604020202020204" pitchFamily="34" charset="0"/>
                <a:cs typeface="Arial" panose="020B0604020202020204" pitchFamily="34" charset="0"/>
              </a:rPr>
              <a:t> 1 </a:t>
            </a:r>
            <a:r>
              <a:rPr lang="en-GB" sz="2800" dirty="0" err="1">
                <a:latin typeface="Arial" panose="020B0604020202020204" pitchFamily="34" charset="0"/>
                <a:cs typeface="Arial" panose="020B0604020202020204" pitchFamily="34" charset="0"/>
              </a:rPr>
              <a:t>nền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văn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hiến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lâu</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đời</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của</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nước</a:t>
            </a:r>
            <a:r>
              <a:rPr lang="en-GB" sz="2800" dirty="0">
                <a:latin typeface="Arial" panose="020B0604020202020204" pitchFamily="34" charset="0"/>
                <a:cs typeface="Arial" panose="020B0604020202020204" pitchFamily="34" charset="0"/>
              </a:rPr>
              <a:t> ta.</a:t>
            </a:r>
            <a:endParaRPr lang="en" sz="2800" dirty="0">
              <a:solidFill>
                <a:srgbClr val="1E2128"/>
              </a:solidFill>
              <a:latin typeface="Arial" panose="020B0604020202020204" pitchFamily="34" charset="0"/>
              <a:cs typeface="Arial" panose="020B0604020202020204" pitchFamily="34" charset="0"/>
            </a:endParaRPr>
          </a:p>
        </p:txBody>
      </p:sp>
      <p:sp>
        <p:nvSpPr>
          <p:cNvPr id="311" name="Google Shape;311;p22"/>
          <p:cNvSpPr/>
          <p:nvPr/>
        </p:nvSpPr>
        <p:spPr>
          <a:xfrm rot="-144608">
            <a:off x="7646132" y="2945406"/>
            <a:ext cx="1005890" cy="223406"/>
          </a:xfrm>
          <a:prstGeom prst="rect">
            <a:avLst/>
          </a:prstGeom>
          <a:solidFill>
            <a:srgbClr val="D36E46"/>
          </a:solidFill>
          <a:ln>
            <a:noFill/>
          </a:ln>
        </p:spPr>
        <p:txBody>
          <a:bodyPr spcFirstLastPara="1" wrap="square" lIns="91425" tIns="91425" rIns="91425" bIns="91425" anchor="ctr" anchorCtr="0">
            <a:noAutofit/>
          </a:bodyPr>
          <a:lstStyle/>
          <a:p>
            <a:endParaRPr/>
          </a:p>
        </p:txBody>
      </p:sp>
      <p:sp>
        <p:nvSpPr>
          <p:cNvPr id="312" name="Google Shape;312;p22"/>
          <p:cNvSpPr/>
          <p:nvPr/>
        </p:nvSpPr>
        <p:spPr>
          <a:xfrm>
            <a:off x="7002950" y="5347975"/>
            <a:ext cx="3210300" cy="262200"/>
          </a:xfrm>
          <a:prstGeom prst="ellipse">
            <a:avLst/>
          </a:prstGeom>
          <a:solidFill>
            <a:srgbClr val="E4CEC3"/>
          </a:solidFill>
          <a:ln>
            <a:noFill/>
          </a:ln>
        </p:spPr>
        <p:txBody>
          <a:bodyPr spcFirstLastPara="1" wrap="square" lIns="91425" tIns="91425" rIns="91425" bIns="91425" anchor="ctr" anchorCtr="0">
            <a:noAutofit/>
          </a:bodyPr>
          <a:lstStyle/>
          <a:p>
            <a:endParaRPr/>
          </a:p>
        </p:txBody>
      </p:sp>
      <p:sp>
        <p:nvSpPr>
          <p:cNvPr id="313" name="Google Shape;313;p22"/>
          <p:cNvSpPr/>
          <p:nvPr/>
        </p:nvSpPr>
        <p:spPr>
          <a:xfrm rot="-145640">
            <a:off x="7627265" y="2788343"/>
            <a:ext cx="587928" cy="176572"/>
          </a:xfrm>
          <a:prstGeom prst="rect">
            <a:avLst/>
          </a:prstGeom>
          <a:solidFill>
            <a:srgbClr val="DEB385"/>
          </a:solidFill>
          <a:ln>
            <a:noFill/>
          </a:ln>
        </p:spPr>
        <p:txBody>
          <a:bodyPr spcFirstLastPara="1" wrap="square" lIns="91425" tIns="91425" rIns="91425" bIns="91425" anchor="ctr" anchorCtr="0">
            <a:noAutofit/>
          </a:bodyPr>
          <a:lstStyle/>
          <a:p>
            <a:endParaRPr/>
          </a:p>
        </p:txBody>
      </p:sp>
      <p:grpSp>
        <p:nvGrpSpPr>
          <p:cNvPr id="314" name="Google Shape;314;p22"/>
          <p:cNvGrpSpPr/>
          <p:nvPr/>
        </p:nvGrpSpPr>
        <p:grpSpPr>
          <a:xfrm>
            <a:off x="7129686" y="1624922"/>
            <a:ext cx="3083427" cy="3920827"/>
            <a:chOff x="1702925" y="242425"/>
            <a:chExt cx="4116175" cy="5234050"/>
          </a:xfrm>
        </p:grpSpPr>
        <p:sp>
          <p:nvSpPr>
            <p:cNvPr id="315" name="Google Shape;315;p22"/>
            <p:cNvSpPr/>
            <p:nvPr/>
          </p:nvSpPr>
          <p:spPr>
            <a:xfrm>
              <a:off x="2379175" y="2279725"/>
              <a:ext cx="1074050" cy="415550"/>
            </a:xfrm>
            <a:custGeom>
              <a:avLst/>
              <a:gdLst/>
              <a:ahLst/>
              <a:cxnLst/>
              <a:rect l="l" t="t" r="r" b="b"/>
              <a:pathLst>
                <a:path w="42962" h="16622" extrusionOk="0">
                  <a:moveTo>
                    <a:pt x="41404" y="1"/>
                  </a:moveTo>
                  <a:cubicBezTo>
                    <a:pt x="41389" y="1"/>
                    <a:pt x="41374" y="1"/>
                    <a:pt x="41360" y="1"/>
                  </a:cubicBezTo>
                  <a:cubicBezTo>
                    <a:pt x="29096" y="119"/>
                    <a:pt x="16832" y="237"/>
                    <a:pt x="4569" y="354"/>
                  </a:cubicBezTo>
                  <a:cubicBezTo>
                    <a:pt x="3051" y="369"/>
                    <a:pt x="1370" y="452"/>
                    <a:pt x="272" y="1622"/>
                  </a:cubicBezTo>
                  <a:lnTo>
                    <a:pt x="0" y="14428"/>
                  </a:lnTo>
                  <a:lnTo>
                    <a:pt x="1003" y="16622"/>
                  </a:lnTo>
                  <a:lnTo>
                    <a:pt x="22000" y="14001"/>
                  </a:lnTo>
                  <a:cubicBezTo>
                    <a:pt x="25859" y="13520"/>
                    <a:pt x="29768" y="13040"/>
                    <a:pt x="33644" y="13040"/>
                  </a:cubicBezTo>
                  <a:cubicBezTo>
                    <a:pt x="36379" y="13040"/>
                    <a:pt x="39097" y="13279"/>
                    <a:pt x="41771" y="13925"/>
                  </a:cubicBezTo>
                  <a:cubicBezTo>
                    <a:pt x="41926" y="13962"/>
                    <a:pt x="42097" y="13995"/>
                    <a:pt x="42259" y="13995"/>
                  </a:cubicBezTo>
                  <a:cubicBezTo>
                    <a:pt x="42470" y="13995"/>
                    <a:pt x="42668" y="13939"/>
                    <a:pt x="42800" y="13763"/>
                  </a:cubicBezTo>
                  <a:cubicBezTo>
                    <a:pt x="42961" y="13549"/>
                    <a:pt x="42953" y="13241"/>
                    <a:pt x="42938" y="12964"/>
                  </a:cubicBezTo>
                  <a:cubicBezTo>
                    <a:pt x="42701" y="8927"/>
                    <a:pt x="42463" y="4890"/>
                    <a:pt x="42226" y="854"/>
                  </a:cubicBezTo>
                  <a:cubicBezTo>
                    <a:pt x="42211" y="624"/>
                    <a:pt x="42191" y="372"/>
                    <a:pt x="42047" y="205"/>
                  </a:cubicBezTo>
                  <a:cubicBezTo>
                    <a:pt x="41889" y="22"/>
                    <a:pt x="41637" y="1"/>
                    <a:pt x="41404" y="1"/>
                  </a:cubicBezTo>
                  <a:close/>
                </a:path>
              </a:pathLst>
            </a:custGeom>
            <a:solidFill>
              <a:srgbClr val="DEB385"/>
            </a:solidFill>
            <a:ln>
              <a:noFill/>
            </a:ln>
          </p:spPr>
          <p:txBody>
            <a:bodyPr spcFirstLastPara="1" wrap="square" lIns="91425" tIns="91425" rIns="91425" bIns="91425" anchor="ctr" anchorCtr="0">
              <a:noAutofit/>
            </a:bodyPr>
            <a:lstStyle/>
            <a:p>
              <a:endParaRPr/>
            </a:p>
          </p:txBody>
        </p:sp>
        <p:sp>
          <p:nvSpPr>
            <p:cNvPr id="316" name="Google Shape;316;p22"/>
            <p:cNvSpPr/>
            <p:nvPr/>
          </p:nvSpPr>
          <p:spPr>
            <a:xfrm>
              <a:off x="2243075" y="2584825"/>
              <a:ext cx="1860500" cy="2891650"/>
            </a:xfrm>
            <a:custGeom>
              <a:avLst/>
              <a:gdLst/>
              <a:ahLst/>
              <a:cxnLst/>
              <a:rect l="l" t="t" r="r" b="b"/>
              <a:pathLst>
                <a:path w="74420" h="115666" extrusionOk="0">
                  <a:moveTo>
                    <a:pt x="56266" y="12287"/>
                  </a:moveTo>
                  <a:lnTo>
                    <a:pt x="59646" y="36278"/>
                  </a:lnTo>
                  <a:lnTo>
                    <a:pt x="15115" y="36407"/>
                  </a:lnTo>
                  <a:lnTo>
                    <a:pt x="17439" y="12813"/>
                  </a:lnTo>
                  <a:lnTo>
                    <a:pt x="56266" y="12287"/>
                  </a:lnTo>
                  <a:close/>
                  <a:moveTo>
                    <a:pt x="72757" y="0"/>
                  </a:moveTo>
                  <a:lnTo>
                    <a:pt x="1991" y="1029"/>
                  </a:lnTo>
                  <a:lnTo>
                    <a:pt x="810" y="1166"/>
                  </a:lnTo>
                  <a:cubicBezTo>
                    <a:pt x="88" y="5086"/>
                    <a:pt x="0" y="9095"/>
                    <a:pt x="549" y="13043"/>
                  </a:cubicBezTo>
                  <a:lnTo>
                    <a:pt x="6959" y="12956"/>
                  </a:lnTo>
                  <a:lnTo>
                    <a:pt x="6959" y="12956"/>
                  </a:lnTo>
                  <a:cubicBezTo>
                    <a:pt x="5684" y="47193"/>
                    <a:pt x="4408" y="81428"/>
                    <a:pt x="3133" y="115665"/>
                  </a:cubicBezTo>
                  <a:lnTo>
                    <a:pt x="7309" y="115665"/>
                  </a:lnTo>
                  <a:lnTo>
                    <a:pt x="14843" y="39167"/>
                  </a:lnTo>
                  <a:cubicBezTo>
                    <a:pt x="29895" y="39107"/>
                    <a:pt x="44946" y="38967"/>
                    <a:pt x="59994" y="38746"/>
                  </a:cubicBezTo>
                  <a:lnTo>
                    <a:pt x="70427" y="112782"/>
                  </a:lnTo>
                  <a:lnTo>
                    <a:pt x="74420" y="112782"/>
                  </a:lnTo>
                  <a:cubicBezTo>
                    <a:pt x="72405" y="79521"/>
                    <a:pt x="70821" y="46237"/>
                    <a:pt x="69667" y="12931"/>
                  </a:cubicBezTo>
                  <a:lnTo>
                    <a:pt x="69547" y="12108"/>
                  </a:lnTo>
                  <a:lnTo>
                    <a:pt x="73893" y="12049"/>
                  </a:lnTo>
                  <a:lnTo>
                    <a:pt x="72757" y="0"/>
                  </a:lnTo>
                  <a:close/>
                </a:path>
              </a:pathLst>
            </a:custGeom>
            <a:solidFill>
              <a:srgbClr val="5E2F26"/>
            </a:solidFill>
            <a:ln>
              <a:noFill/>
            </a:ln>
          </p:spPr>
          <p:txBody>
            <a:bodyPr spcFirstLastPara="1" wrap="square" lIns="91425" tIns="91425" rIns="91425" bIns="91425" anchor="ctr" anchorCtr="0">
              <a:noAutofit/>
            </a:bodyPr>
            <a:lstStyle/>
            <a:p>
              <a:endParaRPr/>
            </a:p>
          </p:txBody>
        </p:sp>
        <p:sp>
          <p:nvSpPr>
            <p:cNvPr id="317" name="Google Shape;317;p22"/>
            <p:cNvSpPr/>
            <p:nvPr/>
          </p:nvSpPr>
          <p:spPr>
            <a:xfrm>
              <a:off x="2261800" y="242425"/>
              <a:ext cx="348175" cy="259450"/>
            </a:xfrm>
            <a:custGeom>
              <a:avLst/>
              <a:gdLst/>
              <a:ahLst/>
              <a:cxnLst/>
              <a:rect l="l" t="t" r="r" b="b"/>
              <a:pathLst>
                <a:path w="13927" h="10378" extrusionOk="0">
                  <a:moveTo>
                    <a:pt x="2939" y="1"/>
                  </a:moveTo>
                  <a:cubicBezTo>
                    <a:pt x="2740" y="1"/>
                    <a:pt x="2556" y="96"/>
                    <a:pt x="2398" y="217"/>
                  </a:cubicBezTo>
                  <a:cubicBezTo>
                    <a:pt x="2173" y="389"/>
                    <a:pt x="1971" y="592"/>
                    <a:pt x="1763" y="781"/>
                  </a:cubicBezTo>
                  <a:lnTo>
                    <a:pt x="358" y="2059"/>
                  </a:lnTo>
                  <a:lnTo>
                    <a:pt x="7" y="2380"/>
                  </a:lnTo>
                  <a:cubicBezTo>
                    <a:pt x="0" y="2386"/>
                    <a:pt x="6" y="2394"/>
                    <a:pt x="14" y="2394"/>
                  </a:cubicBezTo>
                  <a:cubicBezTo>
                    <a:pt x="16" y="2394"/>
                    <a:pt x="18" y="2394"/>
                    <a:pt x="20" y="2392"/>
                  </a:cubicBezTo>
                  <a:cubicBezTo>
                    <a:pt x="673" y="1835"/>
                    <a:pt x="1328" y="1281"/>
                    <a:pt x="1977" y="719"/>
                  </a:cubicBezTo>
                  <a:cubicBezTo>
                    <a:pt x="1982" y="714"/>
                    <a:pt x="1977" y="707"/>
                    <a:pt x="1971" y="707"/>
                  </a:cubicBezTo>
                  <a:cubicBezTo>
                    <a:pt x="1970" y="707"/>
                    <a:pt x="1968" y="708"/>
                    <a:pt x="1967" y="709"/>
                  </a:cubicBezTo>
                  <a:cubicBezTo>
                    <a:pt x="1456" y="1139"/>
                    <a:pt x="948" y="1574"/>
                    <a:pt x="441" y="2008"/>
                  </a:cubicBezTo>
                  <a:lnTo>
                    <a:pt x="441" y="2008"/>
                  </a:lnTo>
                  <a:lnTo>
                    <a:pt x="1404" y="1132"/>
                  </a:lnTo>
                  <a:lnTo>
                    <a:pt x="2085" y="512"/>
                  </a:lnTo>
                  <a:cubicBezTo>
                    <a:pt x="2285" y="330"/>
                    <a:pt x="2491" y="117"/>
                    <a:pt x="2759" y="41"/>
                  </a:cubicBezTo>
                  <a:cubicBezTo>
                    <a:pt x="2815" y="25"/>
                    <a:pt x="2871" y="18"/>
                    <a:pt x="2925" y="18"/>
                  </a:cubicBezTo>
                  <a:cubicBezTo>
                    <a:pt x="3144" y="18"/>
                    <a:pt x="3345" y="134"/>
                    <a:pt x="3514" y="277"/>
                  </a:cubicBezTo>
                  <a:cubicBezTo>
                    <a:pt x="3739" y="464"/>
                    <a:pt x="3942" y="681"/>
                    <a:pt x="4152" y="885"/>
                  </a:cubicBezTo>
                  <a:lnTo>
                    <a:pt x="5495" y="2191"/>
                  </a:lnTo>
                  <a:lnTo>
                    <a:pt x="8192" y="4813"/>
                  </a:lnTo>
                  <a:lnTo>
                    <a:pt x="10888" y="7435"/>
                  </a:lnTo>
                  <a:cubicBezTo>
                    <a:pt x="11788" y="8309"/>
                    <a:pt x="12687" y="9182"/>
                    <a:pt x="13586" y="10055"/>
                  </a:cubicBezTo>
                  <a:cubicBezTo>
                    <a:pt x="13697" y="10163"/>
                    <a:pt x="13809" y="10270"/>
                    <a:pt x="13922" y="10377"/>
                  </a:cubicBezTo>
                  <a:cubicBezTo>
                    <a:pt x="13922" y="10377"/>
                    <a:pt x="13923" y="10378"/>
                    <a:pt x="13924" y="10378"/>
                  </a:cubicBezTo>
                  <a:cubicBezTo>
                    <a:pt x="13925" y="10378"/>
                    <a:pt x="13927" y="10375"/>
                    <a:pt x="13925" y="10373"/>
                  </a:cubicBezTo>
                  <a:cubicBezTo>
                    <a:pt x="13025" y="9468"/>
                    <a:pt x="12098" y="8589"/>
                    <a:pt x="11182" y="7698"/>
                  </a:cubicBezTo>
                  <a:lnTo>
                    <a:pt x="8435" y="5027"/>
                  </a:lnTo>
                  <a:lnTo>
                    <a:pt x="5699" y="2366"/>
                  </a:lnTo>
                  <a:lnTo>
                    <a:pt x="4327" y="1031"/>
                  </a:lnTo>
                  <a:cubicBezTo>
                    <a:pt x="4103" y="814"/>
                    <a:pt x="3883" y="594"/>
                    <a:pt x="3657" y="381"/>
                  </a:cubicBezTo>
                  <a:cubicBezTo>
                    <a:pt x="3484" y="218"/>
                    <a:pt x="3285" y="52"/>
                    <a:pt x="3045" y="10"/>
                  </a:cubicBezTo>
                  <a:cubicBezTo>
                    <a:pt x="3009" y="3"/>
                    <a:pt x="2974" y="1"/>
                    <a:pt x="2939" y="1"/>
                  </a:cubicBezTo>
                  <a:close/>
                </a:path>
              </a:pathLst>
            </a:custGeom>
            <a:solidFill>
              <a:srgbClr val="D9D9D9"/>
            </a:solidFill>
            <a:ln w="762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318" name="Google Shape;318;p22"/>
            <p:cNvSpPr/>
            <p:nvPr/>
          </p:nvSpPr>
          <p:spPr>
            <a:xfrm>
              <a:off x="3138325" y="876050"/>
              <a:ext cx="25" cy="13850"/>
            </a:xfrm>
            <a:custGeom>
              <a:avLst/>
              <a:gdLst/>
              <a:ahLst/>
              <a:cxnLst/>
              <a:rect l="l" t="t" r="r" b="b"/>
              <a:pathLst>
                <a:path w="1" h="554" extrusionOk="0">
                  <a:moveTo>
                    <a:pt x="1" y="554"/>
                  </a:moveTo>
                  <a:lnTo>
                    <a:pt x="1" y="1"/>
                  </a:lnTo>
                </a:path>
              </a:pathLst>
            </a:custGeom>
            <a:solidFill>
              <a:srgbClr val="B35135"/>
            </a:solidFill>
            <a:ln>
              <a:noFill/>
            </a:ln>
          </p:spPr>
          <p:txBody>
            <a:bodyPr spcFirstLastPara="1" wrap="square" lIns="91425" tIns="91425" rIns="91425" bIns="91425" anchor="ctr" anchorCtr="0">
              <a:noAutofit/>
            </a:bodyPr>
            <a:lstStyle/>
            <a:p>
              <a:endParaRPr/>
            </a:p>
          </p:txBody>
        </p:sp>
        <p:sp>
          <p:nvSpPr>
            <p:cNvPr id="319" name="Google Shape;319;p22"/>
            <p:cNvSpPr/>
            <p:nvPr/>
          </p:nvSpPr>
          <p:spPr>
            <a:xfrm>
              <a:off x="2699875" y="1650525"/>
              <a:ext cx="548050" cy="132400"/>
            </a:xfrm>
            <a:custGeom>
              <a:avLst/>
              <a:gdLst/>
              <a:ahLst/>
              <a:cxnLst/>
              <a:rect l="l" t="t" r="r" b="b"/>
              <a:pathLst>
                <a:path w="21922" h="5296" extrusionOk="0">
                  <a:moveTo>
                    <a:pt x="15802" y="1"/>
                  </a:moveTo>
                  <a:cubicBezTo>
                    <a:pt x="10968" y="1"/>
                    <a:pt x="6138" y="348"/>
                    <a:pt x="1348" y="1041"/>
                  </a:cubicBezTo>
                  <a:cubicBezTo>
                    <a:pt x="973" y="1095"/>
                    <a:pt x="567" y="1167"/>
                    <a:pt x="311" y="1446"/>
                  </a:cubicBezTo>
                  <a:cubicBezTo>
                    <a:pt x="1" y="1784"/>
                    <a:pt x="18" y="2297"/>
                    <a:pt x="54" y="2754"/>
                  </a:cubicBezTo>
                  <a:cubicBezTo>
                    <a:pt x="114" y="3520"/>
                    <a:pt x="173" y="4285"/>
                    <a:pt x="233" y="5050"/>
                  </a:cubicBezTo>
                  <a:cubicBezTo>
                    <a:pt x="372" y="5121"/>
                    <a:pt x="498" y="5210"/>
                    <a:pt x="628" y="5296"/>
                  </a:cubicBezTo>
                  <a:lnTo>
                    <a:pt x="21921" y="4586"/>
                  </a:lnTo>
                  <a:cubicBezTo>
                    <a:pt x="21800" y="3121"/>
                    <a:pt x="21765" y="1650"/>
                    <a:pt x="21817" y="180"/>
                  </a:cubicBezTo>
                  <a:cubicBezTo>
                    <a:pt x="19813" y="60"/>
                    <a:pt x="17808" y="1"/>
                    <a:pt x="15802" y="1"/>
                  </a:cubicBez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320" name="Google Shape;320;p22"/>
            <p:cNvSpPr/>
            <p:nvPr/>
          </p:nvSpPr>
          <p:spPr>
            <a:xfrm>
              <a:off x="2565975" y="485350"/>
              <a:ext cx="714450" cy="1177300"/>
            </a:xfrm>
            <a:custGeom>
              <a:avLst/>
              <a:gdLst/>
              <a:ahLst/>
              <a:cxnLst/>
              <a:rect l="l" t="t" r="r" b="b"/>
              <a:pathLst>
                <a:path w="28578" h="47092" extrusionOk="0">
                  <a:moveTo>
                    <a:pt x="3016" y="0"/>
                  </a:moveTo>
                  <a:cubicBezTo>
                    <a:pt x="1724" y="0"/>
                    <a:pt x="400" y="645"/>
                    <a:pt x="1" y="1849"/>
                  </a:cubicBezTo>
                  <a:cubicBezTo>
                    <a:pt x="8459" y="7472"/>
                    <a:pt x="16667" y="13449"/>
                    <a:pt x="24625" y="19777"/>
                  </a:cubicBezTo>
                  <a:cubicBezTo>
                    <a:pt x="20543" y="28612"/>
                    <a:pt x="16948" y="37650"/>
                    <a:pt x="13840" y="46894"/>
                  </a:cubicBezTo>
                  <a:lnTo>
                    <a:pt x="19293" y="47091"/>
                  </a:lnTo>
                  <a:cubicBezTo>
                    <a:pt x="22246" y="38185"/>
                    <a:pt x="25198" y="29279"/>
                    <a:pt x="28151" y="20374"/>
                  </a:cubicBezTo>
                  <a:cubicBezTo>
                    <a:pt x="28363" y="19734"/>
                    <a:pt x="28578" y="19072"/>
                    <a:pt x="28511" y="18402"/>
                  </a:cubicBezTo>
                  <a:cubicBezTo>
                    <a:pt x="28445" y="17732"/>
                    <a:pt x="28016" y="17049"/>
                    <a:pt x="27357" y="16908"/>
                  </a:cubicBezTo>
                  <a:cubicBezTo>
                    <a:pt x="27268" y="16888"/>
                    <a:pt x="27180" y="16879"/>
                    <a:pt x="27095" y="16879"/>
                  </a:cubicBezTo>
                  <a:cubicBezTo>
                    <a:pt x="26782" y="16879"/>
                    <a:pt x="26496" y="17002"/>
                    <a:pt x="26236" y="17195"/>
                  </a:cubicBezTo>
                  <a:lnTo>
                    <a:pt x="7626" y="2275"/>
                  </a:lnTo>
                  <a:cubicBezTo>
                    <a:pt x="6451" y="1332"/>
                    <a:pt x="5212" y="360"/>
                    <a:pt x="3733" y="69"/>
                  </a:cubicBezTo>
                  <a:cubicBezTo>
                    <a:pt x="3500" y="23"/>
                    <a:pt x="3258" y="0"/>
                    <a:pt x="3016" y="0"/>
                  </a:cubicBez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321" name="Google Shape;321;p22"/>
            <p:cNvSpPr/>
            <p:nvPr/>
          </p:nvSpPr>
          <p:spPr>
            <a:xfrm>
              <a:off x="1702925" y="244850"/>
              <a:ext cx="599700" cy="521675"/>
            </a:xfrm>
            <a:custGeom>
              <a:avLst/>
              <a:gdLst/>
              <a:ahLst/>
              <a:cxnLst/>
              <a:rect l="l" t="t" r="r" b="b"/>
              <a:pathLst>
                <a:path w="23988" h="20867" extrusionOk="0">
                  <a:moveTo>
                    <a:pt x="16503" y="0"/>
                  </a:moveTo>
                  <a:cubicBezTo>
                    <a:pt x="15488" y="0"/>
                    <a:pt x="14468" y="161"/>
                    <a:pt x="13518" y="469"/>
                  </a:cubicBezTo>
                  <a:cubicBezTo>
                    <a:pt x="10389" y="1483"/>
                    <a:pt x="7845" y="3745"/>
                    <a:pt x="5402" y="5948"/>
                  </a:cubicBezTo>
                  <a:cubicBezTo>
                    <a:pt x="0" y="11310"/>
                    <a:pt x="10597" y="20867"/>
                    <a:pt x="16597" y="20867"/>
                  </a:cubicBezTo>
                  <a:cubicBezTo>
                    <a:pt x="18320" y="20867"/>
                    <a:pt x="19664" y="20078"/>
                    <a:pt x="20141" y="18175"/>
                  </a:cubicBezTo>
                  <a:lnTo>
                    <a:pt x="20169" y="18291"/>
                  </a:lnTo>
                  <a:cubicBezTo>
                    <a:pt x="21718" y="15825"/>
                    <a:pt x="22815" y="13102"/>
                    <a:pt x="23407" y="10250"/>
                  </a:cubicBezTo>
                  <a:cubicBezTo>
                    <a:pt x="23935" y="7695"/>
                    <a:pt x="23988" y="4828"/>
                    <a:pt x="22466" y="2708"/>
                  </a:cubicBezTo>
                  <a:cubicBezTo>
                    <a:pt x="21129" y="847"/>
                    <a:pt x="18832" y="0"/>
                    <a:pt x="16503" y="0"/>
                  </a:cubicBez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322" name="Google Shape;322;p22"/>
            <p:cNvSpPr/>
            <p:nvPr/>
          </p:nvSpPr>
          <p:spPr>
            <a:xfrm>
              <a:off x="1805725" y="405775"/>
              <a:ext cx="444475" cy="334875"/>
            </a:xfrm>
            <a:custGeom>
              <a:avLst/>
              <a:gdLst/>
              <a:ahLst/>
              <a:cxnLst/>
              <a:rect l="l" t="t" r="r" b="b"/>
              <a:pathLst>
                <a:path w="17779" h="13395" extrusionOk="0">
                  <a:moveTo>
                    <a:pt x="2589" y="1"/>
                  </a:moveTo>
                  <a:cubicBezTo>
                    <a:pt x="2109" y="1"/>
                    <a:pt x="1637" y="82"/>
                    <a:pt x="1249" y="359"/>
                  </a:cubicBezTo>
                  <a:cubicBezTo>
                    <a:pt x="873" y="629"/>
                    <a:pt x="647" y="1051"/>
                    <a:pt x="482" y="1487"/>
                  </a:cubicBezTo>
                  <a:cubicBezTo>
                    <a:pt x="1" y="2886"/>
                    <a:pt x="271" y="4465"/>
                    <a:pt x="963" y="5774"/>
                  </a:cubicBezTo>
                  <a:cubicBezTo>
                    <a:pt x="1640" y="7082"/>
                    <a:pt x="2708" y="8151"/>
                    <a:pt x="3852" y="9083"/>
                  </a:cubicBezTo>
                  <a:cubicBezTo>
                    <a:pt x="6179" y="10989"/>
                    <a:pt x="8882" y="13394"/>
                    <a:pt x="11757" y="13394"/>
                  </a:cubicBezTo>
                  <a:cubicBezTo>
                    <a:pt x="11854" y="13394"/>
                    <a:pt x="11952" y="13392"/>
                    <a:pt x="12050" y="13386"/>
                  </a:cubicBezTo>
                  <a:cubicBezTo>
                    <a:pt x="15209" y="13371"/>
                    <a:pt x="17779" y="11366"/>
                    <a:pt x="12953" y="5292"/>
                  </a:cubicBezTo>
                  <a:cubicBezTo>
                    <a:pt x="12080" y="4285"/>
                    <a:pt x="11072" y="3397"/>
                    <a:pt x="9974" y="2645"/>
                  </a:cubicBezTo>
                  <a:cubicBezTo>
                    <a:pt x="7974" y="1262"/>
                    <a:pt x="5687" y="343"/>
                    <a:pt x="3265" y="43"/>
                  </a:cubicBezTo>
                  <a:cubicBezTo>
                    <a:pt x="3043" y="19"/>
                    <a:pt x="2815" y="1"/>
                    <a:pt x="2589" y="1"/>
                  </a:cubicBezTo>
                  <a:close/>
                </a:path>
              </a:pathLst>
            </a:custGeom>
            <a:solidFill>
              <a:srgbClr val="D36E46"/>
            </a:solidFill>
            <a:ln>
              <a:noFill/>
            </a:ln>
          </p:spPr>
          <p:txBody>
            <a:bodyPr spcFirstLastPara="1" wrap="square" lIns="91425" tIns="91425" rIns="91425" bIns="91425" anchor="ctr" anchorCtr="0">
              <a:noAutofit/>
            </a:bodyPr>
            <a:lstStyle/>
            <a:p>
              <a:endParaRPr/>
            </a:p>
          </p:txBody>
        </p:sp>
        <p:sp>
          <p:nvSpPr>
            <p:cNvPr id="323" name="Google Shape;323;p22"/>
            <p:cNvSpPr/>
            <p:nvPr/>
          </p:nvSpPr>
          <p:spPr>
            <a:xfrm>
              <a:off x="1968550" y="471900"/>
              <a:ext cx="161000" cy="153275"/>
            </a:xfrm>
            <a:custGeom>
              <a:avLst/>
              <a:gdLst/>
              <a:ahLst/>
              <a:cxnLst/>
              <a:rect l="l" t="t" r="r" b="b"/>
              <a:pathLst>
                <a:path w="6440" h="6131" extrusionOk="0">
                  <a:moveTo>
                    <a:pt x="3461" y="1"/>
                  </a:moveTo>
                  <a:lnTo>
                    <a:pt x="3175" y="181"/>
                  </a:lnTo>
                  <a:cubicBezTo>
                    <a:pt x="3166" y="181"/>
                    <a:pt x="3156" y="181"/>
                    <a:pt x="3146" y="181"/>
                  </a:cubicBezTo>
                  <a:cubicBezTo>
                    <a:pt x="1744" y="181"/>
                    <a:pt x="421" y="1319"/>
                    <a:pt x="213" y="2723"/>
                  </a:cubicBezTo>
                  <a:cubicBezTo>
                    <a:pt x="1" y="4121"/>
                    <a:pt x="949" y="5612"/>
                    <a:pt x="2303" y="6018"/>
                  </a:cubicBezTo>
                  <a:cubicBezTo>
                    <a:pt x="2562" y="6094"/>
                    <a:pt x="2829" y="6131"/>
                    <a:pt x="3095" y="6131"/>
                  </a:cubicBezTo>
                  <a:cubicBezTo>
                    <a:pt x="4239" y="6131"/>
                    <a:pt x="5380" y="5460"/>
                    <a:pt x="5868" y="4423"/>
                  </a:cubicBezTo>
                  <a:lnTo>
                    <a:pt x="6440" y="2647"/>
                  </a:lnTo>
                  <a:cubicBezTo>
                    <a:pt x="5567" y="1640"/>
                    <a:pt x="4559" y="752"/>
                    <a:pt x="346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4" name="Google Shape;324;p22"/>
            <p:cNvSpPr/>
            <p:nvPr/>
          </p:nvSpPr>
          <p:spPr>
            <a:xfrm>
              <a:off x="3229300" y="946700"/>
              <a:ext cx="3675" cy="3550"/>
            </a:xfrm>
            <a:custGeom>
              <a:avLst/>
              <a:gdLst/>
              <a:ahLst/>
              <a:cxnLst/>
              <a:rect l="l" t="t" r="r" b="b"/>
              <a:pathLst>
                <a:path w="147" h="142" extrusionOk="0">
                  <a:moveTo>
                    <a:pt x="137" y="1"/>
                  </a:moveTo>
                  <a:cubicBezTo>
                    <a:pt x="136" y="1"/>
                    <a:pt x="135" y="1"/>
                    <a:pt x="134" y="2"/>
                  </a:cubicBezTo>
                  <a:cubicBezTo>
                    <a:pt x="110" y="14"/>
                    <a:pt x="90" y="40"/>
                    <a:pt x="72" y="60"/>
                  </a:cubicBezTo>
                  <a:cubicBezTo>
                    <a:pt x="49" y="83"/>
                    <a:pt x="28" y="106"/>
                    <a:pt x="6" y="127"/>
                  </a:cubicBezTo>
                  <a:cubicBezTo>
                    <a:pt x="1" y="133"/>
                    <a:pt x="6" y="141"/>
                    <a:pt x="13" y="141"/>
                  </a:cubicBezTo>
                  <a:cubicBezTo>
                    <a:pt x="14" y="141"/>
                    <a:pt x="16" y="141"/>
                    <a:pt x="18" y="139"/>
                  </a:cubicBezTo>
                  <a:cubicBezTo>
                    <a:pt x="40" y="117"/>
                    <a:pt x="63" y="95"/>
                    <a:pt x="85" y="74"/>
                  </a:cubicBezTo>
                  <a:cubicBezTo>
                    <a:pt x="105" y="55"/>
                    <a:pt x="130" y="36"/>
                    <a:pt x="144" y="12"/>
                  </a:cubicBezTo>
                  <a:cubicBezTo>
                    <a:pt x="147" y="6"/>
                    <a:pt x="142" y="1"/>
                    <a:pt x="137" y="1"/>
                  </a:cubicBezTo>
                  <a:close/>
                </a:path>
              </a:pathLst>
            </a:custGeom>
            <a:solidFill>
              <a:srgbClr val="2D1616"/>
            </a:solidFill>
            <a:ln>
              <a:noFill/>
            </a:ln>
          </p:spPr>
          <p:txBody>
            <a:bodyPr spcFirstLastPara="1" wrap="square" lIns="91425" tIns="91425" rIns="91425" bIns="91425" anchor="ctr" anchorCtr="0">
              <a:noAutofit/>
            </a:bodyPr>
            <a:lstStyle/>
            <a:p>
              <a:endParaRPr/>
            </a:p>
          </p:txBody>
        </p:sp>
        <p:sp>
          <p:nvSpPr>
            <p:cNvPr id="325" name="Google Shape;325;p22"/>
            <p:cNvSpPr/>
            <p:nvPr/>
          </p:nvSpPr>
          <p:spPr>
            <a:xfrm>
              <a:off x="2352050" y="1758950"/>
              <a:ext cx="1264225" cy="304116"/>
            </a:xfrm>
            <a:custGeom>
              <a:avLst/>
              <a:gdLst/>
              <a:ahLst/>
              <a:cxnLst/>
              <a:rect l="l" t="t" r="r" b="b"/>
              <a:pathLst>
                <a:path w="50569" h="11792" extrusionOk="0">
                  <a:moveTo>
                    <a:pt x="30789" y="0"/>
                  </a:moveTo>
                  <a:cubicBezTo>
                    <a:pt x="21304" y="0"/>
                    <a:pt x="11820" y="418"/>
                    <a:pt x="2365" y="1253"/>
                  </a:cubicBezTo>
                  <a:lnTo>
                    <a:pt x="125" y="1512"/>
                  </a:lnTo>
                  <a:lnTo>
                    <a:pt x="125" y="2264"/>
                  </a:lnTo>
                  <a:lnTo>
                    <a:pt x="30338" y="1262"/>
                  </a:lnTo>
                  <a:cubicBezTo>
                    <a:pt x="30338" y="1262"/>
                    <a:pt x="31027" y="3330"/>
                    <a:pt x="31091" y="5775"/>
                  </a:cubicBezTo>
                  <a:cubicBezTo>
                    <a:pt x="31153" y="8219"/>
                    <a:pt x="31153" y="9912"/>
                    <a:pt x="31153" y="9912"/>
                  </a:cubicBezTo>
                  <a:lnTo>
                    <a:pt x="0" y="11040"/>
                  </a:lnTo>
                  <a:lnTo>
                    <a:pt x="251" y="11792"/>
                  </a:lnTo>
                  <a:lnTo>
                    <a:pt x="31208" y="10495"/>
                  </a:lnTo>
                  <a:lnTo>
                    <a:pt x="49485" y="9167"/>
                  </a:lnTo>
                  <a:cubicBezTo>
                    <a:pt x="49716" y="9150"/>
                    <a:pt x="49960" y="9130"/>
                    <a:pt x="50154" y="9002"/>
                  </a:cubicBezTo>
                  <a:cubicBezTo>
                    <a:pt x="50534" y="8751"/>
                    <a:pt x="50569" y="8216"/>
                    <a:pt x="50563" y="7759"/>
                  </a:cubicBezTo>
                  <a:cubicBezTo>
                    <a:pt x="50542" y="5897"/>
                    <a:pt x="50520" y="4034"/>
                    <a:pt x="50499" y="2172"/>
                  </a:cubicBezTo>
                  <a:cubicBezTo>
                    <a:pt x="50494" y="1714"/>
                    <a:pt x="50468" y="1205"/>
                    <a:pt x="50145" y="881"/>
                  </a:cubicBezTo>
                  <a:cubicBezTo>
                    <a:pt x="49840" y="577"/>
                    <a:pt x="49370" y="534"/>
                    <a:pt x="48939" y="510"/>
                  </a:cubicBezTo>
                  <a:cubicBezTo>
                    <a:pt x="42893" y="170"/>
                    <a:pt x="36841" y="0"/>
                    <a:pt x="30789" y="0"/>
                  </a:cubicBezTo>
                  <a:close/>
                </a:path>
              </a:pathLst>
            </a:custGeom>
            <a:solidFill>
              <a:srgbClr val="3F6B57"/>
            </a:solidFill>
            <a:ln>
              <a:noFill/>
            </a:ln>
          </p:spPr>
          <p:txBody>
            <a:bodyPr spcFirstLastPara="1" wrap="square" lIns="91425" tIns="91425" rIns="91425" bIns="91425" anchor="ctr" anchorCtr="0">
              <a:noAutofit/>
            </a:bodyPr>
            <a:lstStyle/>
            <a:p>
              <a:endParaRPr/>
            </a:p>
          </p:txBody>
        </p:sp>
        <p:sp>
          <p:nvSpPr>
            <p:cNvPr id="326" name="Google Shape;326;p22"/>
            <p:cNvSpPr/>
            <p:nvPr/>
          </p:nvSpPr>
          <p:spPr>
            <a:xfrm>
              <a:off x="2358325" y="2256950"/>
              <a:ext cx="1444850" cy="357300"/>
            </a:xfrm>
            <a:custGeom>
              <a:avLst/>
              <a:gdLst/>
              <a:ahLst/>
              <a:cxnLst/>
              <a:rect l="l" t="t" r="r" b="b"/>
              <a:pathLst>
                <a:path w="57794" h="14292" extrusionOk="0">
                  <a:moveTo>
                    <a:pt x="55787" y="0"/>
                  </a:moveTo>
                  <a:cubicBezTo>
                    <a:pt x="54659" y="0"/>
                    <a:pt x="3705" y="613"/>
                    <a:pt x="3705" y="613"/>
                  </a:cubicBezTo>
                  <a:cubicBezTo>
                    <a:pt x="3705" y="613"/>
                    <a:pt x="674" y="924"/>
                    <a:pt x="581" y="1347"/>
                  </a:cubicBezTo>
                  <a:cubicBezTo>
                    <a:pt x="487" y="1770"/>
                    <a:pt x="627" y="2507"/>
                    <a:pt x="627" y="2507"/>
                  </a:cubicBezTo>
                  <a:cubicBezTo>
                    <a:pt x="634" y="2507"/>
                    <a:pt x="649" y="2508"/>
                    <a:pt x="672" y="2508"/>
                  </a:cubicBezTo>
                  <a:cubicBezTo>
                    <a:pt x="2273" y="2508"/>
                    <a:pt x="42623" y="1629"/>
                    <a:pt x="42623" y="1629"/>
                  </a:cubicBezTo>
                  <a:lnTo>
                    <a:pt x="43125" y="12411"/>
                  </a:lnTo>
                  <a:lnTo>
                    <a:pt x="126" y="13037"/>
                  </a:lnTo>
                  <a:lnTo>
                    <a:pt x="1" y="14292"/>
                  </a:lnTo>
                  <a:lnTo>
                    <a:pt x="44755" y="13414"/>
                  </a:lnTo>
                  <a:lnTo>
                    <a:pt x="57793" y="13414"/>
                  </a:lnTo>
                  <a:lnTo>
                    <a:pt x="57166" y="752"/>
                  </a:lnTo>
                  <a:cubicBezTo>
                    <a:pt x="57166" y="752"/>
                    <a:pt x="56916" y="0"/>
                    <a:pt x="55787" y="0"/>
                  </a:cubicBezTo>
                  <a:close/>
                </a:path>
              </a:pathLst>
            </a:custGeom>
            <a:solidFill>
              <a:srgbClr val="E66043"/>
            </a:solidFill>
            <a:ln>
              <a:noFill/>
            </a:ln>
          </p:spPr>
          <p:txBody>
            <a:bodyPr spcFirstLastPara="1" wrap="square" lIns="91425" tIns="91425" rIns="91425" bIns="91425" anchor="ctr" anchorCtr="0">
              <a:noAutofit/>
            </a:bodyPr>
            <a:lstStyle/>
            <a:p>
              <a:endParaRPr/>
            </a:p>
          </p:txBody>
        </p:sp>
        <p:sp>
          <p:nvSpPr>
            <p:cNvPr id="327" name="Google Shape;327;p22"/>
            <p:cNvSpPr/>
            <p:nvPr/>
          </p:nvSpPr>
          <p:spPr>
            <a:xfrm>
              <a:off x="4445375" y="4784075"/>
              <a:ext cx="783525" cy="672775"/>
            </a:xfrm>
            <a:custGeom>
              <a:avLst/>
              <a:gdLst/>
              <a:ahLst/>
              <a:cxnLst/>
              <a:rect l="l" t="t" r="r" b="b"/>
              <a:pathLst>
                <a:path w="31341" h="26911" extrusionOk="0">
                  <a:moveTo>
                    <a:pt x="238" y="0"/>
                  </a:moveTo>
                  <a:cubicBezTo>
                    <a:pt x="238" y="0"/>
                    <a:pt x="187" y="2807"/>
                    <a:pt x="119" y="6542"/>
                  </a:cubicBezTo>
                  <a:cubicBezTo>
                    <a:pt x="119" y="6897"/>
                    <a:pt x="119" y="7252"/>
                    <a:pt x="102" y="7623"/>
                  </a:cubicBezTo>
                  <a:cubicBezTo>
                    <a:pt x="85" y="10142"/>
                    <a:pt x="51" y="12982"/>
                    <a:pt x="35" y="15636"/>
                  </a:cubicBezTo>
                  <a:cubicBezTo>
                    <a:pt x="18" y="16042"/>
                    <a:pt x="18" y="16448"/>
                    <a:pt x="18" y="16836"/>
                  </a:cubicBezTo>
                  <a:cubicBezTo>
                    <a:pt x="1" y="18966"/>
                    <a:pt x="18" y="20911"/>
                    <a:pt x="35" y="22398"/>
                  </a:cubicBezTo>
                  <a:cubicBezTo>
                    <a:pt x="51" y="22838"/>
                    <a:pt x="51" y="23244"/>
                    <a:pt x="68" y="23581"/>
                  </a:cubicBezTo>
                  <a:cubicBezTo>
                    <a:pt x="99" y="24608"/>
                    <a:pt x="146" y="25222"/>
                    <a:pt x="218" y="25318"/>
                  </a:cubicBezTo>
                  <a:cubicBezTo>
                    <a:pt x="458" y="25308"/>
                    <a:pt x="698" y="25304"/>
                    <a:pt x="938" y="25304"/>
                  </a:cubicBezTo>
                  <a:cubicBezTo>
                    <a:pt x="3062" y="25304"/>
                    <a:pt x="5213" y="25658"/>
                    <a:pt x="7312" y="25806"/>
                  </a:cubicBezTo>
                  <a:cubicBezTo>
                    <a:pt x="10661" y="26042"/>
                    <a:pt x="13971" y="26690"/>
                    <a:pt x="17323" y="26864"/>
                  </a:cubicBezTo>
                  <a:cubicBezTo>
                    <a:pt x="17938" y="26895"/>
                    <a:pt x="18554" y="26910"/>
                    <a:pt x="19172" y="26910"/>
                  </a:cubicBezTo>
                  <a:cubicBezTo>
                    <a:pt x="23196" y="26910"/>
                    <a:pt x="27281" y="26281"/>
                    <a:pt x="31313" y="25542"/>
                  </a:cubicBezTo>
                  <a:cubicBezTo>
                    <a:pt x="31319" y="25480"/>
                    <a:pt x="31340" y="25419"/>
                    <a:pt x="31340" y="25357"/>
                  </a:cubicBezTo>
                  <a:lnTo>
                    <a:pt x="31340" y="0"/>
                  </a:lnTo>
                  <a:lnTo>
                    <a:pt x="17547" y="186"/>
                  </a:lnTo>
                  <a:lnTo>
                    <a:pt x="16938" y="186"/>
                  </a:lnTo>
                  <a:lnTo>
                    <a:pt x="15231" y="169"/>
                  </a:lnTo>
                  <a:lnTo>
                    <a:pt x="255" y="0"/>
                  </a:ln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328" name="Google Shape;328;p22"/>
            <p:cNvSpPr/>
            <p:nvPr/>
          </p:nvSpPr>
          <p:spPr>
            <a:xfrm>
              <a:off x="4451725" y="4758125"/>
              <a:ext cx="777250" cy="158175"/>
            </a:xfrm>
            <a:custGeom>
              <a:avLst/>
              <a:gdLst/>
              <a:ahLst/>
              <a:cxnLst/>
              <a:rect l="l" t="t" r="r" b="b"/>
              <a:pathLst>
                <a:path w="31090" h="6327" extrusionOk="0">
                  <a:moveTo>
                    <a:pt x="296" y="0"/>
                  </a:moveTo>
                  <a:cubicBezTo>
                    <a:pt x="108" y="323"/>
                    <a:pt x="1" y="673"/>
                    <a:pt x="1" y="1021"/>
                  </a:cubicBezTo>
                  <a:cubicBezTo>
                    <a:pt x="1" y="2781"/>
                    <a:pt x="2445" y="4312"/>
                    <a:pt x="6232" y="5292"/>
                  </a:cubicBezTo>
                  <a:cubicBezTo>
                    <a:pt x="7333" y="5547"/>
                    <a:pt x="8515" y="5789"/>
                    <a:pt x="9830" y="5963"/>
                  </a:cubicBezTo>
                  <a:cubicBezTo>
                    <a:pt x="10933" y="6111"/>
                    <a:pt x="12114" y="6192"/>
                    <a:pt x="13376" y="6245"/>
                  </a:cubicBezTo>
                  <a:cubicBezTo>
                    <a:pt x="13792" y="6298"/>
                    <a:pt x="14222" y="6313"/>
                    <a:pt x="14652" y="6313"/>
                  </a:cubicBezTo>
                  <a:lnTo>
                    <a:pt x="14706" y="6313"/>
                  </a:lnTo>
                  <a:cubicBezTo>
                    <a:pt x="14974" y="6326"/>
                    <a:pt x="15270" y="6326"/>
                    <a:pt x="15538" y="6326"/>
                  </a:cubicBezTo>
                  <a:lnTo>
                    <a:pt x="15740" y="6326"/>
                  </a:lnTo>
                  <a:cubicBezTo>
                    <a:pt x="15888" y="6326"/>
                    <a:pt x="16036" y="6326"/>
                    <a:pt x="16197" y="6313"/>
                  </a:cubicBezTo>
                  <a:cubicBezTo>
                    <a:pt x="16398" y="6313"/>
                    <a:pt x="16586" y="6313"/>
                    <a:pt x="16775" y="6272"/>
                  </a:cubicBezTo>
                  <a:lnTo>
                    <a:pt x="17016" y="6272"/>
                  </a:lnTo>
                  <a:cubicBezTo>
                    <a:pt x="17916" y="6272"/>
                    <a:pt x="18762" y="6232"/>
                    <a:pt x="19581" y="6111"/>
                  </a:cubicBezTo>
                  <a:cubicBezTo>
                    <a:pt x="26188" y="5547"/>
                    <a:pt x="31090" y="3478"/>
                    <a:pt x="31090" y="1021"/>
                  </a:cubicBezTo>
                  <a:cubicBezTo>
                    <a:pt x="31090" y="940"/>
                    <a:pt x="31064" y="873"/>
                    <a:pt x="31063" y="793"/>
                  </a:cubicBezTo>
                  <a:cubicBezTo>
                    <a:pt x="28713" y="753"/>
                    <a:pt x="26376" y="712"/>
                    <a:pt x="24026" y="659"/>
                  </a:cubicBezTo>
                  <a:cubicBezTo>
                    <a:pt x="21394" y="605"/>
                    <a:pt x="18775" y="551"/>
                    <a:pt x="16143" y="471"/>
                  </a:cubicBezTo>
                  <a:cubicBezTo>
                    <a:pt x="15511" y="457"/>
                    <a:pt x="14867" y="444"/>
                    <a:pt x="14222" y="418"/>
                  </a:cubicBezTo>
                  <a:cubicBezTo>
                    <a:pt x="9589" y="297"/>
                    <a:pt x="4943" y="148"/>
                    <a:pt x="296" y="0"/>
                  </a:cubicBez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329" name="Google Shape;329;p22"/>
            <p:cNvSpPr/>
            <p:nvPr/>
          </p:nvSpPr>
          <p:spPr>
            <a:xfrm>
              <a:off x="4828900" y="3467800"/>
              <a:ext cx="754425" cy="934775"/>
            </a:xfrm>
            <a:custGeom>
              <a:avLst/>
              <a:gdLst/>
              <a:ahLst/>
              <a:cxnLst/>
              <a:rect l="l" t="t" r="r" b="b"/>
              <a:pathLst>
                <a:path w="30177" h="37391" extrusionOk="0">
                  <a:moveTo>
                    <a:pt x="30177" y="1"/>
                  </a:moveTo>
                  <a:cubicBezTo>
                    <a:pt x="21337" y="4386"/>
                    <a:pt x="14294" y="11656"/>
                    <a:pt x="7857" y="19135"/>
                  </a:cubicBezTo>
                  <a:cubicBezTo>
                    <a:pt x="5678" y="21667"/>
                    <a:pt x="3523" y="24273"/>
                    <a:pt x="2072" y="27283"/>
                  </a:cubicBezTo>
                  <a:cubicBezTo>
                    <a:pt x="1057" y="29391"/>
                    <a:pt x="407" y="31674"/>
                    <a:pt x="151" y="34000"/>
                  </a:cubicBezTo>
                  <a:lnTo>
                    <a:pt x="151" y="34000"/>
                  </a:lnTo>
                  <a:cubicBezTo>
                    <a:pt x="4913" y="23640"/>
                    <a:pt x="17457" y="18995"/>
                    <a:pt x="23818" y="9477"/>
                  </a:cubicBezTo>
                  <a:cubicBezTo>
                    <a:pt x="25939" y="6302"/>
                    <a:pt x="27368" y="2588"/>
                    <a:pt x="30177" y="1"/>
                  </a:cubicBezTo>
                  <a:close/>
                  <a:moveTo>
                    <a:pt x="151" y="34000"/>
                  </a:moveTo>
                  <a:cubicBezTo>
                    <a:pt x="100" y="34111"/>
                    <a:pt x="49" y="34223"/>
                    <a:pt x="0" y="34336"/>
                  </a:cubicBezTo>
                  <a:lnTo>
                    <a:pt x="30" y="35897"/>
                  </a:lnTo>
                  <a:lnTo>
                    <a:pt x="30" y="35897"/>
                  </a:lnTo>
                  <a:cubicBezTo>
                    <a:pt x="41" y="35264"/>
                    <a:pt x="81" y="34630"/>
                    <a:pt x="151" y="34000"/>
                  </a:cubicBezTo>
                  <a:close/>
                  <a:moveTo>
                    <a:pt x="30" y="35897"/>
                  </a:moveTo>
                  <a:cubicBezTo>
                    <a:pt x="21" y="36395"/>
                    <a:pt x="30" y="36893"/>
                    <a:pt x="58" y="37391"/>
                  </a:cubicBezTo>
                  <a:lnTo>
                    <a:pt x="30" y="35897"/>
                  </a:lnTo>
                  <a:close/>
                </a:path>
              </a:pathLst>
            </a:custGeom>
            <a:solidFill>
              <a:srgbClr val="3F6353"/>
            </a:solidFill>
            <a:ln>
              <a:noFill/>
            </a:ln>
          </p:spPr>
          <p:txBody>
            <a:bodyPr spcFirstLastPara="1" wrap="square" lIns="91425" tIns="91425" rIns="91425" bIns="91425" anchor="ctr" anchorCtr="0">
              <a:noAutofit/>
            </a:bodyPr>
            <a:lstStyle/>
            <a:p>
              <a:endParaRPr/>
            </a:p>
          </p:txBody>
        </p:sp>
        <p:sp>
          <p:nvSpPr>
            <p:cNvPr id="330" name="Google Shape;330;p22"/>
            <p:cNvSpPr/>
            <p:nvPr/>
          </p:nvSpPr>
          <p:spPr>
            <a:xfrm>
              <a:off x="3901125" y="3222900"/>
              <a:ext cx="931575" cy="946825"/>
            </a:xfrm>
            <a:custGeom>
              <a:avLst/>
              <a:gdLst/>
              <a:ahLst/>
              <a:cxnLst/>
              <a:rect l="l" t="t" r="r" b="b"/>
              <a:pathLst>
                <a:path w="37263" h="37873" extrusionOk="0">
                  <a:moveTo>
                    <a:pt x="1115" y="0"/>
                  </a:moveTo>
                  <a:cubicBezTo>
                    <a:pt x="745" y="0"/>
                    <a:pt x="373" y="26"/>
                    <a:pt x="0" y="80"/>
                  </a:cubicBezTo>
                  <a:cubicBezTo>
                    <a:pt x="6964" y="2503"/>
                    <a:pt x="11197" y="10061"/>
                    <a:pt x="18197" y="12379"/>
                  </a:cubicBezTo>
                  <a:cubicBezTo>
                    <a:pt x="19242" y="12724"/>
                    <a:pt x="20330" y="12945"/>
                    <a:pt x="21341" y="13380"/>
                  </a:cubicBezTo>
                  <a:cubicBezTo>
                    <a:pt x="23849" y="14457"/>
                    <a:pt x="25616" y="16715"/>
                    <a:pt x="27273" y="18885"/>
                  </a:cubicBezTo>
                  <a:cubicBezTo>
                    <a:pt x="31663" y="24633"/>
                    <a:pt x="36200" y="30718"/>
                    <a:pt x="37262" y="37872"/>
                  </a:cubicBezTo>
                  <a:lnTo>
                    <a:pt x="36981" y="33148"/>
                  </a:lnTo>
                  <a:cubicBezTo>
                    <a:pt x="35283" y="26220"/>
                    <a:pt x="33398" y="18944"/>
                    <a:pt x="28436" y="13820"/>
                  </a:cubicBezTo>
                  <a:cubicBezTo>
                    <a:pt x="25147" y="10421"/>
                    <a:pt x="20796" y="8292"/>
                    <a:pt x="16539" y="6229"/>
                  </a:cubicBezTo>
                  <a:cubicBezTo>
                    <a:pt x="13777" y="4891"/>
                    <a:pt x="11016" y="3553"/>
                    <a:pt x="8254" y="2215"/>
                  </a:cubicBezTo>
                  <a:cubicBezTo>
                    <a:pt x="5994" y="1121"/>
                    <a:pt x="3584" y="0"/>
                    <a:pt x="1115" y="0"/>
                  </a:cubicBezTo>
                  <a:close/>
                </a:path>
              </a:pathLst>
            </a:custGeom>
            <a:solidFill>
              <a:srgbClr val="3F6353"/>
            </a:solidFill>
            <a:ln>
              <a:noFill/>
            </a:ln>
          </p:spPr>
          <p:txBody>
            <a:bodyPr spcFirstLastPara="1" wrap="square" lIns="91425" tIns="91425" rIns="91425" bIns="91425" anchor="ctr" anchorCtr="0">
              <a:noAutofit/>
            </a:bodyPr>
            <a:lstStyle/>
            <a:p>
              <a:endParaRPr/>
            </a:p>
          </p:txBody>
        </p:sp>
        <p:sp>
          <p:nvSpPr>
            <p:cNvPr id="331" name="Google Shape;331;p22"/>
            <p:cNvSpPr/>
            <p:nvPr/>
          </p:nvSpPr>
          <p:spPr>
            <a:xfrm>
              <a:off x="4399900" y="2757150"/>
              <a:ext cx="463300" cy="1149225"/>
            </a:xfrm>
            <a:custGeom>
              <a:avLst/>
              <a:gdLst/>
              <a:ahLst/>
              <a:cxnLst/>
              <a:rect l="l" t="t" r="r" b="b"/>
              <a:pathLst>
                <a:path w="18532" h="45969" extrusionOk="0">
                  <a:moveTo>
                    <a:pt x="0" y="1"/>
                  </a:moveTo>
                  <a:lnTo>
                    <a:pt x="0" y="1"/>
                  </a:lnTo>
                  <a:cubicBezTo>
                    <a:pt x="62" y="224"/>
                    <a:pt x="129" y="445"/>
                    <a:pt x="200" y="663"/>
                  </a:cubicBezTo>
                  <a:lnTo>
                    <a:pt x="200" y="663"/>
                  </a:lnTo>
                  <a:lnTo>
                    <a:pt x="0" y="1"/>
                  </a:lnTo>
                  <a:close/>
                  <a:moveTo>
                    <a:pt x="200" y="663"/>
                  </a:moveTo>
                  <a:lnTo>
                    <a:pt x="5464" y="18130"/>
                  </a:lnTo>
                  <a:cubicBezTo>
                    <a:pt x="5940" y="19709"/>
                    <a:pt x="6428" y="21313"/>
                    <a:pt x="7338" y="22690"/>
                  </a:cubicBezTo>
                  <a:cubicBezTo>
                    <a:pt x="8205" y="24000"/>
                    <a:pt x="9413" y="25041"/>
                    <a:pt x="10500" y="26175"/>
                  </a:cubicBezTo>
                  <a:cubicBezTo>
                    <a:pt x="15359" y="31249"/>
                    <a:pt x="17816" y="38532"/>
                    <a:pt x="17023" y="45511"/>
                  </a:cubicBezTo>
                  <a:lnTo>
                    <a:pt x="17037" y="45968"/>
                  </a:lnTo>
                  <a:cubicBezTo>
                    <a:pt x="17803" y="40211"/>
                    <a:pt x="18532" y="34136"/>
                    <a:pt x="16304" y="28771"/>
                  </a:cubicBezTo>
                  <a:cubicBezTo>
                    <a:pt x="15347" y="26465"/>
                    <a:pt x="13882" y="24408"/>
                    <a:pt x="12738" y="22188"/>
                  </a:cubicBezTo>
                  <a:cubicBezTo>
                    <a:pt x="11698" y="20168"/>
                    <a:pt x="10924" y="18017"/>
                    <a:pt x="9854" y="16012"/>
                  </a:cubicBezTo>
                  <a:cubicBezTo>
                    <a:pt x="6998" y="10660"/>
                    <a:pt x="2064" y="6394"/>
                    <a:pt x="200" y="663"/>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32" name="Google Shape;332;p22"/>
            <p:cNvSpPr/>
            <p:nvPr/>
          </p:nvSpPr>
          <p:spPr>
            <a:xfrm>
              <a:off x="3708100" y="2471400"/>
              <a:ext cx="2111000" cy="2298500"/>
            </a:xfrm>
            <a:custGeom>
              <a:avLst/>
              <a:gdLst/>
              <a:ahLst/>
              <a:cxnLst/>
              <a:rect l="l" t="t" r="r" b="b"/>
              <a:pathLst>
                <a:path w="84440" h="91940" extrusionOk="0">
                  <a:moveTo>
                    <a:pt x="48409" y="0"/>
                  </a:moveTo>
                  <a:lnTo>
                    <a:pt x="48409" y="0"/>
                  </a:lnTo>
                  <a:cubicBezTo>
                    <a:pt x="42637" y="11493"/>
                    <a:pt x="40782" y="24910"/>
                    <a:pt x="43220" y="37538"/>
                  </a:cubicBezTo>
                  <a:cubicBezTo>
                    <a:pt x="43868" y="40886"/>
                    <a:pt x="44799" y="44300"/>
                    <a:pt x="44815" y="47667"/>
                  </a:cubicBezTo>
                  <a:cubicBezTo>
                    <a:pt x="44794" y="47732"/>
                    <a:pt x="44775" y="47801"/>
                    <a:pt x="44775" y="47864"/>
                  </a:cubicBezTo>
                  <a:cubicBezTo>
                    <a:pt x="44735" y="48558"/>
                    <a:pt x="44707" y="49251"/>
                    <a:pt x="44656" y="49958"/>
                  </a:cubicBezTo>
                  <a:cubicBezTo>
                    <a:pt x="44595" y="50391"/>
                    <a:pt x="44534" y="50824"/>
                    <a:pt x="44431" y="51254"/>
                  </a:cubicBezTo>
                  <a:lnTo>
                    <a:pt x="44531" y="52569"/>
                  </a:lnTo>
                  <a:cubicBezTo>
                    <a:pt x="44383" y="55348"/>
                    <a:pt x="44250" y="58130"/>
                    <a:pt x="44129" y="60917"/>
                  </a:cubicBezTo>
                  <a:cubicBezTo>
                    <a:pt x="44117" y="61139"/>
                    <a:pt x="44105" y="61385"/>
                    <a:pt x="44103" y="61621"/>
                  </a:cubicBezTo>
                  <a:cubicBezTo>
                    <a:pt x="44079" y="61655"/>
                    <a:pt x="44052" y="61687"/>
                    <a:pt x="44026" y="61721"/>
                  </a:cubicBezTo>
                  <a:lnTo>
                    <a:pt x="44102" y="61770"/>
                  </a:lnTo>
                  <a:cubicBezTo>
                    <a:pt x="44063" y="62479"/>
                    <a:pt x="44036" y="63175"/>
                    <a:pt x="43995" y="63885"/>
                  </a:cubicBezTo>
                  <a:cubicBezTo>
                    <a:pt x="43942" y="65295"/>
                    <a:pt x="43888" y="66718"/>
                    <a:pt x="43847" y="68128"/>
                  </a:cubicBezTo>
                  <a:cubicBezTo>
                    <a:pt x="43847" y="68137"/>
                    <a:pt x="43847" y="68145"/>
                    <a:pt x="43847" y="68153"/>
                  </a:cubicBezTo>
                  <a:cubicBezTo>
                    <a:pt x="37848" y="56039"/>
                    <a:pt x="25260" y="47369"/>
                    <a:pt x="11762" y="46280"/>
                  </a:cubicBezTo>
                  <a:lnTo>
                    <a:pt x="11762" y="46280"/>
                  </a:lnTo>
                  <a:cubicBezTo>
                    <a:pt x="13993" y="47792"/>
                    <a:pt x="14922" y="50557"/>
                    <a:pt x="16332" y="52853"/>
                  </a:cubicBezTo>
                  <a:cubicBezTo>
                    <a:pt x="18731" y="56764"/>
                    <a:pt x="22695" y="59465"/>
                    <a:pt x="26810" y="61494"/>
                  </a:cubicBezTo>
                  <a:cubicBezTo>
                    <a:pt x="30925" y="63525"/>
                    <a:pt x="35301" y="65004"/>
                    <a:pt x="39351" y="67162"/>
                  </a:cubicBezTo>
                  <a:cubicBezTo>
                    <a:pt x="40944" y="68011"/>
                    <a:pt x="42511" y="69007"/>
                    <a:pt x="43781" y="70273"/>
                  </a:cubicBezTo>
                  <a:lnTo>
                    <a:pt x="43781" y="70277"/>
                  </a:lnTo>
                  <a:cubicBezTo>
                    <a:pt x="43740" y="71378"/>
                    <a:pt x="43727" y="72453"/>
                    <a:pt x="43713" y="73554"/>
                  </a:cubicBezTo>
                  <a:lnTo>
                    <a:pt x="43713" y="73570"/>
                  </a:lnTo>
                  <a:cubicBezTo>
                    <a:pt x="39286" y="71260"/>
                    <a:pt x="34294" y="70053"/>
                    <a:pt x="29305" y="70053"/>
                  </a:cubicBezTo>
                  <a:cubicBezTo>
                    <a:pt x="27111" y="70053"/>
                    <a:pt x="24918" y="70286"/>
                    <a:pt x="22774" y="70761"/>
                  </a:cubicBezTo>
                  <a:cubicBezTo>
                    <a:pt x="21008" y="71153"/>
                    <a:pt x="19268" y="71701"/>
                    <a:pt x="17469" y="71892"/>
                  </a:cubicBezTo>
                  <a:cubicBezTo>
                    <a:pt x="16797" y="71963"/>
                    <a:pt x="16122" y="71984"/>
                    <a:pt x="15447" y="71984"/>
                  </a:cubicBezTo>
                  <a:cubicBezTo>
                    <a:pt x="14470" y="71984"/>
                    <a:pt x="13492" y="71940"/>
                    <a:pt x="12514" y="71940"/>
                  </a:cubicBezTo>
                  <a:cubicBezTo>
                    <a:pt x="12276" y="71940"/>
                    <a:pt x="12037" y="71943"/>
                    <a:pt x="11798" y="71949"/>
                  </a:cubicBezTo>
                  <a:cubicBezTo>
                    <a:pt x="7597" y="72068"/>
                    <a:pt x="3440" y="73444"/>
                    <a:pt x="1" y="75857"/>
                  </a:cubicBezTo>
                  <a:cubicBezTo>
                    <a:pt x="2500" y="74923"/>
                    <a:pt x="5041" y="73981"/>
                    <a:pt x="7701" y="73777"/>
                  </a:cubicBezTo>
                  <a:cubicBezTo>
                    <a:pt x="8126" y="73744"/>
                    <a:pt x="8550" y="73730"/>
                    <a:pt x="8975" y="73730"/>
                  </a:cubicBezTo>
                  <a:cubicBezTo>
                    <a:pt x="11055" y="73730"/>
                    <a:pt x="13137" y="74057"/>
                    <a:pt x="15223" y="74065"/>
                  </a:cubicBezTo>
                  <a:cubicBezTo>
                    <a:pt x="15255" y="74066"/>
                    <a:pt x="15286" y="74066"/>
                    <a:pt x="15318" y="74066"/>
                  </a:cubicBezTo>
                  <a:cubicBezTo>
                    <a:pt x="17995" y="74066"/>
                    <a:pt x="20643" y="73551"/>
                    <a:pt x="23300" y="73216"/>
                  </a:cubicBezTo>
                  <a:cubicBezTo>
                    <a:pt x="25759" y="72907"/>
                    <a:pt x="28233" y="72753"/>
                    <a:pt x="30705" y="72753"/>
                  </a:cubicBezTo>
                  <a:cubicBezTo>
                    <a:pt x="34023" y="72753"/>
                    <a:pt x="37339" y="73031"/>
                    <a:pt x="40619" y="73586"/>
                  </a:cubicBezTo>
                  <a:cubicBezTo>
                    <a:pt x="41667" y="73763"/>
                    <a:pt x="42736" y="74005"/>
                    <a:pt x="43688" y="74454"/>
                  </a:cubicBezTo>
                  <a:cubicBezTo>
                    <a:pt x="43607" y="78720"/>
                    <a:pt x="43621" y="83013"/>
                    <a:pt x="43755" y="87266"/>
                  </a:cubicBezTo>
                  <a:cubicBezTo>
                    <a:pt x="43809" y="88810"/>
                    <a:pt x="43876" y="90341"/>
                    <a:pt x="43970" y="91885"/>
                  </a:cubicBezTo>
                  <a:cubicBezTo>
                    <a:pt x="44614" y="91913"/>
                    <a:pt x="45259" y="91926"/>
                    <a:pt x="45890" y="91940"/>
                  </a:cubicBezTo>
                  <a:cubicBezTo>
                    <a:pt x="45890" y="90368"/>
                    <a:pt x="45863" y="88810"/>
                    <a:pt x="45836" y="87253"/>
                  </a:cubicBezTo>
                  <a:cubicBezTo>
                    <a:pt x="45770" y="82338"/>
                    <a:pt x="45688" y="77436"/>
                    <a:pt x="45676" y="72506"/>
                  </a:cubicBezTo>
                  <a:cubicBezTo>
                    <a:pt x="45649" y="71822"/>
                    <a:pt x="45649" y="71123"/>
                    <a:pt x="45649" y="70425"/>
                  </a:cubicBezTo>
                  <a:cubicBezTo>
                    <a:pt x="45649" y="66769"/>
                    <a:pt x="45693" y="63109"/>
                    <a:pt x="45782" y="59444"/>
                  </a:cubicBezTo>
                  <a:cubicBezTo>
                    <a:pt x="48934" y="55413"/>
                    <a:pt x="52428" y="51651"/>
                    <a:pt x="56254" y="48254"/>
                  </a:cubicBezTo>
                  <a:cubicBezTo>
                    <a:pt x="62514" y="42694"/>
                    <a:pt x="69558" y="38097"/>
                    <a:pt x="76572" y="33523"/>
                  </a:cubicBezTo>
                  <a:cubicBezTo>
                    <a:pt x="79064" y="31897"/>
                    <a:pt x="81598" y="30252"/>
                    <a:pt x="84439" y="29365"/>
                  </a:cubicBezTo>
                  <a:cubicBezTo>
                    <a:pt x="84028" y="29346"/>
                    <a:pt x="83617" y="29337"/>
                    <a:pt x="83206" y="29337"/>
                  </a:cubicBezTo>
                  <a:cubicBezTo>
                    <a:pt x="78138" y="29337"/>
                    <a:pt x="73077" y="30737"/>
                    <a:pt x="68739" y="33355"/>
                  </a:cubicBezTo>
                  <a:cubicBezTo>
                    <a:pt x="66371" y="34783"/>
                    <a:pt x="64231" y="36553"/>
                    <a:pt x="62102" y="38316"/>
                  </a:cubicBezTo>
                  <a:lnTo>
                    <a:pt x="53047" y="45809"/>
                  </a:lnTo>
                  <a:cubicBezTo>
                    <a:pt x="51663" y="46955"/>
                    <a:pt x="50257" y="48123"/>
                    <a:pt x="49269" y="49624"/>
                  </a:cubicBezTo>
                  <a:cubicBezTo>
                    <a:pt x="48343" y="51030"/>
                    <a:pt x="47827" y="52662"/>
                    <a:pt x="47324" y="54268"/>
                  </a:cubicBezTo>
                  <a:cubicBezTo>
                    <a:pt x="46810" y="55908"/>
                    <a:pt x="46295" y="57550"/>
                    <a:pt x="45781" y="59190"/>
                  </a:cubicBezTo>
                  <a:lnTo>
                    <a:pt x="45781" y="59158"/>
                  </a:lnTo>
                  <a:cubicBezTo>
                    <a:pt x="45847" y="57076"/>
                    <a:pt x="45942" y="54981"/>
                    <a:pt x="46036" y="52900"/>
                  </a:cubicBezTo>
                  <a:cubicBezTo>
                    <a:pt x="46063" y="52577"/>
                    <a:pt x="46076" y="52281"/>
                    <a:pt x="46090" y="51972"/>
                  </a:cubicBezTo>
                  <a:cubicBezTo>
                    <a:pt x="46090" y="51964"/>
                    <a:pt x="46090" y="51957"/>
                    <a:pt x="46091" y="51948"/>
                  </a:cubicBezTo>
                  <a:cubicBezTo>
                    <a:pt x="46915" y="49441"/>
                    <a:pt x="47932" y="46925"/>
                    <a:pt x="48400" y="44366"/>
                  </a:cubicBezTo>
                  <a:cubicBezTo>
                    <a:pt x="48847" y="41922"/>
                    <a:pt x="48785" y="39416"/>
                    <a:pt x="48631" y="36936"/>
                  </a:cubicBezTo>
                  <a:cubicBezTo>
                    <a:pt x="47867" y="24568"/>
                    <a:pt x="44905" y="11887"/>
                    <a:pt x="48409" y="0"/>
                  </a:cubicBezTo>
                  <a:close/>
                </a:path>
              </a:pathLst>
            </a:custGeom>
            <a:solidFill>
              <a:srgbClr val="355445"/>
            </a:solidFill>
            <a:ln>
              <a:noFill/>
            </a:ln>
          </p:spPr>
          <p:txBody>
            <a:bodyPr spcFirstLastPara="1" wrap="square" lIns="91425" tIns="91425" rIns="91425" bIns="91425" anchor="ctr" anchorCtr="0">
              <a:noAutofit/>
            </a:bodyPr>
            <a:lstStyle/>
            <a:p>
              <a:endParaRPr/>
            </a:p>
          </p:txBody>
        </p:sp>
        <p:sp>
          <p:nvSpPr>
            <p:cNvPr id="333" name="Google Shape;333;p22"/>
            <p:cNvSpPr/>
            <p:nvPr/>
          </p:nvSpPr>
          <p:spPr>
            <a:xfrm>
              <a:off x="4841575" y="2547625"/>
              <a:ext cx="624725" cy="1316775"/>
            </a:xfrm>
            <a:custGeom>
              <a:avLst/>
              <a:gdLst/>
              <a:ahLst/>
              <a:cxnLst/>
              <a:rect l="l" t="t" r="r" b="b"/>
              <a:pathLst>
                <a:path w="24989" h="52671" extrusionOk="0">
                  <a:moveTo>
                    <a:pt x="24988" y="0"/>
                  </a:moveTo>
                  <a:lnTo>
                    <a:pt x="24988" y="0"/>
                  </a:lnTo>
                  <a:cubicBezTo>
                    <a:pt x="20983" y="4436"/>
                    <a:pt x="16943" y="8918"/>
                    <a:pt x="13985" y="14111"/>
                  </a:cubicBezTo>
                  <a:cubicBezTo>
                    <a:pt x="12612" y="16521"/>
                    <a:pt x="11487" y="19061"/>
                    <a:pt x="10363" y="21597"/>
                  </a:cubicBezTo>
                  <a:cubicBezTo>
                    <a:pt x="6326" y="30707"/>
                    <a:pt x="2261" y="39901"/>
                    <a:pt x="191" y="49649"/>
                  </a:cubicBezTo>
                  <a:lnTo>
                    <a:pt x="1" y="52671"/>
                  </a:lnTo>
                  <a:cubicBezTo>
                    <a:pt x="560" y="46681"/>
                    <a:pt x="6460" y="42876"/>
                    <a:pt x="9894" y="37936"/>
                  </a:cubicBezTo>
                  <a:cubicBezTo>
                    <a:pt x="12782" y="33781"/>
                    <a:pt x="13936" y="28710"/>
                    <a:pt x="15334" y="23847"/>
                  </a:cubicBezTo>
                  <a:cubicBezTo>
                    <a:pt x="17712" y="15583"/>
                    <a:pt x="20948" y="7591"/>
                    <a:pt x="24988" y="0"/>
                  </a:cubicBezTo>
                  <a:close/>
                </a:path>
              </a:pathLst>
            </a:custGeom>
            <a:solidFill>
              <a:srgbClr val="477861"/>
            </a:solidFill>
            <a:ln>
              <a:noFill/>
            </a:ln>
          </p:spPr>
          <p:txBody>
            <a:bodyPr spcFirstLastPara="1" wrap="square" lIns="91425" tIns="91425" rIns="91425" bIns="91425" anchor="ctr" anchorCtr="0">
              <a:noAutofit/>
            </a:bodyPr>
            <a:lstStyle/>
            <a:p>
              <a:endParaRPr/>
            </a:p>
          </p:txBody>
        </p:sp>
      </p:grpSp>
      <p:sp>
        <p:nvSpPr>
          <p:cNvPr id="334" name="Google Shape;334;p22"/>
          <p:cNvSpPr/>
          <p:nvPr/>
        </p:nvSpPr>
        <p:spPr>
          <a:xfrm>
            <a:off x="7813795" y="1827432"/>
            <a:ext cx="20100" cy="20100"/>
          </a:xfrm>
          <a:prstGeom prst="ellipse">
            <a:avLst/>
          </a:prstGeom>
          <a:solidFill>
            <a:srgbClr val="D9D9D9"/>
          </a:solidFill>
          <a:ln>
            <a:noFill/>
          </a:ln>
        </p:spPr>
        <p:txBody>
          <a:bodyPr spcFirstLastPara="1" wrap="square" lIns="91425" tIns="91425" rIns="91425" bIns="91425" anchor="ctr" anchorCtr="0">
            <a:noAutofit/>
          </a:bodyPr>
          <a:lstStyle/>
          <a:p>
            <a:endParaRPr/>
          </a:p>
        </p:txBody>
      </p:sp>
      <p:sp>
        <p:nvSpPr>
          <p:cNvPr id="335" name="Google Shape;335;p22"/>
          <p:cNvSpPr/>
          <p:nvPr/>
        </p:nvSpPr>
        <p:spPr>
          <a:xfrm>
            <a:off x="1874025" y="1157800"/>
            <a:ext cx="162300" cy="4521900"/>
          </a:xfrm>
          <a:prstGeom prst="rect">
            <a:avLst/>
          </a:prstGeom>
          <a:solidFill>
            <a:srgbClr val="FFAD80"/>
          </a:solidFill>
          <a:ln>
            <a:noFill/>
          </a:ln>
        </p:spPr>
        <p:txBody>
          <a:bodyPr spcFirstLastPara="1" wrap="square" lIns="91425" tIns="91425" rIns="91425" bIns="91425" anchor="ctr" anchorCtr="0">
            <a:noAutofit/>
          </a:bodyPr>
          <a:lstStyle/>
          <a:p>
            <a:endParaRPr/>
          </a:p>
        </p:txBody>
      </p:sp>
      <p:sp>
        <p:nvSpPr>
          <p:cNvPr id="2" name="Rectangle 1">
            <a:extLst>
              <a:ext uri="{FF2B5EF4-FFF2-40B4-BE49-F238E27FC236}">
                <a16:creationId xmlns:a16="http://schemas.microsoft.com/office/drawing/2014/main" xmlns="" id="{807C8EBA-BE60-5847-82A6-7ABE615677A9}"/>
              </a:ext>
            </a:extLst>
          </p:cNvPr>
          <p:cNvSpPr/>
          <p:nvPr/>
        </p:nvSpPr>
        <p:spPr>
          <a:xfrm>
            <a:off x="2355469" y="1346547"/>
            <a:ext cx="3057247" cy="830997"/>
          </a:xfrm>
          <a:prstGeom prst="rect">
            <a:avLst/>
          </a:prstGeom>
        </p:spPr>
        <p:txBody>
          <a:bodyPr wrap="none">
            <a:spAutoFit/>
          </a:bodyPr>
          <a:lstStyle/>
          <a:p>
            <a:pPr>
              <a:lnSpc>
                <a:spcPct val="150000"/>
              </a:lnSpc>
            </a:pPr>
            <a:r>
              <a:rPr lang="en-US" sz="3200" b="1" dirty="0">
                <a:solidFill>
                  <a:srgbClr val="FF0000"/>
                </a:solidFill>
                <a:latin typeface="Arial" panose="020B0604020202020204" pitchFamily="34" charset="0"/>
                <a:cs typeface="Arial" panose="020B0604020202020204" pitchFamily="34" charset="0"/>
              </a:rPr>
              <a:t>1. LUYỆN ĐỌC</a:t>
            </a:r>
          </a:p>
        </p:txBody>
      </p:sp>
      <p:sp>
        <p:nvSpPr>
          <p:cNvPr id="29" name="Rounded Rectangle 2">
            <a:extLst>
              <a:ext uri="{FF2B5EF4-FFF2-40B4-BE49-F238E27FC236}">
                <a16:creationId xmlns:a16="http://schemas.microsoft.com/office/drawing/2014/main" xmlns="" id="{B172A43B-8EA3-44A0-A317-D6FD51D90220}"/>
              </a:ext>
            </a:extLst>
          </p:cNvPr>
          <p:cNvSpPr/>
          <p:nvPr/>
        </p:nvSpPr>
        <p:spPr>
          <a:xfrm>
            <a:off x="-2768365" y="5545749"/>
            <a:ext cx="2159078" cy="2386028"/>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56063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1028" name="Picture 4" descr="Happy Flowers SVG scrapbook cut file cute clipart files for silhouette cricut pazzles free svgs free svg cuts cute cut 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129" y="4501243"/>
            <a:ext cx="2356757" cy="2356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6B80736-23AD-4227-9306-111045E50F91}"/>
              </a:ext>
            </a:extLst>
          </p:cNvPr>
          <p:cNvSpPr txBox="1"/>
          <p:nvPr/>
        </p:nvSpPr>
        <p:spPr>
          <a:xfrm>
            <a:off x="213945" y="178799"/>
            <a:ext cx="11873752" cy="667920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Nghìn</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hiến</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20000"/>
              </a:lnSpc>
              <a:defRPr/>
            </a:pPr>
            <a:r>
              <a:rPr lang="en-GB"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3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 thăm Văn Miếu – Quốc Tử Giám ở thủ đô Hà Nội, ngôi trường được coi là trường đại học đầu tiên của Việt Nam, khách nước ngoài không khỏi ngạc nhiên khi biết rằng từ năm 1075, nước ta đã mở khoa thi tiến sĩ. Ngót 10 thế kỉ, tính từ khoa thi năm 1075 đến khoa thi cuối cùng vào năm 1919, các triều vua Việt Nam đã tổ chức được 185 khoa thi, lấy đỗ gần 3000 tiến sĩ, cụ thể như sau:</a:t>
            </a:r>
          </a:p>
          <a:p>
            <a:pPr marL="0" marR="0" lvl="0" indent="0" defTabSz="914400" rtl="0" eaLnBrk="1" fontAlgn="auto" latinLnBrk="0" hangingPunct="1">
              <a:lnSpc>
                <a:spcPct val="120000"/>
              </a:lnSpc>
              <a:spcBef>
                <a:spcPts val="0"/>
              </a:spcBef>
              <a:spcAft>
                <a:spcPts val="0"/>
              </a:spcAft>
              <a:buClrTx/>
              <a:buSzTx/>
              <a:buFontTx/>
              <a:buNone/>
              <a:tabLst/>
              <a:defRPr/>
            </a:pPr>
            <a:endParaRPr kumimoji="0" lang="en-US" sz="360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2217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87"/>
          <p:cNvGraphicFramePr>
            <a:graphicFrameLocks noGrp="1"/>
          </p:cNvGraphicFramePr>
          <p:nvPr>
            <p:extLst>
              <p:ext uri="{D42A27DB-BD31-4B8C-83A1-F6EECF244321}">
                <p14:modId xmlns:p14="http://schemas.microsoft.com/office/powerpoint/2010/main" val="1228643409"/>
              </p:ext>
            </p:extLst>
          </p:nvPr>
        </p:nvGraphicFramePr>
        <p:xfrm>
          <a:off x="1519517" y="627529"/>
          <a:ext cx="9036424" cy="5844540"/>
        </p:xfrm>
        <a:graphic>
          <a:graphicData uri="http://schemas.openxmlformats.org/drawingml/2006/table">
            <a:tbl>
              <a:tblPr/>
              <a:tblGrid>
                <a:gridCol w="2095700">
                  <a:extLst>
                    <a:ext uri="{9D8B030D-6E8A-4147-A177-3AD203B41FA5}">
                      <a16:colId xmlns:a16="http://schemas.microsoft.com/office/drawing/2014/main" xmlns="" val="3973216594"/>
                    </a:ext>
                  </a:extLst>
                </a:gridCol>
                <a:gridCol w="2123005">
                  <a:extLst>
                    <a:ext uri="{9D8B030D-6E8A-4147-A177-3AD203B41FA5}">
                      <a16:colId xmlns:a16="http://schemas.microsoft.com/office/drawing/2014/main" xmlns="" val="2877947926"/>
                    </a:ext>
                  </a:extLst>
                </a:gridCol>
                <a:gridCol w="1802165">
                  <a:extLst>
                    <a:ext uri="{9D8B030D-6E8A-4147-A177-3AD203B41FA5}">
                      <a16:colId xmlns:a16="http://schemas.microsoft.com/office/drawing/2014/main" xmlns="" val="2345988606"/>
                    </a:ext>
                  </a:extLst>
                </a:gridCol>
                <a:gridCol w="3015554">
                  <a:extLst>
                    <a:ext uri="{9D8B030D-6E8A-4147-A177-3AD203B41FA5}">
                      <a16:colId xmlns:a16="http://schemas.microsoft.com/office/drawing/2014/main" xmlns="" val="2976250728"/>
                    </a:ext>
                  </a:extLst>
                </a:gridCol>
              </a:tblGrid>
              <a:tr h="6477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Triều</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đại</a:t>
                      </a:r>
                      <a:endPar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khoa</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thi</a:t>
                      </a:r>
                      <a:endPar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tiến</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sĩ</a:t>
                      </a:r>
                      <a:endPar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trạng</a:t>
                      </a:r>
                      <a:r>
                        <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30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kumimoji="0" lang="en-US" altLang="en-US" sz="30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extLst>
                  <a:ext uri="{0D108BD9-81ED-4DB2-BD59-A6C34878D82A}">
                    <a16:rowId xmlns:a16="http://schemas.microsoft.com/office/drawing/2014/main" xmlns="" val="3762755884"/>
                  </a:ext>
                </a:extLst>
              </a:tr>
              <a:tr h="6858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Lyù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a:ln>
                            <a:noFill/>
                          </a:ln>
                          <a:solidFill>
                            <a:schemeClr val="tx1"/>
                          </a:solidFill>
                          <a:effectLst>
                            <a:outerShdw blurRad="38100" dist="38100" dir="2700000" algn="tl">
                              <a:srgbClr val="C0C0C0"/>
                            </a:outerShdw>
                          </a:effectLst>
                          <a:latin typeface="VNI-Times" pitchFamily="2"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7278791"/>
                  </a:ext>
                </a:extLst>
              </a:tr>
              <a:tr h="6858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err="1">
                          <a:ln>
                            <a:noFill/>
                          </a:ln>
                          <a:solidFill>
                            <a:schemeClr val="tx1"/>
                          </a:solidFill>
                          <a:effectLst>
                            <a:outerShdw blurRad="38100" dist="38100" dir="2700000" algn="tl">
                              <a:srgbClr val="C0C0C0"/>
                            </a:outerShdw>
                          </a:effectLst>
                          <a:latin typeface="VNI-Times" pitchFamily="2" charset="0"/>
                        </a:rPr>
                        <a:t>Traàn</a:t>
                      </a:r>
                      <a:endParaRPr kumimoji="0" lang="en-US" altLang="en-US" sz="3000" b="0" i="0" u="none" strike="noStrike" cap="none" normalizeH="0" baseline="0" dirty="0">
                        <a:ln>
                          <a:noFill/>
                        </a:ln>
                        <a:solidFill>
                          <a:schemeClr val="tx1"/>
                        </a:solidFill>
                        <a:effectLst>
                          <a:outerShdw blurRad="38100" dist="38100" dir="2700000" algn="tl">
                            <a:srgbClr val="C0C0C0"/>
                          </a:outerShdw>
                        </a:effectLst>
                        <a:latin typeface="VNI-Times"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49798122"/>
                  </a:ext>
                </a:extLst>
              </a:tr>
              <a:tr h="6858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Hoà</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87217776"/>
                  </a:ext>
                </a:extLst>
              </a:tr>
              <a:tr h="6858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Leâ</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104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1780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028883031"/>
                  </a:ext>
                </a:extLst>
              </a:tr>
              <a:tr h="6858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Maïc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484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dirty="0">
                          <a:ln>
                            <a:noFill/>
                          </a:ln>
                          <a:solidFill>
                            <a:schemeClr val="tx1"/>
                          </a:solidFill>
                          <a:effectLst>
                            <a:outerShdw blurRad="38100" dist="38100" dir="2700000" algn="tl">
                              <a:srgbClr val="C0C0C0"/>
                            </a:outerShdw>
                          </a:effectLst>
                          <a:latin typeface="VNI-Times" pitchFamily="2"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47851489"/>
                  </a:ext>
                </a:extLst>
              </a:tr>
              <a:tr h="7620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Nguyeãn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558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0" i="0" u="none" strike="noStrike" cap="none" normalizeH="0" baseline="0">
                          <a:ln>
                            <a:noFill/>
                          </a:ln>
                          <a:solidFill>
                            <a:schemeClr val="tx1"/>
                          </a:solidFill>
                          <a:effectLst>
                            <a:outerShdw blurRad="38100" dist="38100" dir="2700000" algn="tl">
                              <a:srgbClr val="C0C0C0"/>
                            </a:outerShdw>
                          </a:effectLst>
                          <a:latin typeface="VNI-Times" pitchFamily="2"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85997441"/>
                  </a:ext>
                </a:extLst>
              </a:tr>
              <a:tr h="647700">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dirty="0" err="1">
                          <a:ln>
                            <a:noFill/>
                          </a:ln>
                          <a:solidFill>
                            <a:schemeClr val="bg1"/>
                          </a:solidFill>
                          <a:effectLst/>
                          <a:latin typeface="VNI-Times" pitchFamily="2" charset="0"/>
                        </a:rPr>
                        <a:t>Toång</a:t>
                      </a:r>
                      <a:r>
                        <a:rPr kumimoji="0" lang="en-US" altLang="en-US" sz="3000" b="1" i="0" u="none" strike="noStrike" cap="none" normalizeH="0" baseline="0" dirty="0">
                          <a:ln>
                            <a:noFill/>
                          </a:ln>
                          <a:solidFill>
                            <a:schemeClr val="bg1"/>
                          </a:solidFill>
                          <a:effectLst/>
                          <a:latin typeface="VNI-Times" pitchFamily="2" charset="0"/>
                        </a:rPr>
                        <a:t> </a:t>
                      </a:r>
                      <a:r>
                        <a:rPr kumimoji="0" lang="en-US" altLang="en-US" sz="3000" b="1" i="0" u="none" strike="noStrike" cap="none" normalizeH="0" baseline="0" dirty="0" err="1">
                          <a:ln>
                            <a:noFill/>
                          </a:ln>
                          <a:solidFill>
                            <a:schemeClr val="bg1"/>
                          </a:solidFill>
                          <a:effectLst/>
                          <a:latin typeface="VNI-Times" pitchFamily="2" charset="0"/>
                        </a:rPr>
                        <a:t>coäng</a:t>
                      </a:r>
                      <a:endParaRPr kumimoji="0" lang="en-US" altLang="en-US" sz="3000" b="1" i="0" u="none" strike="noStrike" cap="none" normalizeH="0" baseline="0" dirty="0">
                        <a:ln>
                          <a:noFill/>
                        </a:ln>
                        <a:solidFill>
                          <a:schemeClr val="bg1"/>
                        </a:solidFill>
                        <a:effectLst/>
                        <a:latin typeface="VNI-Times" pitchFamily="2"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dirty="0">
                          <a:ln>
                            <a:noFill/>
                          </a:ln>
                          <a:solidFill>
                            <a:schemeClr val="bg1"/>
                          </a:solidFill>
                          <a:effectLst/>
                          <a:latin typeface="VNI-Times" pitchFamily="2" charset="0"/>
                        </a:rPr>
                        <a:t>185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dirty="0">
                          <a:ln>
                            <a:noFill/>
                          </a:ln>
                          <a:solidFill>
                            <a:schemeClr val="bg1"/>
                          </a:solidFill>
                          <a:effectLst/>
                          <a:latin typeface="VNI-Times" pitchFamily="2" charset="0"/>
                        </a:rPr>
                        <a:t>2896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dirty="0">
                          <a:ln>
                            <a:noFill/>
                          </a:ln>
                          <a:solidFill>
                            <a:schemeClr val="bg1"/>
                          </a:solidFill>
                          <a:effectLst/>
                          <a:latin typeface="VNI-Times" pitchFamily="2" charset="0"/>
                        </a:rPr>
                        <a:t>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extLst>
                  <a:ext uri="{0D108BD9-81ED-4DB2-BD59-A6C34878D82A}">
                    <a16:rowId xmlns:a16="http://schemas.microsoft.com/office/drawing/2014/main" xmlns="" val="2118447806"/>
                  </a:ext>
                </a:extLst>
              </a:tr>
            </a:tbl>
          </a:graphicData>
        </a:graphic>
      </p:graphicFrame>
      <p:pic>
        <p:nvPicPr>
          <p:cNvPr id="5" name="Picture 2" descr="https://i.pinimg.com/564x/8b/b5/48/8bb54801ec2aaed0d749a12d5d87589f.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9480177" y="4251832"/>
            <a:ext cx="3498276" cy="3591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715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ppy Flowers SVG scrapbook cut file cute clipart files for silhouette cricut pazzles free svgs free svg cuts cute cut 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129" y="4501243"/>
            <a:ext cx="2356757" cy="23567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B6B80736-23AD-4227-9306-111045E50F91}"/>
              </a:ext>
            </a:extLst>
          </p:cNvPr>
          <p:cNvSpPr txBox="1"/>
          <p:nvPr/>
        </p:nvSpPr>
        <p:spPr>
          <a:xfrm>
            <a:off x="133263" y="985622"/>
            <a:ext cx="11873752" cy="5195077"/>
          </a:xfrm>
          <a:prstGeom prst="rect">
            <a:avLst/>
          </a:prstGeom>
          <a:noFill/>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Ngày nay, khách vào thăm Văn Miếu – Quốc Tử Giám còn thấy bên giếng Thiên Quang, dưới những hàng muỗm già cổ kính, 82 tấm bia khắc tên tuổi 1306 vị tiến sĩ từ khoa thi năm 1779 như chứng tích về một nền văn hiến lâu đời.</a:t>
            </a:r>
            <a:endPar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0"/>
              </a:spcBef>
              <a:spcAft>
                <a:spcPts val="0"/>
              </a:spcAft>
              <a:buClrTx/>
              <a:buSzTx/>
              <a:buFontTx/>
              <a:buNone/>
              <a:tabLst/>
              <a:defRPr/>
            </a:pPr>
            <a:r>
              <a:rPr lang="en-GB" sz="4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Nguyên</a:t>
            </a:r>
            <a:r>
              <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4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Hoàng</a:t>
            </a:r>
            <a:r>
              <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vi-VN"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lvl="0" indent="0" defTabSz="914400" rtl="0" eaLnBrk="1" fontAlgn="auto" latinLnBrk="0" hangingPunct="1">
              <a:lnSpc>
                <a:spcPct val="120000"/>
              </a:lnSpc>
              <a:spcBef>
                <a:spcPts val="0"/>
              </a:spcBef>
              <a:spcAft>
                <a:spcPts val="0"/>
              </a:spcAft>
              <a:buClrTx/>
              <a:buSzTx/>
              <a:buFontTx/>
              <a:buNone/>
              <a:tabLst/>
              <a:defRPr/>
            </a:pPr>
            <a:endParaRPr kumimoji="0" lang="en-US" sz="4000" i="0" u="none" strike="noStrike" kern="1200" cap="none" spc="0" normalizeH="0" baseline="0" noProof="0" dirty="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33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10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133182" y="589306"/>
            <a:ext cx="72281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khó</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giải</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nghĩa</a:t>
            </a:r>
            <a:r>
              <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800" b="1" i="0" u="sng"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từ</a:t>
            </a:r>
            <a:endParaRPr kumimoji="0" lang="en-US" sz="2800" b="1" i="0" u="sng"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2446684" y="1458774"/>
            <a:ext cx="8262584" cy="523220"/>
          </a:xfrm>
          <a:prstGeom prst="rect">
            <a:avLst/>
          </a:prstGeom>
        </p:spPr>
        <p:txBody>
          <a:bodyPr wrap="square">
            <a:spAutoFit/>
          </a:bodyPr>
          <a:lstStyle/>
          <a:p>
            <a:pPr algn="just"/>
            <a:r>
              <a:rPr lang="vi-VN" sz="2800" b="1" dirty="0">
                <a:solidFill>
                  <a:srgbClr val="000000"/>
                </a:solidFill>
                <a:effectLst>
                  <a:outerShdw blurRad="38100" dist="38100" dir="2700000" algn="tl">
                    <a:srgbClr val="000000">
                      <a:alpha val="43137"/>
                    </a:srgbClr>
                  </a:outerShdw>
                </a:effectLst>
              </a:rPr>
              <a:t>Văn hiến: </a:t>
            </a:r>
            <a:r>
              <a:rPr lang="vi-VN" sz="2800" dirty="0">
                <a:solidFill>
                  <a:srgbClr val="000000"/>
                </a:solidFill>
                <a:effectLst>
                  <a:outerShdw blurRad="38100" dist="38100" dir="2700000" algn="tl">
                    <a:srgbClr val="000000">
                      <a:alpha val="43137"/>
                    </a:srgbClr>
                  </a:outerShdw>
                </a:effectLst>
              </a:rPr>
              <a:t>truyền thống văn hoá lâu đời và tốt đẹp.</a:t>
            </a:r>
          </a:p>
        </p:txBody>
      </p:sp>
      <p:pic>
        <p:nvPicPr>
          <p:cNvPr id="4098" name="Picture 2" descr="https://i.pinimg.com/564x/98/c0/72/98c07255c7356046e4aeb7515733f9e5.jpg">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5709" y1="66844" x2="68440" y2="3067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2338" t="24517" r="25887" b="28991"/>
          <a:stretch/>
        </p:blipFill>
        <p:spPr bwMode="auto">
          <a:xfrm>
            <a:off x="10709268" y="2226467"/>
            <a:ext cx="840508" cy="7547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i.pinimg.com/564x/98/c0/72/98c07255c7356046e4aeb7515733f9e5.jpg">
            <a:hlinkClick r:id="rId6"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5709" y1="66844" x2="68440" y2="3067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2338" t="24517" r="25887" b="28991"/>
          <a:stretch/>
        </p:blipFill>
        <p:spPr bwMode="auto">
          <a:xfrm>
            <a:off x="10709268" y="1308897"/>
            <a:ext cx="840508" cy="7547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46684" y="2185875"/>
            <a:ext cx="8262584" cy="830997"/>
          </a:xfrm>
          <a:prstGeom prst="rect">
            <a:avLst/>
          </a:prstGeom>
          <a:noFill/>
        </p:spPr>
        <p:txBody>
          <a:bodyPr wrap="square" rtlCol="0">
            <a:spAutoFit/>
          </a:bodyPr>
          <a:lstStyle/>
          <a:p>
            <a:pPr algn="just"/>
            <a:r>
              <a:rPr lang="vi-VN" sz="2400" b="1" dirty="0">
                <a:solidFill>
                  <a:srgbClr val="000000"/>
                </a:solidFill>
                <a:effectLst>
                  <a:outerShdw blurRad="38100" dist="38100" dir="2700000" algn="tl">
                    <a:srgbClr val="000000">
                      <a:alpha val="43137"/>
                    </a:srgbClr>
                  </a:outerShdw>
                </a:effectLst>
              </a:rPr>
              <a:t>Văn Miếu: </a:t>
            </a:r>
            <a:r>
              <a:rPr lang="vi-VN" sz="2400" dirty="0">
                <a:solidFill>
                  <a:srgbClr val="000000"/>
                </a:solidFill>
                <a:effectLst>
                  <a:outerShdw blurRad="38100" dist="38100" dir="2700000" algn="tl">
                    <a:srgbClr val="000000">
                      <a:alpha val="43137"/>
                    </a:srgbClr>
                  </a:outerShdw>
                </a:effectLst>
              </a:rPr>
              <a:t>nơi thờ Khổng Tử và những người có công mở mang giáo dục thời xưa.</a:t>
            </a:r>
          </a:p>
        </p:txBody>
      </p:sp>
      <p:sp>
        <p:nvSpPr>
          <p:cNvPr id="3" name="Right Arrow 2">
            <a:hlinkClick r:id="rId7" action="ppaction://hlinksldjump"/>
          </p:cNvPr>
          <p:cNvSpPr/>
          <p:nvPr/>
        </p:nvSpPr>
        <p:spPr>
          <a:xfrm>
            <a:off x="10893776" y="5950424"/>
            <a:ext cx="840508" cy="58685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46684" y="3186148"/>
            <a:ext cx="8158562" cy="830997"/>
          </a:xfrm>
          <a:prstGeom prst="rect">
            <a:avLst/>
          </a:prstGeom>
          <a:noFill/>
        </p:spPr>
        <p:txBody>
          <a:bodyPr wrap="square" rtlCol="0">
            <a:spAutoFit/>
          </a:bodyPr>
          <a:lstStyle/>
          <a:p>
            <a:pPr algn="just"/>
            <a:r>
              <a:rPr lang="vi-VN" sz="2400" b="1" dirty="0">
                <a:solidFill>
                  <a:srgbClr val="000000"/>
                </a:solidFill>
                <a:effectLst>
                  <a:outerShdw blurRad="38100" dist="38100" dir="2700000" algn="tl">
                    <a:srgbClr val="000000">
                      <a:alpha val="43137"/>
                    </a:srgbClr>
                  </a:outerShdw>
                </a:effectLst>
              </a:rPr>
              <a:t>Quốc Tử Giám: </a:t>
            </a:r>
            <a:r>
              <a:rPr lang="vi-VN" sz="2400" dirty="0">
                <a:solidFill>
                  <a:srgbClr val="000000"/>
                </a:solidFill>
                <a:effectLst>
                  <a:outerShdw blurRad="38100" dist="38100" dir="2700000" algn="tl">
                    <a:srgbClr val="000000">
                      <a:alpha val="43137"/>
                    </a:srgbClr>
                  </a:outerShdw>
                </a:effectLst>
              </a:rPr>
              <a:t>trường Nho học cao cấp thời xưa, đặt ở khu vực Văn Miếu.</a:t>
            </a:r>
          </a:p>
        </p:txBody>
      </p:sp>
      <p:sp>
        <p:nvSpPr>
          <p:cNvPr id="10" name="TextBox 9"/>
          <p:cNvSpPr txBox="1"/>
          <p:nvPr/>
        </p:nvSpPr>
        <p:spPr>
          <a:xfrm>
            <a:off x="2446684" y="4261618"/>
            <a:ext cx="8262584" cy="830997"/>
          </a:xfrm>
          <a:prstGeom prst="rect">
            <a:avLst/>
          </a:prstGeom>
          <a:noFill/>
        </p:spPr>
        <p:txBody>
          <a:bodyPr wrap="square" rtlCol="0">
            <a:spAutoFit/>
          </a:bodyPr>
          <a:lstStyle/>
          <a:p>
            <a:pPr algn="just"/>
            <a:r>
              <a:rPr lang="vi-VN" sz="2400" b="1" dirty="0">
                <a:solidFill>
                  <a:srgbClr val="000000"/>
                </a:solidFill>
                <a:effectLst>
                  <a:outerShdw blurRad="38100" dist="38100" dir="2700000" algn="tl">
                    <a:srgbClr val="000000">
                      <a:alpha val="43137"/>
                    </a:srgbClr>
                  </a:outerShdw>
                </a:effectLst>
              </a:rPr>
              <a:t>Tiến sĩ: </a:t>
            </a:r>
            <a:r>
              <a:rPr lang="vi-VN" sz="2400" dirty="0">
                <a:solidFill>
                  <a:srgbClr val="000000"/>
                </a:solidFill>
                <a:effectLst>
                  <a:outerShdw blurRad="38100" dist="38100" dir="2700000" algn="tl">
                    <a:srgbClr val="000000">
                      <a:alpha val="43137"/>
                    </a:srgbClr>
                  </a:outerShdw>
                </a:effectLst>
              </a:rPr>
              <a:t>ở đây chỉ người đỗ trong kì thi quốc gia về Nho học thời xưa (thi Hội).</a:t>
            </a:r>
          </a:p>
        </p:txBody>
      </p:sp>
      <p:sp>
        <p:nvSpPr>
          <p:cNvPr id="11" name="TextBox 10"/>
          <p:cNvSpPr txBox="1"/>
          <p:nvPr/>
        </p:nvSpPr>
        <p:spPr>
          <a:xfrm>
            <a:off x="2446684" y="5337088"/>
            <a:ext cx="8262584" cy="830997"/>
          </a:xfrm>
          <a:prstGeom prst="rect">
            <a:avLst/>
          </a:prstGeom>
          <a:noFill/>
        </p:spPr>
        <p:txBody>
          <a:bodyPr wrap="square" rtlCol="0">
            <a:spAutoFit/>
          </a:bodyPr>
          <a:lstStyle/>
          <a:p>
            <a:pPr algn="just"/>
            <a:r>
              <a:rPr lang="vi-VN" sz="2400" b="1" dirty="0">
                <a:solidFill>
                  <a:srgbClr val="000000"/>
                </a:solidFill>
                <a:effectLst>
                  <a:outerShdw blurRad="38100" dist="38100" dir="2700000" algn="tl">
                    <a:srgbClr val="000000">
                      <a:alpha val="43137"/>
                    </a:srgbClr>
                  </a:outerShdw>
                </a:effectLst>
              </a:rPr>
              <a:t>Chứng tích: </a:t>
            </a:r>
            <a:r>
              <a:rPr lang="vi-VN" sz="2400" dirty="0">
                <a:solidFill>
                  <a:srgbClr val="000000"/>
                </a:solidFill>
                <a:effectLst>
                  <a:outerShdw blurRad="38100" dist="38100" dir="2700000" algn="tl">
                    <a:srgbClr val="000000">
                      <a:alpha val="43137"/>
                    </a:srgbClr>
                  </a:outerShdw>
                </a:effectLst>
              </a:rPr>
              <a:t>vết tích hay hiện vật còn lưu lại làm chứng cho một sự việc đã qua.</a:t>
            </a:r>
          </a:p>
        </p:txBody>
      </p:sp>
    </p:spTree>
    <p:extLst>
      <p:ext uri="{BB962C8B-B14F-4D97-AF65-F5344CB8AC3E}">
        <p14:creationId xmlns:p14="http://schemas.microsoft.com/office/powerpoint/2010/main" val="26275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Arrow 2">
            <a:hlinkClick r:id="rId2" action="ppaction://hlinksldjump"/>
          </p:cNvPr>
          <p:cNvSpPr/>
          <p:nvPr/>
        </p:nvSpPr>
        <p:spPr>
          <a:xfrm>
            <a:off x="313899" y="122830"/>
            <a:ext cx="614149" cy="518615"/>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live.staticflickr.com/1692/25686990623_021e060c03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744" y="26894"/>
            <a:ext cx="8999686" cy="674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105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Rectangle 1"/>
          <p:cNvSpPr/>
          <p:nvPr/>
        </p:nvSpPr>
        <p:spPr>
          <a:xfrm>
            <a:off x="147918" y="333137"/>
            <a:ext cx="11819964" cy="6555641"/>
          </a:xfrm>
          <a:prstGeom prst="rect">
            <a:avLst/>
          </a:prstGeom>
        </p:spPr>
        <p:txBody>
          <a:bodyPr wrap="square">
            <a:spAutoFit/>
          </a:bodyPr>
          <a:lstStyle/>
          <a:p>
            <a:pPr lvl="0" algn="ct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Nghìn</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hiến</a:t>
            </a:r>
            <a:endParaRPr lang="en-GB" sz="2200" dirty="0">
              <a:effectLst>
                <a:outerShdw blurRad="38100" dist="38100" dir="2700000" algn="tl">
                  <a:srgbClr val="000000">
                    <a:alpha val="43137"/>
                  </a:srgbClr>
                </a:outerShdw>
              </a:effectLst>
            </a:endParaRPr>
          </a:p>
          <a:p>
            <a:pPr algn="just"/>
            <a:r>
              <a:rPr lang="en-GB" sz="2200" dirty="0">
                <a:effectLst>
                  <a:outerShdw blurRad="38100" dist="38100" dir="2700000" algn="tl">
                    <a:srgbClr val="000000">
                      <a:alpha val="43137"/>
                    </a:srgbClr>
                  </a:outerShdw>
                </a:effectLst>
              </a:rPr>
              <a:t>    </a:t>
            </a:r>
            <a:r>
              <a:rPr lang="vi-VN" sz="2200" dirty="0">
                <a:effectLst>
                  <a:outerShdw blurRad="38100" dist="38100" dir="2700000" algn="tl">
                    <a:srgbClr val="000000">
                      <a:alpha val="43137"/>
                    </a:srgbClr>
                  </a:outerShdw>
                </a:effectLst>
              </a:rPr>
              <a:t>Đến thăm Văn Miếu – Quốc Tử Giám ở thủ đô Hà Nội, ngôi trường được coi là trường đại học đầu tiên của Việt Nam, khách nước ngoài không khỏi ngạc nhiên khi biết rằng từ năm 1075, nước ta đã mở khoa thi tiến sĩ. Ngót 10 thế kỉ, tính từ khoa thi năm 1075 đến khoa thi cuối cùng vào năm 1919, các triều vua Việt Nam đã tổ chức được 185 kì thi, lấy đỗ gần 3000 tiến sĩ, cụ thể như sau:</a:t>
            </a:r>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vi-VN"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r>
              <a:rPr lang="en-GB" sz="2200" dirty="0">
                <a:effectLst>
                  <a:outerShdw blurRad="38100" dist="38100" dir="2700000" algn="tl">
                    <a:srgbClr val="000000">
                      <a:alpha val="43137"/>
                    </a:srgbClr>
                  </a:outerShdw>
                </a:effectLst>
              </a:rPr>
              <a:t>    </a:t>
            </a:r>
            <a:r>
              <a:rPr lang="vi-VN" sz="2200" dirty="0">
                <a:effectLst>
                  <a:outerShdw blurRad="38100" dist="38100" dir="2700000" algn="tl">
                    <a:srgbClr val="000000">
                      <a:alpha val="43137"/>
                    </a:srgbClr>
                  </a:outerShdw>
                </a:effectLst>
              </a:rPr>
              <a:t>Ngày nay, khách vào thăm Văn Miếu – Quốc Tử Giám còn thấy bên giếng Thiên Quang, dưới những hàng muỗm già cổ kính, 82 tấm bia khắc tên tuổi 1306 vị tiến sĩ từ khoa thi năm 1779 như chứng tích về một nền văn hiến lâu đời.</a:t>
            </a:r>
          </a:p>
          <a:p>
            <a:pPr algn="just"/>
            <a:r>
              <a:rPr lang="en-US" sz="2200" dirty="0">
                <a:effectLst>
                  <a:outerShdw blurRad="38100" dist="38100" dir="2700000" algn="tl">
                    <a:srgbClr val="000000">
                      <a:alpha val="43137"/>
                    </a:srgbClr>
                  </a:outerShdw>
                </a:effectLst>
              </a:rPr>
              <a:t>                                                                                                 NGUYỄN HỒNG</a:t>
            </a:r>
          </a:p>
        </p:txBody>
      </p:sp>
      <p:pic>
        <p:nvPicPr>
          <p:cNvPr id="4" name="Picture 3"/>
          <p:cNvPicPr>
            <a:picLocks noChangeAspect="1"/>
          </p:cNvPicPr>
          <p:nvPr/>
        </p:nvPicPr>
        <p:blipFill>
          <a:blip r:embed="rId2"/>
          <a:stretch>
            <a:fillRect/>
          </a:stretch>
        </p:blipFill>
        <p:spPr>
          <a:xfrm>
            <a:off x="3639099" y="2413346"/>
            <a:ext cx="4913802" cy="2999492"/>
          </a:xfrm>
          <a:prstGeom prst="rect">
            <a:avLst/>
          </a:prstGeom>
        </p:spPr>
      </p:pic>
      <p:sp>
        <p:nvSpPr>
          <p:cNvPr id="5" name="Oval 4"/>
          <p:cNvSpPr/>
          <p:nvPr/>
        </p:nvSpPr>
        <p:spPr>
          <a:xfrm>
            <a:off x="121024" y="726141"/>
            <a:ext cx="349624" cy="336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endParaRPr lang="en-US" dirty="0"/>
          </a:p>
        </p:txBody>
      </p:sp>
      <p:sp>
        <p:nvSpPr>
          <p:cNvPr id="25" name="Oval 24"/>
          <p:cNvSpPr/>
          <p:nvPr/>
        </p:nvSpPr>
        <p:spPr>
          <a:xfrm>
            <a:off x="3235687" y="2519082"/>
            <a:ext cx="349624" cy="336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endParaRPr lang="en-US" dirty="0"/>
          </a:p>
        </p:txBody>
      </p:sp>
      <p:sp>
        <p:nvSpPr>
          <p:cNvPr id="35" name="Oval 34"/>
          <p:cNvSpPr/>
          <p:nvPr/>
        </p:nvSpPr>
        <p:spPr>
          <a:xfrm>
            <a:off x="49306" y="5412838"/>
            <a:ext cx="349624" cy="336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endParaRPr lang="en-US" dirty="0"/>
          </a:p>
        </p:txBody>
      </p:sp>
    </p:spTree>
    <p:extLst>
      <p:ext uri="{BB962C8B-B14F-4D97-AF65-F5344CB8AC3E}">
        <p14:creationId xmlns:p14="http://schemas.microsoft.com/office/powerpoint/2010/main" val="293904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5"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ppy Flowers SVG scrapbook cut file cute clipart files for silhouette cricut pazzles free svgs free svg cuts cute cut 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129" y="4501243"/>
            <a:ext cx="2356757" cy="23567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3924300" y="530120"/>
            <a:ext cx="550432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44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ĐỌC</a:t>
            </a:r>
          </a:p>
        </p:txBody>
      </p:sp>
      <p:sp>
        <p:nvSpPr>
          <p:cNvPr id="5" name="TextBox 4"/>
          <p:cNvSpPr txBox="1"/>
          <p:nvPr/>
        </p:nvSpPr>
        <p:spPr>
          <a:xfrm>
            <a:off x="1732429" y="1869141"/>
            <a:ext cx="6781800" cy="584775"/>
          </a:xfrm>
          <a:prstGeom prst="rect">
            <a:avLst/>
          </a:prstGeom>
          <a:noFill/>
        </p:spPr>
        <p:txBody>
          <a:bodyPr wrap="square">
            <a:spAutoFit/>
          </a:bodyPr>
          <a:lstStyle/>
          <a:p>
            <a:pPr>
              <a:defRPr/>
            </a:pP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tập</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chia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làm</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6" name="TextBox 5"/>
          <p:cNvSpPr txBox="1"/>
          <p:nvPr/>
        </p:nvSpPr>
        <p:spPr>
          <a:xfrm>
            <a:off x="1732429" y="2811322"/>
            <a:ext cx="7696200" cy="584775"/>
          </a:xfrm>
          <a:prstGeom prst="rect">
            <a:avLst/>
          </a:prstGeom>
          <a:noFill/>
        </p:spPr>
        <p:txBody>
          <a:bodyPr>
            <a:spAutoFit/>
          </a:bodyPr>
          <a:lstStyle/>
          <a:p>
            <a:pPr>
              <a:defRPr/>
            </a:pP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 1: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đầu</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cụ</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sau</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 name="TextBox 6"/>
          <p:cNvSpPr txBox="1"/>
          <p:nvPr/>
        </p:nvSpPr>
        <p:spPr>
          <a:xfrm>
            <a:off x="1732429" y="3753504"/>
            <a:ext cx="7696200" cy="584775"/>
          </a:xfrm>
          <a:prstGeom prst="rect">
            <a:avLst/>
          </a:prstGeom>
          <a:noFill/>
        </p:spPr>
        <p:txBody>
          <a:bodyPr>
            <a:spAutoFit/>
          </a:bodyPr>
          <a:lstStyle/>
          <a:p>
            <a:pPr>
              <a:defRPr/>
            </a:pP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 2: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chính</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bảng</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thống</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kê</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liệu</a:t>
            </a:r>
            <a:endPar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p:cNvSpPr txBox="1"/>
          <p:nvPr/>
        </p:nvSpPr>
        <p:spPr>
          <a:xfrm>
            <a:off x="1732429" y="4707999"/>
            <a:ext cx="7696200" cy="584775"/>
          </a:xfrm>
          <a:prstGeom prst="rect">
            <a:avLst/>
          </a:prstGeom>
          <a:noFill/>
        </p:spPr>
        <p:txBody>
          <a:bodyPr>
            <a:spAutoFit/>
          </a:bodyPr>
          <a:lstStyle/>
          <a:p>
            <a:pPr>
              <a:defRPr/>
            </a:pP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 3: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Còn</a:t>
            </a:r>
            <a:r>
              <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dirty="0" err="1">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lại</a:t>
            </a:r>
            <a:endParaRPr lang="en-US" sz="3200" dirty="0">
              <a:solidFill>
                <a:schemeClr val="tx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788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1644627" y="757518"/>
            <a:ext cx="8060064" cy="533400"/>
          </a:xfrm>
          <a:prstGeom prst="rect">
            <a:avLst/>
          </a:prstGeom>
        </p:spPr>
        <p:txBody>
          <a:bodyPr spcFirstLastPara="1" vert="horz" wrap="square" lIns="91425" tIns="91425" rIns="91425" bIns="91425" rtlCol="0" anchor="t" anchorCtr="0">
            <a:noAutofit/>
          </a:bodyPr>
          <a:lstStyle>
            <a:lvl1pPr marL="457200" lvl="0" indent="-285750" algn="l" defTabSz="914400" rtl="0" eaLnBrk="1" latinLnBrk="0" hangingPunct="1">
              <a:lnSpc>
                <a:spcPct val="115000"/>
              </a:lnSpc>
              <a:spcBef>
                <a:spcPts val="0"/>
              </a:spcBef>
              <a:spcAft>
                <a:spcPts val="0"/>
              </a:spcAft>
              <a:buSzPts val="900"/>
              <a:buFont typeface="Roboto Light"/>
              <a:buChar char="●"/>
              <a:defRPr sz="900" kern="1200">
                <a:solidFill>
                  <a:schemeClr val="tx1"/>
                </a:solidFill>
                <a:latin typeface="Roboto Light"/>
                <a:ea typeface="Roboto Light"/>
                <a:cs typeface="Roboto Light"/>
                <a:sym typeface="Roboto Light"/>
              </a:defRPr>
            </a:lvl1pPr>
            <a:lvl2pPr marL="914400" lvl="1"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2pPr>
            <a:lvl3pPr marL="1371600" lvl="2"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3pPr>
            <a:lvl4pPr marL="1828800" lvl="3"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4pPr>
            <a:lvl5pPr marL="2286000" lvl="4"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5pPr>
            <a:lvl6pPr marL="2743200" lvl="5"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6pPr>
            <a:lvl7pPr marL="3200400" lvl="6"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7pPr>
            <a:lvl8pPr marL="3657600" lvl="7" indent="-285750" algn="l" defTabSz="914400" rtl="0" eaLnBrk="1" latinLnBrk="0" hangingPunct="1">
              <a:lnSpc>
                <a:spcPct val="115000"/>
              </a:lnSpc>
              <a:spcBef>
                <a:spcPts val="1600"/>
              </a:spcBef>
              <a:spcAft>
                <a:spcPts val="0"/>
              </a:spcAft>
              <a:buSzPts val="900"/>
              <a:buFont typeface="Roboto Light"/>
              <a:buChar char="○"/>
              <a:defRPr sz="900" kern="1200">
                <a:solidFill>
                  <a:schemeClr val="tx1"/>
                </a:solidFill>
                <a:latin typeface="Roboto Light"/>
                <a:ea typeface="Roboto Light"/>
                <a:cs typeface="Roboto Light"/>
                <a:sym typeface="Roboto Light"/>
              </a:defRPr>
            </a:lvl8pPr>
            <a:lvl9pPr marL="4114800" lvl="8" indent="-285750" algn="l" defTabSz="914400" rtl="0" eaLnBrk="1" latinLnBrk="0" hangingPunct="1">
              <a:lnSpc>
                <a:spcPct val="115000"/>
              </a:lnSpc>
              <a:spcBef>
                <a:spcPts val="1600"/>
              </a:spcBef>
              <a:spcAft>
                <a:spcPts val="1600"/>
              </a:spcAft>
              <a:buSzPts val="900"/>
              <a:buFont typeface="Roboto Light"/>
              <a:buChar char="■"/>
              <a:defRPr sz="900" kern="1200">
                <a:solidFill>
                  <a:schemeClr val="tx1"/>
                </a:solidFill>
                <a:latin typeface="Roboto Light"/>
                <a:ea typeface="Roboto Light"/>
                <a:cs typeface="Roboto Light"/>
                <a:sym typeface="Roboto Light"/>
              </a:defRPr>
            </a:lvl9pPr>
          </a:lstStyle>
          <a:p>
            <a:pPr indent="-457200">
              <a:buFont typeface="Wingdings"/>
              <a:buChar char="v"/>
            </a:pPr>
            <a:r>
              <a:rPr lang="en-GB"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1</a:t>
            </a:r>
            <a:r>
              <a:rPr lang="en-US"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vi-VN"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Luyện đọc</a:t>
            </a:r>
            <a:endParaRPr lang="en-GB"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endParaRPr>
          </a:p>
          <a:p>
            <a:pPr indent="-457200">
              <a:buFont typeface="Wingdings"/>
              <a:buChar char="v"/>
            </a:pPr>
            <a:r>
              <a:rPr lang="en-GB" sz="40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Luyện</a:t>
            </a:r>
            <a:r>
              <a:rPr lang="en-GB"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en-GB" sz="40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đọc</a:t>
            </a:r>
            <a:r>
              <a:rPr lang="en-GB"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en-GB" sz="40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từ</a:t>
            </a:r>
            <a:r>
              <a:rPr lang="en-GB"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en-GB" sz="40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khó</a:t>
            </a:r>
            <a:r>
              <a:rPr lang="vi-VN"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endParaRPr lang="en-US" sz="4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endParaRPr>
          </a:p>
          <a:p>
            <a:endParaRPr lang="en-US" sz="36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endParaRPr>
          </a:p>
        </p:txBody>
      </p:sp>
      <p:pic>
        <p:nvPicPr>
          <p:cNvPr id="4" name="Picture 2" descr="https://i.pinimg.com/564x/8b/b5/48/8bb54801ec2aaed0d749a12d5d87589f.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8693724" y="3810279"/>
            <a:ext cx="3498276" cy="3591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3388659" y="2746169"/>
            <a:ext cx="4572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altLang="en-US" sz="3600" dirty="0" err="1">
                <a:effectLst>
                  <a:outerShdw blurRad="38100" dist="38100" dir="2700000" algn="tl">
                    <a:srgbClr val="000000">
                      <a:alpha val="43137"/>
                    </a:srgbClr>
                  </a:outerShdw>
                </a:effectLst>
                <a:latin typeface="+mn-lt"/>
                <a:cs typeface="Times New Roman" panose="02020603050405020304" pitchFamily="18" charset="0"/>
              </a:rPr>
              <a:t>Văn</a:t>
            </a:r>
            <a:r>
              <a:rPr lang="en-US"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altLang="en-US" sz="3600" dirty="0" err="1">
                <a:effectLst>
                  <a:outerShdw blurRad="38100" dist="38100" dir="2700000" algn="tl">
                    <a:srgbClr val="000000">
                      <a:alpha val="43137"/>
                    </a:srgbClr>
                  </a:outerShdw>
                </a:effectLst>
                <a:latin typeface="+mn-lt"/>
                <a:cs typeface="Times New Roman" panose="02020603050405020304" pitchFamily="18" charset="0"/>
              </a:rPr>
              <a:t>Miếu</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a:p>
            <a:pPr>
              <a:spcBef>
                <a:spcPct val="0"/>
              </a:spcBef>
              <a:buFontTx/>
              <a:buNone/>
            </a:pPr>
            <a:r>
              <a:rPr lang="en-US"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altLang="en-US" sz="3600" dirty="0" err="1">
                <a:effectLst>
                  <a:outerShdw blurRad="38100" dist="38100" dir="2700000" algn="tl">
                    <a:srgbClr val="000000">
                      <a:alpha val="43137"/>
                    </a:srgbClr>
                  </a:outerShdw>
                </a:effectLst>
                <a:latin typeface="+mn-lt"/>
                <a:cs typeface="Times New Roman" panose="02020603050405020304" pitchFamily="18" charset="0"/>
              </a:rPr>
              <a:t>Thiên</a:t>
            </a:r>
            <a:r>
              <a:rPr lang="en-US"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altLang="en-US" sz="3600" dirty="0" err="1">
                <a:effectLst>
                  <a:outerShdw blurRad="38100" dist="38100" dir="2700000" algn="tl">
                    <a:srgbClr val="000000">
                      <a:alpha val="43137"/>
                    </a:srgbClr>
                  </a:outerShdw>
                </a:effectLst>
                <a:latin typeface="+mn-lt"/>
                <a:cs typeface="Times New Roman" panose="02020603050405020304" pitchFamily="18" charset="0"/>
              </a:rPr>
              <a:t>Quang</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a:p>
            <a:pPr marL="571500" indent="-571500">
              <a:spcBef>
                <a:spcPct val="0"/>
              </a:spcBef>
              <a:buFontTx/>
              <a:buChar char="-"/>
            </a:pPr>
            <a:r>
              <a:rPr lang="en-US" altLang="en-US" sz="3600" dirty="0" err="1">
                <a:effectLst>
                  <a:outerShdw blurRad="38100" dist="38100" dir="2700000" algn="tl">
                    <a:srgbClr val="000000">
                      <a:alpha val="43137"/>
                    </a:srgbClr>
                  </a:outerShdw>
                </a:effectLst>
                <a:latin typeface="+mn-lt"/>
                <a:cs typeface="Times New Roman" panose="02020603050405020304" pitchFamily="18" charset="0"/>
              </a:rPr>
              <a:t>chứng</a:t>
            </a:r>
            <a:r>
              <a:rPr lang="en-US"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US" altLang="en-US" sz="3600" dirty="0" err="1">
                <a:effectLst>
                  <a:outerShdw blurRad="38100" dist="38100" dir="2700000" algn="tl">
                    <a:srgbClr val="000000">
                      <a:alpha val="43137"/>
                    </a:srgbClr>
                  </a:outerShdw>
                </a:effectLst>
                <a:latin typeface="+mn-lt"/>
                <a:cs typeface="Times New Roman" panose="02020603050405020304" pitchFamily="18" charset="0"/>
              </a:rPr>
              <a:t>tích</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a:p>
            <a:pPr marL="571500" indent="-571500">
              <a:spcBef>
                <a:spcPct val="0"/>
              </a:spcBef>
              <a:buFontTx/>
              <a:buChar char="-"/>
            </a:pPr>
            <a:r>
              <a:rPr lang="en-GB" altLang="en-US" sz="3600" dirty="0" err="1">
                <a:effectLst>
                  <a:outerShdw blurRad="38100" dist="38100" dir="2700000" algn="tl">
                    <a:srgbClr val="000000">
                      <a:alpha val="43137"/>
                    </a:srgbClr>
                  </a:outerShdw>
                </a:effectLst>
                <a:latin typeface="+mn-lt"/>
                <a:cs typeface="Times New Roman" panose="02020603050405020304" pitchFamily="18" charset="0"/>
              </a:rPr>
              <a:t>tiến</a:t>
            </a:r>
            <a:r>
              <a:rPr lang="en-GB"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GB" altLang="en-US" sz="3600" dirty="0" err="1">
                <a:effectLst>
                  <a:outerShdw blurRad="38100" dist="38100" dir="2700000" algn="tl">
                    <a:srgbClr val="000000">
                      <a:alpha val="43137"/>
                    </a:srgbClr>
                  </a:outerShdw>
                </a:effectLst>
                <a:latin typeface="+mn-lt"/>
                <a:cs typeface="Times New Roman" panose="02020603050405020304" pitchFamily="18" charset="0"/>
              </a:rPr>
              <a:t>sĩ</a:t>
            </a:r>
            <a:endParaRPr lang="en-GB" altLang="en-US" sz="3600" dirty="0">
              <a:effectLst>
                <a:outerShdw blurRad="38100" dist="38100" dir="2700000" algn="tl">
                  <a:srgbClr val="000000">
                    <a:alpha val="43137"/>
                  </a:srgbClr>
                </a:outerShdw>
              </a:effectLst>
              <a:latin typeface="+mn-lt"/>
              <a:cs typeface="Times New Roman" panose="02020603050405020304" pitchFamily="18" charset="0"/>
            </a:endParaRPr>
          </a:p>
          <a:p>
            <a:pPr marL="571500" indent="-571500">
              <a:spcBef>
                <a:spcPct val="0"/>
              </a:spcBef>
              <a:buFontTx/>
              <a:buChar char="-"/>
            </a:pPr>
            <a:r>
              <a:rPr lang="en-GB" altLang="en-US" sz="3600" dirty="0" err="1">
                <a:effectLst>
                  <a:outerShdw blurRad="38100" dist="38100" dir="2700000" algn="tl">
                    <a:srgbClr val="000000">
                      <a:alpha val="43137"/>
                    </a:srgbClr>
                  </a:outerShdw>
                </a:effectLst>
                <a:latin typeface="+mn-lt"/>
                <a:cs typeface="Times New Roman" panose="02020603050405020304" pitchFamily="18" charset="0"/>
              </a:rPr>
              <a:t>cổ</a:t>
            </a:r>
            <a:r>
              <a:rPr lang="en-GB" altLang="en-US" sz="3600" dirty="0">
                <a:effectLst>
                  <a:outerShdw blurRad="38100" dist="38100" dir="2700000" algn="tl">
                    <a:srgbClr val="000000">
                      <a:alpha val="43137"/>
                    </a:srgbClr>
                  </a:outerShdw>
                </a:effectLst>
                <a:latin typeface="+mn-lt"/>
                <a:cs typeface="Times New Roman" panose="02020603050405020304" pitchFamily="18" charset="0"/>
              </a:rPr>
              <a:t> </a:t>
            </a:r>
            <a:r>
              <a:rPr lang="en-GB" altLang="en-US" sz="3600" dirty="0" err="1">
                <a:effectLst>
                  <a:outerShdw blurRad="38100" dist="38100" dir="2700000" algn="tl">
                    <a:srgbClr val="000000">
                      <a:alpha val="43137"/>
                    </a:srgbClr>
                  </a:outerShdw>
                </a:effectLst>
                <a:latin typeface="+mn-lt"/>
                <a:cs typeface="Times New Roman" panose="02020603050405020304" pitchFamily="18" charset="0"/>
              </a:rPr>
              <a:t>kính</a:t>
            </a:r>
            <a:endParaRPr lang="en-US" altLang="en-US" sz="3600" dirty="0">
              <a:effectLst>
                <a:outerShdw blurRad="38100" dist="38100" dir="2700000" algn="tl">
                  <a:srgbClr val="000000">
                    <a:alpha val="43137"/>
                  </a:srgbClr>
                </a:outerShdw>
              </a:effectLst>
              <a:latin typeface="+mn-lt"/>
              <a:cs typeface="Times New Roman" panose="02020603050405020304" pitchFamily="18" charset="0"/>
            </a:endParaRPr>
          </a:p>
        </p:txBody>
      </p:sp>
    </p:spTree>
    <p:extLst>
      <p:ext uri="{BB962C8B-B14F-4D97-AF65-F5344CB8AC3E}">
        <p14:creationId xmlns:p14="http://schemas.microsoft.com/office/powerpoint/2010/main" val="4777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3124200" y="354496"/>
            <a:ext cx="6096000" cy="1066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solidFill>
                  <a:srgbClr val="FFC000"/>
                </a:solidFill>
                <a:effectLst>
                  <a:outerShdw blurRad="50800" dist="39000" dir="5460000" algn="tl">
                    <a:srgbClr val="000000">
                      <a:alpha val="38000"/>
                    </a:srgbClr>
                  </a:outerShdw>
                </a:effectLst>
                <a:latin typeface="Times New Roman" pitchFamily="18" charset="0"/>
                <a:cs typeface="Times New Roman" pitchFamily="18" charset="0"/>
              </a:rPr>
              <a:t>ÔNG LÃO ĐÁNH CÁ</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4034"/>
          <a:stretch/>
        </p:blipFill>
        <p:spPr>
          <a:xfrm>
            <a:off x="8763000" y="5562601"/>
            <a:ext cx="1905000" cy="1295400"/>
          </a:xfrm>
          <a:prstGeom prst="rect">
            <a:avLst/>
          </a:prstGeom>
        </p:spPr>
      </p:pic>
      <p:sp>
        <p:nvSpPr>
          <p:cNvPr id="6" name="TextBox 5"/>
          <p:cNvSpPr txBox="1"/>
          <p:nvPr/>
        </p:nvSpPr>
        <p:spPr>
          <a:xfrm>
            <a:off x="9023074" y="5633811"/>
            <a:ext cx="1371600" cy="584775"/>
          </a:xfrm>
          <a:prstGeom prst="rect">
            <a:avLst/>
          </a:prstGeom>
          <a:noFill/>
        </p:spPr>
        <p:txBody>
          <a:bodyPr wrap="square" rtlCol="0">
            <a:spAutoFit/>
          </a:bodyPr>
          <a:lstStyle/>
          <a:p>
            <a:r>
              <a:rPr lang="en-US" sz="3200" b="1" dirty="0">
                <a:solidFill>
                  <a:prstClr val="black"/>
                </a:solidFill>
                <a:latin typeface="Times New Roman" pitchFamily="18" charset="0"/>
                <a:cs typeface="Times New Roman" pitchFamily="18" charset="0"/>
                <a:hlinkClick r:id="rId4" action="ppaction://hlinksldjump"/>
              </a:rPr>
              <a:t>PLAY</a:t>
            </a:r>
            <a:endParaRPr lang="en-US"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05549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appy Flowers SVG scrapbook cut file cute clipart files for silhouette cricut pazzles free svgs free svg cuts cute cut 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46" y="4501243"/>
            <a:ext cx="2356757" cy="23567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a:spLocks noChangeArrowheads="1"/>
          </p:cNvSpPr>
          <p:nvPr/>
        </p:nvSpPr>
        <p:spPr bwMode="auto">
          <a:xfrm>
            <a:off x="2953871" y="2332577"/>
            <a:ext cx="7924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a:spcBef>
                <a:spcPct val="50000"/>
              </a:spcBef>
              <a:buNone/>
            </a:pPr>
            <a:r>
              <a:rPr lang="vi-VN" dirty="0">
                <a:effectLst>
                  <a:outerShdw blurRad="38100" dist="38100" dir="2700000" algn="tl">
                    <a:srgbClr val="000000">
                      <a:alpha val="43137"/>
                    </a:srgbClr>
                  </a:outerShdw>
                </a:effectLst>
                <a:latin typeface="+mn-lt"/>
              </a:rPr>
              <a:t>Ngày nay, khách vào thăm Văn Miếu – Quốc Tử Giám còn thấy bên giếng Thiên Quang, dưới những hàng muỗm già cổ kính, 82 tấm bia khắc tên tuổi 1306 vị tiến sĩ từ khoa thi năm 1779 như chứng tích về một nền văn hiến lâu đời.</a:t>
            </a:r>
          </a:p>
          <a:p>
            <a:pPr algn="just" eaLnBrk="1" hangingPunct="1">
              <a:spcBef>
                <a:spcPct val="50000"/>
              </a:spcBef>
              <a:buFontTx/>
              <a:buNone/>
            </a:pPr>
            <a:endParaRPr lang="en-US" altLang="en-US" dirty="0">
              <a:effectLst>
                <a:outerShdw blurRad="38100" dist="38100" dir="2700000" algn="tl">
                  <a:srgbClr val="000000">
                    <a:alpha val="43137"/>
                  </a:srgbClr>
                </a:outerShdw>
              </a:effectLst>
              <a:latin typeface="+mn-lt"/>
            </a:endParaRPr>
          </a:p>
        </p:txBody>
      </p:sp>
      <p:cxnSp>
        <p:nvCxnSpPr>
          <p:cNvPr id="5" name="Straight Connector 4"/>
          <p:cNvCxnSpPr>
            <a:cxnSpLocks noChangeShapeType="1"/>
          </p:cNvCxnSpPr>
          <p:nvPr/>
        </p:nvCxnSpPr>
        <p:spPr bwMode="auto">
          <a:xfrm flipH="1">
            <a:off x="4858871" y="24849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p:cNvCxnSpPr>
            <a:cxnSpLocks noChangeShapeType="1"/>
          </p:cNvCxnSpPr>
          <p:nvPr/>
        </p:nvCxnSpPr>
        <p:spPr bwMode="auto">
          <a:xfrm flipH="1">
            <a:off x="5773271" y="29421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a:cxnSpLocks noChangeShapeType="1"/>
          </p:cNvCxnSpPr>
          <p:nvPr/>
        </p:nvCxnSpPr>
        <p:spPr bwMode="auto">
          <a:xfrm flipH="1">
            <a:off x="4211171" y="33993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a:cxnSpLocks noChangeShapeType="1"/>
          </p:cNvCxnSpPr>
          <p:nvPr/>
        </p:nvCxnSpPr>
        <p:spPr bwMode="auto">
          <a:xfrm flipH="1">
            <a:off x="10764371" y="33993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p:cNvCxnSpPr>
            <a:cxnSpLocks noChangeShapeType="1"/>
          </p:cNvCxnSpPr>
          <p:nvPr/>
        </p:nvCxnSpPr>
        <p:spPr bwMode="auto">
          <a:xfrm flipH="1">
            <a:off x="6382871" y="43137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a:cxnSpLocks noChangeShapeType="1"/>
          </p:cNvCxnSpPr>
          <p:nvPr/>
        </p:nvCxnSpPr>
        <p:spPr bwMode="auto">
          <a:xfrm flipH="1">
            <a:off x="6687671" y="4896390"/>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a:cxnSpLocks noChangeShapeType="1"/>
          </p:cNvCxnSpPr>
          <p:nvPr/>
        </p:nvCxnSpPr>
        <p:spPr bwMode="auto">
          <a:xfrm flipH="1">
            <a:off x="6801971" y="4909090"/>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a:spLocks noChangeArrowheads="1"/>
          </p:cNvSpPr>
          <p:nvPr/>
        </p:nvSpPr>
        <p:spPr bwMode="auto">
          <a:xfrm>
            <a:off x="1236400" y="879033"/>
            <a:ext cx="7841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indent="-457200">
              <a:buFont typeface="Wingdings"/>
              <a:buChar char="v"/>
            </a:pPr>
            <a:r>
              <a:rPr lang="en-GB" sz="36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Luyện</a:t>
            </a:r>
            <a:r>
              <a:rPr lang="en-GB" sz="36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en-GB" sz="36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đọc</a:t>
            </a:r>
            <a:r>
              <a:rPr lang="en-GB" sz="36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en-GB" sz="36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câu</a:t>
            </a:r>
            <a:r>
              <a:rPr lang="en-GB" sz="36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 </a:t>
            </a:r>
            <a:r>
              <a:rPr lang="en-GB" sz="3600" dirty="0" err="1">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dài</a:t>
            </a:r>
            <a:endParaRPr lang="en-US" sz="36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endParaRPr>
          </a:p>
        </p:txBody>
      </p:sp>
    </p:spTree>
    <p:extLst>
      <p:ext uri="{BB962C8B-B14F-4D97-AF65-F5344CB8AC3E}">
        <p14:creationId xmlns:p14="http://schemas.microsoft.com/office/powerpoint/2010/main" val="33145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i.pinimg.com/564x/8b/b5/48/8bb54801ec2aaed0d749a12d5d87589f.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9076766" y="4050127"/>
            <a:ext cx="3498276" cy="3591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a:spLocks noChangeArrowheads="1"/>
          </p:cNvSpPr>
          <p:nvPr/>
        </p:nvSpPr>
        <p:spPr bwMode="auto">
          <a:xfrm>
            <a:off x="1601368" y="5255840"/>
            <a:ext cx="8536734"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Lý</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khoa</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thi</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6,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sĩ</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11,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trạng</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nguyên</a:t>
            </a:r>
            <a:r>
              <a:rPr lang="en-US" altLang="en-US" sz="3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0</a:t>
            </a:r>
          </a:p>
        </p:txBody>
      </p:sp>
      <p:cxnSp>
        <p:nvCxnSpPr>
          <p:cNvPr id="9" name="Straight Connector 8"/>
          <p:cNvCxnSpPr>
            <a:cxnSpLocks noChangeShapeType="1"/>
          </p:cNvCxnSpPr>
          <p:nvPr/>
        </p:nvCxnSpPr>
        <p:spPr bwMode="auto">
          <a:xfrm flipH="1">
            <a:off x="3630706" y="5362202"/>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a:cxnSpLocks noChangeShapeType="1"/>
          </p:cNvCxnSpPr>
          <p:nvPr/>
        </p:nvCxnSpPr>
        <p:spPr bwMode="auto">
          <a:xfrm flipH="1">
            <a:off x="5869735" y="5362202"/>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a:cxnSpLocks noChangeShapeType="1"/>
          </p:cNvCxnSpPr>
          <p:nvPr/>
        </p:nvCxnSpPr>
        <p:spPr bwMode="auto">
          <a:xfrm flipH="1">
            <a:off x="8108762" y="53399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a:cxnSpLocks noChangeShapeType="1"/>
          </p:cNvCxnSpPr>
          <p:nvPr/>
        </p:nvCxnSpPr>
        <p:spPr bwMode="auto">
          <a:xfrm flipH="1">
            <a:off x="3290047" y="5814640"/>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a:cxnSpLocks noChangeShapeType="1"/>
          </p:cNvCxnSpPr>
          <p:nvPr/>
        </p:nvCxnSpPr>
        <p:spPr bwMode="auto">
          <a:xfrm flipH="1">
            <a:off x="3366247" y="5847977"/>
            <a:ext cx="228600" cy="457200"/>
          </a:xfrm>
          <a:prstGeom prst="line">
            <a:avLst/>
          </a:prstGeom>
          <a:noFill/>
          <a:ln w="381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Picture 18"/>
          <p:cNvPicPr>
            <a:picLocks noChangeAspect="1"/>
          </p:cNvPicPr>
          <p:nvPr/>
        </p:nvPicPr>
        <p:blipFill>
          <a:blip r:embed="rId4"/>
          <a:stretch>
            <a:fillRect/>
          </a:stretch>
        </p:blipFill>
        <p:spPr>
          <a:xfrm>
            <a:off x="2348847" y="466371"/>
            <a:ext cx="7498976" cy="4577538"/>
          </a:xfrm>
          <a:prstGeom prst="rect">
            <a:avLst/>
          </a:prstGeom>
        </p:spPr>
      </p:pic>
    </p:spTree>
    <p:extLst>
      <p:ext uri="{BB962C8B-B14F-4D97-AF65-F5344CB8AC3E}">
        <p14:creationId xmlns:p14="http://schemas.microsoft.com/office/powerpoint/2010/main" val="389634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918" y="333137"/>
            <a:ext cx="11819964" cy="6555641"/>
          </a:xfrm>
          <a:prstGeom prst="rect">
            <a:avLst/>
          </a:prstGeom>
        </p:spPr>
        <p:txBody>
          <a:bodyPr wrap="square">
            <a:spAutoFit/>
          </a:bodyPr>
          <a:lstStyle/>
          <a:p>
            <a:pPr lvl="0" algn="ct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Nghìn</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2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hiến</a:t>
            </a:r>
            <a:endParaRPr lang="en-GB" sz="2200" dirty="0">
              <a:effectLst>
                <a:outerShdw blurRad="38100" dist="38100" dir="2700000" algn="tl">
                  <a:srgbClr val="000000">
                    <a:alpha val="43137"/>
                  </a:srgbClr>
                </a:outerShdw>
              </a:effectLst>
            </a:endParaRPr>
          </a:p>
          <a:p>
            <a:pPr algn="just"/>
            <a:r>
              <a:rPr lang="en-GB" sz="2200" dirty="0">
                <a:effectLst>
                  <a:outerShdw blurRad="38100" dist="38100" dir="2700000" algn="tl">
                    <a:srgbClr val="000000">
                      <a:alpha val="43137"/>
                    </a:srgbClr>
                  </a:outerShdw>
                </a:effectLst>
              </a:rPr>
              <a:t>    </a:t>
            </a:r>
            <a:r>
              <a:rPr lang="vi-VN" sz="2200" dirty="0">
                <a:effectLst>
                  <a:outerShdw blurRad="38100" dist="38100" dir="2700000" algn="tl">
                    <a:srgbClr val="000000">
                      <a:alpha val="43137"/>
                    </a:srgbClr>
                  </a:outerShdw>
                </a:effectLst>
              </a:rPr>
              <a:t>Đến thăm Văn Miếu – Quốc Tử Giám ở thủ đô Hà Nội, ngôi trường được coi là trường đại học đầu tiên của Việt Nam, khách nước ngoài không khỏi ngạc nhiên khi biết rằng từ năm 1075, nước ta đã mở khoa thi tiến sĩ. Ngót 10 thế kỉ, tính từ khoa thi năm 1075 đến khoa thi cuối cùng vào năm 1919, các triều vua Việt Nam đã tổ chức được 185 kì thi, lấy đỗ gần 3000 tiến sĩ, cụ thể như sau:</a:t>
            </a:r>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vi-VN"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endParaRPr lang="en-GB" sz="2200" dirty="0">
              <a:effectLst>
                <a:outerShdw blurRad="38100" dist="38100" dir="2700000" algn="tl">
                  <a:srgbClr val="000000">
                    <a:alpha val="43137"/>
                  </a:srgbClr>
                </a:outerShdw>
              </a:effectLst>
            </a:endParaRPr>
          </a:p>
          <a:p>
            <a:pPr algn="just"/>
            <a:r>
              <a:rPr lang="en-GB" sz="2200" dirty="0">
                <a:effectLst>
                  <a:outerShdw blurRad="38100" dist="38100" dir="2700000" algn="tl">
                    <a:srgbClr val="000000">
                      <a:alpha val="43137"/>
                    </a:srgbClr>
                  </a:outerShdw>
                </a:effectLst>
              </a:rPr>
              <a:t>    </a:t>
            </a:r>
            <a:r>
              <a:rPr lang="vi-VN" sz="2200" dirty="0">
                <a:effectLst>
                  <a:outerShdw blurRad="38100" dist="38100" dir="2700000" algn="tl">
                    <a:srgbClr val="000000">
                      <a:alpha val="43137"/>
                    </a:srgbClr>
                  </a:outerShdw>
                </a:effectLst>
              </a:rPr>
              <a:t>Ngày nay, khách vào thăm Văn Miếu – Quốc Tử Giám còn thấy bên giếng Thiên Quang, dưới những hàng muỗm già cổ kính, 82 tấm bia khắc tên tuổi 1306 vị tiến sĩ từ khoa thi năm 1779 như chứng tích về một nền văn hiến lâu đời.</a:t>
            </a:r>
          </a:p>
          <a:p>
            <a:pPr algn="just"/>
            <a:r>
              <a:rPr lang="en-US" sz="2200" dirty="0">
                <a:effectLst>
                  <a:outerShdw blurRad="38100" dist="38100" dir="2700000" algn="tl">
                    <a:srgbClr val="000000">
                      <a:alpha val="43137"/>
                    </a:srgbClr>
                  </a:outerShdw>
                </a:effectLst>
              </a:rPr>
              <a:t>                                                                                                 NGUYỄN HỒNG</a:t>
            </a:r>
          </a:p>
        </p:txBody>
      </p:sp>
      <p:pic>
        <p:nvPicPr>
          <p:cNvPr id="4" name="Picture 3"/>
          <p:cNvPicPr>
            <a:picLocks noChangeAspect="1"/>
          </p:cNvPicPr>
          <p:nvPr/>
        </p:nvPicPr>
        <p:blipFill>
          <a:blip r:embed="rId2"/>
          <a:stretch>
            <a:fillRect/>
          </a:stretch>
        </p:blipFill>
        <p:spPr>
          <a:xfrm>
            <a:off x="3639099" y="2413346"/>
            <a:ext cx="4913802" cy="2999492"/>
          </a:xfrm>
          <a:prstGeom prst="rect">
            <a:avLst/>
          </a:prstGeom>
        </p:spPr>
      </p:pic>
      <p:sp>
        <p:nvSpPr>
          <p:cNvPr id="5" name="Oval 4"/>
          <p:cNvSpPr/>
          <p:nvPr/>
        </p:nvSpPr>
        <p:spPr>
          <a:xfrm>
            <a:off x="121024" y="726141"/>
            <a:ext cx="349624" cy="336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endParaRPr lang="en-US" dirty="0"/>
          </a:p>
        </p:txBody>
      </p:sp>
      <p:sp>
        <p:nvSpPr>
          <p:cNvPr id="25" name="Oval 24"/>
          <p:cNvSpPr/>
          <p:nvPr/>
        </p:nvSpPr>
        <p:spPr>
          <a:xfrm>
            <a:off x="3235687" y="2519082"/>
            <a:ext cx="349624" cy="336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endParaRPr lang="en-US" dirty="0"/>
          </a:p>
        </p:txBody>
      </p:sp>
      <p:sp>
        <p:nvSpPr>
          <p:cNvPr id="35" name="Oval 34"/>
          <p:cNvSpPr/>
          <p:nvPr/>
        </p:nvSpPr>
        <p:spPr>
          <a:xfrm>
            <a:off x="49306" y="5412838"/>
            <a:ext cx="349624" cy="33617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endParaRPr lang="en-US" dirty="0"/>
          </a:p>
        </p:txBody>
      </p:sp>
    </p:spTree>
    <p:extLst>
      <p:ext uri="{BB962C8B-B14F-4D97-AF65-F5344CB8AC3E}">
        <p14:creationId xmlns:p14="http://schemas.microsoft.com/office/powerpoint/2010/main" val="845314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781735" y="1524492"/>
            <a:ext cx="84783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285750" lvl="1" indent="0" algn="ctr">
              <a:buNone/>
            </a:pPr>
            <a:r>
              <a:rPr lang="en-GB" sz="8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rPr>
              <a:t>PHÂN TÍCH</a:t>
            </a:r>
            <a:endParaRPr lang="en-US" sz="8000" dirty="0">
              <a:solidFill>
                <a:srgbClr val="C00000"/>
              </a:solidFill>
              <a:effectLst>
                <a:outerShdw blurRad="38100" dist="38100" dir="2700000" algn="tl">
                  <a:srgbClr val="000000">
                    <a:alpha val="43137"/>
                  </a:srgbClr>
                </a:outerShdw>
              </a:effectLst>
              <a:latin typeface="Arial" panose="020B0604020202020204" pitchFamily="34" charset="0"/>
              <a:ea typeface="Roboto Light" panose="020B0604020202020204" charset="0"/>
              <a:cs typeface="Arial" panose="020B0604020202020204" pitchFamily="34" charset="0"/>
              <a:sym typeface="Wingdings"/>
            </a:endParaRPr>
          </a:p>
        </p:txBody>
      </p:sp>
    </p:spTree>
    <p:extLst>
      <p:ext uri="{BB962C8B-B14F-4D97-AF65-F5344CB8AC3E}">
        <p14:creationId xmlns:p14="http://schemas.microsoft.com/office/powerpoint/2010/main" val="67278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606" y="336177"/>
            <a:ext cx="11363848" cy="4031873"/>
          </a:xfrm>
          <a:prstGeom prst="rect">
            <a:avLst/>
          </a:prstGeom>
        </p:spPr>
        <p:txBody>
          <a:bodyPr wrap="square">
            <a:spAutoFit/>
          </a:bodyPr>
          <a:lstStyle/>
          <a:p>
            <a:pPr lvl="0" algn="ctr"/>
            <a:r>
              <a:rPr lang="en-US" sz="32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Nghìn</a:t>
            </a:r>
            <a:r>
              <a:rPr lang="en-US"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năm</a:t>
            </a:r>
            <a:r>
              <a:rPr lang="en-US"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hiến</a:t>
            </a:r>
            <a:endParaRPr lang="en-GB" sz="3200" dirty="0">
              <a:effectLst>
                <a:outerShdw blurRad="38100" dist="38100" dir="2700000" algn="tl">
                  <a:srgbClr val="000000">
                    <a:alpha val="43137"/>
                  </a:srgbClr>
                </a:outerShdw>
              </a:effectLst>
            </a:endParaRPr>
          </a:p>
          <a:p>
            <a:pPr algn="just"/>
            <a:r>
              <a:rPr lang="en-GB" sz="3200" dirty="0">
                <a:effectLst>
                  <a:outerShdw blurRad="38100" dist="38100" dir="2700000" algn="tl">
                    <a:srgbClr val="000000">
                      <a:alpha val="43137"/>
                    </a:srgbClr>
                  </a:outerShdw>
                </a:effectLst>
              </a:rPr>
              <a:t>    </a:t>
            </a:r>
            <a:r>
              <a:rPr lang="vi-VN" sz="3200" dirty="0">
                <a:effectLst>
                  <a:outerShdw blurRad="38100" dist="38100" dir="2700000" algn="tl">
                    <a:srgbClr val="000000">
                      <a:alpha val="43137"/>
                    </a:srgbClr>
                  </a:outerShdw>
                </a:effectLst>
              </a:rPr>
              <a:t>Đến thăm Văn Miếu – Quốc Tử Giám ở thủ đô Hà Nội, ngôi trường được coi là trường đại học đầu tiên của Việt Nam, khách nước ngoài không khỏi ngạc nhiên khi biết rằng từ năm 1075, nước ta đã mở khoa thi tiến sĩ. Ngót 10 thế kỉ, tính từ khoa thi năm 1075 đến khoa thi cuối cùng vào năm 1919, các triều vua Việt Nam đã tổ chức được 185 kì thi, lấy đỗ gần 3000 tiến sĩ, cụ thể như sau:</a:t>
            </a:r>
            <a:endParaRPr lang="en-GB" sz="3200" dirty="0">
              <a:effectLst>
                <a:outerShdw blurRad="38100" dist="38100" dir="2700000" algn="tl">
                  <a:srgbClr val="000000">
                    <a:alpha val="43137"/>
                  </a:srgbClr>
                </a:outerShdw>
              </a:effectLst>
            </a:endParaRPr>
          </a:p>
        </p:txBody>
      </p:sp>
      <p:sp>
        <p:nvSpPr>
          <p:cNvPr id="3" name="Rectangle 2"/>
          <p:cNvSpPr/>
          <p:nvPr/>
        </p:nvSpPr>
        <p:spPr>
          <a:xfrm>
            <a:off x="398928" y="4598460"/>
            <a:ext cx="11609295" cy="523220"/>
          </a:xfrm>
          <a:prstGeom prst="rect">
            <a:avLst/>
          </a:prstGeom>
        </p:spPr>
        <p:txBody>
          <a:bodyPr wrap="square">
            <a:spAutoFit/>
          </a:bodyPr>
          <a:lstStyle/>
          <a:p>
            <a:pPr>
              <a:defRPr/>
            </a:pPr>
            <a:r>
              <a:rPr lang="en-GB"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 thăm Văn Miếu, du khách nước ngoài ngạc nhiêu vì điều gì?</a:t>
            </a:r>
            <a:endParaRPr lang="en-US" sz="2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p:cNvSpPr txBox="1"/>
          <p:nvPr/>
        </p:nvSpPr>
        <p:spPr>
          <a:xfrm>
            <a:off x="385481" y="4571566"/>
            <a:ext cx="11793072" cy="2246769"/>
          </a:xfrm>
          <a:prstGeom prst="rect">
            <a:avLst/>
          </a:prstGeom>
          <a:noFill/>
        </p:spPr>
        <p:txBody>
          <a:bodyPr wrap="square">
            <a:spAutoFit/>
          </a:bodyPr>
          <a:lstStyle/>
          <a:p>
            <a:pPr>
              <a:defRPr/>
            </a:pPr>
            <a:r>
              <a:rPr lang="vi-VN" sz="2800" b="1" dirty="0">
                <a:solidFill>
                  <a:srgbClr val="C00000"/>
                </a:solidFill>
                <a:effectLst>
                  <a:outerShdw blurRad="38100" dist="38100" dir="2700000" algn="tl">
                    <a:srgbClr val="000000">
                      <a:alpha val="43137"/>
                    </a:srgbClr>
                  </a:outerShdw>
                </a:effectLst>
                <a:cs typeface="Times New Roman" panose="02020603050405020304" pitchFamily="18" charset="0"/>
              </a:rPr>
              <a:t>Đến thăm Văn Miếu, du khách nước ngoài rất ngạc nhiên khi biết từ năm 1075, nước ta đã mở khoa thi tiến sĩ. Ngót 10 thế kỷ, tính từ khoa thi năm 1075 đến khoa thi cuối cùng vào năm 1919, các triều vua Việt Nam đã tổ chức được 185 khoa thi, lấy đỗ gần 3000 tiến sĩ.</a:t>
            </a:r>
            <a:br>
              <a:rPr lang="vi-VN" sz="2800" b="1" dirty="0">
                <a:solidFill>
                  <a:srgbClr val="C00000"/>
                </a:solidFill>
                <a:effectLst>
                  <a:outerShdw blurRad="38100" dist="38100" dir="2700000" algn="tl">
                    <a:srgbClr val="000000">
                      <a:alpha val="43137"/>
                    </a:srgbClr>
                  </a:outerShdw>
                </a:effectLst>
                <a:cs typeface="Times New Roman" panose="02020603050405020304" pitchFamily="18" charset="0"/>
              </a:rPr>
            </a:br>
            <a:endParaRPr lang="en-US" sz="2800" b="1" dirty="0">
              <a:solidFill>
                <a:srgbClr val="C0000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82530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8793" y="201706"/>
            <a:ext cx="10381129" cy="1384995"/>
          </a:xfrm>
          <a:prstGeom prst="rect">
            <a:avLst/>
          </a:prstGeom>
        </p:spPr>
        <p:txBody>
          <a:bodyPr wrap="square">
            <a:spAutoFit/>
          </a:bodyPr>
          <a:lstStyle/>
          <a:p>
            <a:pPr algn="just"/>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Hãy</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phân</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số</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liệu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thống</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kê</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theo</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mục</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just">
              <a:buSzPts val="2800"/>
            </a:pP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tổ</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chức</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khoa</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nhất</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just"/>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sĩ</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nhất</a:t>
            </a:r>
            <a:r>
              <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pic>
        <p:nvPicPr>
          <p:cNvPr id="4" name="Picture 3"/>
          <p:cNvPicPr>
            <a:picLocks noChangeAspect="1"/>
          </p:cNvPicPr>
          <p:nvPr/>
        </p:nvPicPr>
        <p:blipFill>
          <a:blip r:embed="rId2"/>
          <a:stretch>
            <a:fillRect/>
          </a:stretch>
        </p:blipFill>
        <p:spPr>
          <a:xfrm>
            <a:off x="2469869" y="1878312"/>
            <a:ext cx="7498976" cy="4577538"/>
          </a:xfrm>
          <a:prstGeom prst="rect">
            <a:avLst/>
          </a:prstGeom>
        </p:spPr>
      </p:pic>
      <p:grpSp>
        <p:nvGrpSpPr>
          <p:cNvPr id="5" name="Google Shape;1708;p35"/>
          <p:cNvGrpSpPr/>
          <p:nvPr/>
        </p:nvGrpSpPr>
        <p:grpSpPr>
          <a:xfrm>
            <a:off x="11277827" y="3642338"/>
            <a:ext cx="802725" cy="3034716"/>
            <a:chOff x="11803225" y="4025991"/>
            <a:chExt cx="295576" cy="1117512"/>
          </a:xfrm>
        </p:grpSpPr>
        <p:sp>
          <p:nvSpPr>
            <p:cNvPr id="6" name="Google Shape;1709;p35"/>
            <p:cNvSpPr/>
            <p:nvPr/>
          </p:nvSpPr>
          <p:spPr>
            <a:xfrm>
              <a:off x="11803225" y="4504913"/>
              <a:ext cx="144365" cy="123452"/>
            </a:xfrm>
            <a:custGeom>
              <a:avLst/>
              <a:gdLst/>
              <a:ahLst/>
              <a:cxnLst/>
              <a:rect l="l" t="t" r="r" b="b"/>
              <a:pathLst>
                <a:path w="5840" h="4994" extrusionOk="0">
                  <a:moveTo>
                    <a:pt x="5840" y="1"/>
                  </a:moveTo>
                  <a:lnTo>
                    <a:pt x="901" y="2586"/>
                  </a:lnTo>
                  <a:cubicBezTo>
                    <a:pt x="167" y="2981"/>
                    <a:pt x="1" y="3963"/>
                    <a:pt x="565" y="4578"/>
                  </a:cubicBezTo>
                  <a:cubicBezTo>
                    <a:pt x="820" y="4857"/>
                    <a:pt x="1164" y="4993"/>
                    <a:pt x="1508" y="4993"/>
                  </a:cubicBezTo>
                  <a:cubicBezTo>
                    <a:pt x="1897" y="4993"/>
                    <a:pt x="2285" y="4818"/>
                    <a:pt x="2539" y="4474"/>
                  </a:cubicBezTo>
                  <a:lnTo>
                    <a:pt x="584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7" name="Google Shape;1710;p35"/>
            <p:cNvSpPr/>
            <p:nvPr/>
          </p:nvSpPr>
          <p:spPr>
            <a:xfrm>
              <a:off x="11853802" y="4504270"/>
              <a:ext cx="93021" cy="80439"/>
            </a:xfrm>
            <a:custGeom>
              <a:avLst/>
              <a:gdLst/>
              <a:ahLst/>
              <a:cxnLst/>
              <a:rect l="l" t="t" r="r" b="b"/>
              <a:pathLst>
                <a:path w="3763" h="3254" extrusionOk="0">
                  <a:moveTo>
                    <a:pt x="3723" y="1"/>
                  </a:moveTo>
                  <a:cubicBezTo>
                    <a:pt x="3717" y="1"/>
                    <a:pt x="3710" y="3"/>
                    <a:pt x="3705" y="8"/>
                  </a:cubicBezTo>
                  <a:cubicBezTo>
                    <a:pt x="2459" y="1051"/>
                    <a:pt x="1237" y="2124"/>
                    <a:pt x="23" y="3203"/>
                  </a:cubicBezTo>
                  <a:cubicBezTo>
                    <a:pt x="0" y="3224"/>
                    <a:pt x="21" y="3254"/>
                    <a:pt x="46" y="3254"/>
                  </a:cubicBezTo>
                  <a:cubicBezTo>
                    <a:pt x="53" y="3254"/>
                    <a:pt x="60" y="3252"/>
                    <a:pt x="67" y="3246"/>
                  </a:cubicBezTo>
                  <a:cubicBezTo>
                    <a:pt x="1303" y="2194"/>
                    <a:pt x="2537" y="1134"/>
                    <a:pt x="3743" y="45"/>
                  </a:cubicBezTo>
                  <a:cubicBezTo>
                    <a:pt x="3763" y="27"/>
                    <a:pt x="3744" y="1"/>
                    <a:pt x="3723"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8" name="Google Shape;1711;p35"/>
            <p:cNvSpPr/>
            <p:nvPr/>
          </p:nvSpPr>
          <p:spPr>
            <a:xfrm>
              <a:off x="11944202" y="4350785"/>
              <a:ext cx="138654" cy="134378"/>
            </a:xfrm>
            <a:custGeom>
              <a:avLst/>
              <a:gdLst/>
              <a:ahLst/>
              <a:cxnLst/>
              <a:rect l="l" t="t" r="r" b="b"/>
              <a:pathLst>
                <a:path w="5609" h="5436" extrusionOk="0">
                  <a:moveTo>
                    <a:pt x="4126" y="0"/>
                  </a:moveTo>
                  <a:cubicBezTo>
                    <a:pt x="3704" y="0"/>
                    <a:pt x="3286" y="207"/>
                    <a:pt x="3040" y="600"/>
                  </a:cubicBezTo>
                  <a:lnTo>
                    <a:pt x="0" y="5436"/>
                  </a:lnTo>
                  <a:lnTo>
                    <a:pt x="4813" y="2360"/>
                  </a:lnTo>
                  <a:cubicBezTo>
                    <a:pt x="5517" y="1910"/>
                    <a:pt x="5608" y="919"/>
                    <a:pt x="5000" y="347"/>
                  </a:cubicBezTo>
                  <a:cubicBezTo>
                    <a:pt x="4751" y="113"/>
                    <a:pt x="4437" y="0"/>
                    <a:pt x="4126"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9" name="Google Shape;1712;p35"/>
            <p:cNvSpPr/>
            <p:nvPr/>
          </p:nvSpPr>
          <p:spPr>
            <a:xfrm>
              <a:off x="11946106" y="4231734"/>
              <a:ext cx="138679" cy="134403"/>
            </a:xfrm>
            <a:custGeom>
              <a:avLst/>
              <a:gdLst/>
              <a:ahLst/>
              <a:cxnLst/>
              <a:rect l="l" t="t" r="r" b="b"/>
              <a:pathLst>
                <a:path w="5610" h="5437" extrusionOk="0">
                  <a:moveTo>
                    <a:pt x="4127" y="1"/>
                  </a:moveTo>
                  <a:cubicBezTo>
                    <a:pt x="3705" y="1"/>
                    <a:pt x="3287" y="208"/>
                    <a:pt x="3040" y="600"/>
                  </a:cubicBezTo>
                  <a:lnTo>
                    <a:pt x="1" y="5437"/>
                  </a:lnTo>
                  <a:lnTo>
                    <a:pt x="4814" y="2360"/>
                  </a:lnTo>
                  <a:cubicBezTo>
                    <a:pt x="5517" y="1911"/>
                    <a:pt x="5609" y="920"/>
                    <a:pt x="5002" y="348"/>
                  </a:cubicBezTo>
                  <a:cubicBezTo>
                    <a:pt x="4752" y="114"/>
                    <a:pt x="4438" y="1"/>
                    <a:pt x="4127"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0" name="Google Shape;1713;p35"/>
            <p:cNvSpPr/>
            <p:nvPr/>
          </p:nvSpPr>
          <p:spPr>
            <a:xfrm rot="-483086">
              <a:off x="11944029" y="4108903"/>
              <a:ext cx="130478" cy="126498"/>
            </a:xfrm>
            <a:custGeom>
              <a:avLst/>
              <a:gdLst/>
              <a:ahLst/>
              <a:cxnLst/>
              <a:rect l="l" t="t" r="r" b="b"/>
              <a:pathLst>
                <a:path w="5278" h="5117" extrusionOk="0">
                  <a:moveTo>
                    <a:pt x="3881" y="0"/>
                  </a:moveTo>
                  <a:cubicBezTo>
                    <a:pt x="3485" y="0"/>
                    <a:pt x="3092" y="195"/>
                    <a:pt x="2860" y="564"/>
                  </a:cubicBezTo>
                  <a:lnTo>
                    <a:pt x="1" y="5116"/>
                  </a:lnTo>
                  <a:lnTo>
                    <a:pt x="4529" y="2221"/>
                  </a:lnTo>
                  <a:cubicBezTo>
                    <a:pt x="5191" y="1798"/>
                    <a:pt x="5278" y="865"/>
                    <a:pt x="4705" y="327"/>
                  </a:cubicBezTo>
                  <a:cubicBezTo>
                    <a:pt x="4470" y="106"/>
                    <a:pt x="4175" y="0"/>
                    <a:pt x="3881"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1" name="Google Shape;1714;p35"/>
            <p:cNvSpPr/>
            <p:nvPr/>
          </p:nvSpPr>
          <p:spPr>
            <a:xfrm>
              <a:off x="11807477" y="4349400"/>
              <a:ext cx="138654" cy="134403"/>
            </a:xfrm>
            <a:custGeom>
              <a:avLst/>
              <a:gdLst/>
              <a:ahLst/>
              <a:cxnLst/>
              <a:rect l="l" t="t" r="r" b="b"/>
              <a:pathLst>
                <a:path w="5609" h="5437" extrusionOk="0">
                  <a:moveTo>
                    <a:pt x="1484" y="1"/>
                  </a:moveTo>
                  <a:cubicBezTo>
                    <a:pt x="1173" y="1"/>
                    <a:pt x="859" y="113"/>
                    <a:pt x="609" y="348"/>
                  </a:cubicBezTo>
                  <a:cubicBezTo>
                    <a:pt x="1" y="919"/>
                    <a:pt x="93" y="1910"/>
                    <a:pt x="797" y="2359"/>
                  </a:cubicBezTo>
                  <a:lnTo>
                    <a:pt x="5609" y="5436"/>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2" name="Google Shape;1715;p35"/>
            <p:cNvSpPr/>
            <p:nvPr/>
          </p:nvSpPr>
          <p:spPr>
            <a:xfrm>
              <a:off x="11807477" y="4231734"/>
              <a:ext cx="138654" cy="134403"/>
            </a:xfrm>
            <a:custGeom>
              <a:avLst/>
              <a:gdLst/>
              <a:ahLst/>
              <a:cxnLst/>
              <a:rect l="l" t="t" r="r" b="b"/>
              <a:pathLst>
                <a:path w="5609" h="5437" extrusionOk="0">
                  <a:moveTo>
                    <a:pt x="1484" y="1"/>
                  </a:moveTo>
                  <a:cubicBezTo>
                    <a:pt x="1173" y="1"/>
                    <a:pt x="859" y="114"/>
                    <a:pt x="609" y="348"/>
                  </a:cubicBezTo>
                  <a:cubicBezTo>
                    <a:pt x="1" y="920"/>
                    <a:pt x="93" y="1911"/>
                    <a:pt x="797" y="2360"/>
                  </a:cubicBezTo>
                  <a:lnTo>
                    <a:pt x="5609" y="5437"/>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3" name="Google Shape;1716;p35"/>
            <p:cNvSpPr/>
            <p:nvPr/>
          </p:nvSpPr>
          <p:spPr>
            <a:xfrm>
              <a:off x="11807477" y="4114092"/>
              <a:ext cx="138654" cy="134378"/>
            </a:xfrm>
            <a:custGeom>
              <a:avLst/>
              <a:gdLst/>
              <a:ahLst/>
              <a:cxnLst/>
              <a:rect l="l" t="t" r="r" b="b"/>
              <a:pathLst>
                <a:path w="5609" h="5436" extrusionOk="0">
                  <a:moveTo>
                    <a:pt x="1485" y="1"/>
                  </a:moveTo>
                  <a:cubicBezTo>
                    <a:pt x="1173" y="1"/>
                    <a:pt x="859" y="114"/>
                    <a:pt x="609" y="348"/>
                  </a:cubicBezTo>
                  <a:cubicBezTo>
                    <a:pt x="1" y="919"/>
                    <a:pt x="93" y="1911"/>
                    <a:pt x="797" y="2360"/>
                  </a:cubicBezTo>
                  <a:lnTo>
                    <a:pt x="5609" y="5436"/>
                  </a:lnTo>
                  <a:lnTo>
                    <a:pt x="2570" y="599"/>
                  </a:lnTo>
                  <a:cubicBezTo>
                    <a:pt x="2324" y="207"/>
                    <a:pt x="1907" y="1"/>
                    <a:pt x="1485"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4" name="Google Shape;1717;p35"/>
            <p:cNvSpPr/>
            <p:nvPr/>
          </p:nvSpPr>
          <p:spPr>
            <a:xfrm>
              <a:off x="11906455" y="4025991"/>
              <a:ext cx="66225" cy="165822"/>
            </a:xfrm>
            <a:custGeom>
              <a:avLst/>
              <a:gdLst/>
              <a:ahLst/>
              <a:cxnLst/>
              <a:rect l="l" t="t" r="r" b="b"/>
              <a:pathLst>
                <a:path w="2679" h="6708" extrusionOk="0">
                  <a:moveTo>
                    <a:pt x="1366" y="1"/>
                  </a:moveTo>
                  <a:cubicBezTo>
                    <a:pt x="1334" y="1"/>
                    <a:pt x="1302" y="2"/>
                    <a:pt x="1270" y="4"/>
                  </a:cubicBezTo>
                  <a:cubicBezTo>
                    <a:pt x="514" y="64"/>
                    <a:pt x="0" y="798"/>
                    <a:pt x="202" y="1529"/>
                  </a:cubicBezTo>
                  <a:lnTo>
                    <a:pt x="1521" y="6708"/>
                  </a:lnTo>
                  <a:lnTo>
                    <a:pt x="2551" y="1410"/>
                  </a:lnTo>
                  <a:cubicBezTo>
                    <a:pt x="2679" y="668"/>
                    <a:pt x="2103" y="1"/>
                    <a:pt x="1366"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5" name="Google Shape;1718;p35"/>
            <p:cNvSpPr/>
            <p:nvPr/>
          </p:nvSpPr>
          <p:spPr>
            <a:xfrm>
              <a:off x="11945735" y="4172233"/>
              <a:ext cx="77275" cy="76756"/>
            </a:xfrm>
            <a:custGeom>
              <a:avLst/>
              <a:gdLst/>
              <a:ahLst/>
              <a:cxnLst/>
              <a:rect l="l" t="t" r="r" b="b"/>
              <a:pathLst>
                <a:path w="3126" h="3105" extrusionOk="0">
                  <a:moveTo>
                    <a:pt x="3079" y="0"/>
                  </a:moveTo>
                  <a:cubicBezTo>
                    <a:pt x="3072" y="0"/>
                    <a:pt x="3065" y="3"/>
                    <a:pt x="3058" y="10"/>
                  </a:cubicBezTo>
                  <a:cubicBezTo>
                    <a:pt x="2450" y="593"/>
                    <a:pt x="1867" y="1200"/>
                    <a:pt x="1278" y="1800"/>
                  </a:cubicBezTo>
                  <a:cubicBezTo>
                    <a:pt x="1015" y="2067"/>
                    <a:pt x="754" y="2333"/>
                    <a:pt x="492" y="2598"/>
                  </a:cubicBezTo>
                  <a:cubicBezTo>
                    <a:pt x="397" y="2694"/>
                    <a:pt x="52" y="2939"/>
                    <a:pt x="27" y="3085"/>
                  </a:cubicBezTo>
                  <a:lnTo>
                    <a:pt x="27" y="3085"/>
                  </a:lnTo>
                  <a:cubicBezTo>
                    <a:pt x="28" y="3078"/>
                    <a:pt x="22" y="3074"/>
                    <a:pt x="16" y="3074"/>
                  </a:cubicBezTo>
                  <a:cubicBezTo>
                    <a:pt x="12" y="3074"/>
                    <a:pt x="8" y="3076"/>
                    <a:pt x="6" y="3082"/>
                  </a:cubicBezTo>
                  <a:cubicBezTo>
                    <a:pt x="5" y="3084"/>
                    <a:pt x="4" y="3087"/>
                    <a:pt x="3" y="3090"/>
                  </a:cubicBezTo>
                  <a:cubicBezTo>
                    <a:pt x="0" y="3097"/>
                    <a:pt x="7" y="3105"/>
                    <a:pt x="15" y="3105"/>
                  </a:cubicBezTo>
                  <a:cubicBezTo>
                    <a:pt x="16" y="3105"/>
                    <a:pt x="17" y="3105"/>
                    <a:pt x="18" y="3105"/>
                  </a:cubicBezTo>
                  <a:cubicBezTo>
                    <a:pt x="97" y="3105"/>
                    <a:pt x="191" y="2984"/>
                    <a:pt x="242" y="2939"/>
                  </a:cubicBezTo>
                  <a:cubicBezTo>
                    <a:pt x="538" y="2685"/>
                    <a:pt x="804" y="2387"/>
                    <a:pt x="1078" y="2110"/>
                  </a:cubicBezTo>
                  <a:cubicBezTo>
                    <a:pt x="1751" y="1424"/>
                    <a:pt x="2420" y="732"/>
                    <a:pt x="3103" y="55"/>
                  </a:cubicBezTo>
                  <a:cubicBezTo>
                    <a:pt x="3126" y="32"/>
                    <a:pt x="3104" y="0"/>
                    <a:pt x="3079"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6" name="Google Shape;1719;p35"/>
            <p:cNvSpPr/>
            <p:nvPr/>
          </p:nvSpPr>
          <p:spPr>
            <a:xfrm>
              <a:off x="11865099" y="4170379"/>
              <a:ext cx="81996" cy="79796"/>
            </a:xfrm>
            <a:custGeom>
              <a:avLst/>
              <a:gdLst/>
              <a:ahLst/>
              <a:cxnLst/>
              <a:rect l="l" t="t" r="r" b="b"/>
              <a:pathLst>
                <a:path w="3317" h="3228" extrusionOk="0">
                  <a:moveTo>
                    <a:pt x="12" y="0"/>
                  </a:moveTo>
                  <a:cubicBezTo>
                    <a:pt x="6" y="0"/>
                    <a:pt x="0" y="9"/>
                    <a:pt x="6" y="15"/>
                  </a:cubicBezTo>
                  <a:cubicBezTo>
                    <a:pt x="1073" y="1092"/>
                    <a:pt x="2158" y="2150"/>
                    <a:pt x="3239" y="3217"/>
                  </a:cubicBezTo>
                  <a:cubicBezTo>
                    <a:pt x="3247" y="3224"/>
                    <a:pt x="3255" y="3227"/>
                    <a:pt x="3263" y="3227"/>
                  </a:cubicBezTo>
                  <a:cubicBezTo>
                    <a:pt x="3292" y="3227"/>
                    <a:pt x="3317" y="3190"/>
                    <a:pt x="3290" y="3164"/>
                  </a:cubicBezTo>
                  <a:cubicBezTo>
                    <a:pt x="2201" y="2108"/>
                    <a:pt x="1119" y="1047"/>
                    <a:pt x="17" y="3"/>
                  </a:cubicBezTo>
                  <a:cubicBezTo>
                    <a:pt x="16" y="1"/>
                    <a:pt x="14" y="0"/>
                    <a:pt x="12"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7" name="Google Shape;1720;p35"/>
            <p:cNvSpPr/>
            <p:nvPr/>
          </p:nvSpPr>
          <p:spPr>
            <a:xfrm>
              <a:off x="11945488" y="4288416"/>
              <a:ext cx="79524" cy="78165"/>
            </a:xfrm>
            <a:custGeom>
              <a:avLst/>
              <a:gdLst/>
              <a:ahLst/>
              <a:cxnLst/>
              <a:rect l="l" t="t" r="r" b="b"/>
              <a:pathLst>
                <a:path w="3217" h="3162" extrusionOk="0">
                  <a:moveTo>
                    <a:pt x="3178" y="0"/>
                  </a:moveTo>
                  <a:cubicBezTo>
                    <a:pt x="3171" y="0"/>
                    <a:pt x="3165" y="3"/>
                    <a:pt x="3159" y="9"/>
                  </a:cubicBezTo>
                  <a:cubicBezTo>
                    <a:pt x="2106" y="1042"/>
                    <a:pt x="1031" y="2061"/>
                    <a:pt x="14" y="3130"/>
                  </a:cubicBezTo>
                  <a:cubicBezTo>
                    <a:pt x="1" y="3143"/>
                    <a:pt x="13" y="3161"/>
                    <a:pt x="27" y="3161"/>
                  </a:cubicBezTo>
                  <a:cubicBezTo>
                    <a:pt x="31" y="3161"/>
                    <a:pt x="35" y="3160"/>
                    <a:pt x="39" y="3156"/>
                  </a:cubicBezTo>
                  <a:cubicBezTo>
                    <a:pt x="1106" y="2136"/>
                    <a:pt x="2165" y="1101"/>
                    <a:pt x="3197" y="46"/>
                  </a:cubicBezTo>
                  <a:cubicBezTo>
                    <a:pt x="3216" y="27"/>
                    <a:pt x="3199" y="0"/>
                    <a:pt x="3178"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8" name="Google Shape;1721;p35"/>
            <p:cNvSpPr/>
            <p:nvPr/>
          </p:nvSpPr>
          <p:spPr>
            <a:xfrm>
              <a:off x="11862923" y="4285005"/>
              <a:ext cx="84641" cy="82120"/>
            </a:xfrm>
            <a:custGeom>
              <a:avLst/>
              <a:gdLst/>
              <a:ahLst/>
              <a:cxnLst/>
              <a:rect l="l" t="t" r="r" b="b"/>
              <a:pathLst>
                <a:path w="3424" h="3322" extrusionOk="0">
                  <a:moveTo>
                    <a:pt x="24" y="0"/>
                  </a:moveTo>
                  <a:cubicBezTo>
                    <a:pt x="11" y="0"/>
                    <a:pt x="0" y="17"/>
                    <a:pt x="12" y="29"/>
                  </a:cubicBezTo>
                  <a:cubicBezTo>
                    <a:pt x="1078" y="1160"/>
                    <a:pt x="2219" y="2230"/>
                    <a:pt x="3338" y="3311"/>
                  </a:cubicBezTo>
                  <a:cubicBezTo>
                    <a:pt x="3346" y="3319"/>
                    <a:pt x="3356" y="3322"/>
                    <a:pt x="3365" y="3322"/>
                  </a:cubicBezTo>
                  <a:cubicBezTo>
                    <a:pt x="3396" y="3322"/>
                    <a:pt x="3423" y="3282"/>
                    <a:pt x="3395" y="3253"/>
                  </a:cubicBezTo>
                  <a:cubicBezTo>
                    <a:pt x="2313" y="2136"/>
                    <a:pt x="1167" y="1071"/>
                    <a:pt x="35" y="5"/>
                  </a:cubicBezTo>
                  <a:cubicBezTo>
                    <a:pt x="32" y="2"/>
                    <a:pt x="28" y="0"/>
                    <a:pt x="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9" name="Google Shape;1722;p35"/>
            <p:cNvSpPr/>
            <p:nvPr/>
          </p:nvSpPr>
          <p:spPr>
            <a:xfrm>
              <a:off x="11946996" y="4395404"/>
              <a:ext cx="86817" cy="87089"/>
            </a:xfrm>
            <a:custGeom>
              <a:avLst/>
              <a:gdLst/>
              <a:ahLst/>
              <a:cxnLst/>
              <a:rect l="l" t="t" r="r" b="b"/>
              <a:pathLst>
                <a:path w="3512" h="3523" extrusionOk="0">
                  <a:moveTo>
                    <a:pt x="3466" y="1"/>
                  </a:moveTo>
                  <a:cubicBezTo>
                    <a:pt x="3460" y="1"/>
                    <a:pt x="3453" y="3"/>
                    <a:pt x="3446" y="9"/>
                  </a:cubicBezTo>
                  <a:cubicBezTo>
                    <a:pt x="2292" y="1152"/>
                    <a:pt x="1141" y="2302"/>
                    <a:pt x="20" y="3477"/>
                  </a:cubicBezTo>
                  <a:cubicBezTo>
                    <a:pt x="1" y="3496"/>
                    <a:pt x="18" y="3523"/>
                    <a:pt x="39" y="3523"/>
                  </a:cubicBezTo>
                  <a:cubicBezTo>
                    <a:pt x="46" y="3523"/>
                    <a:pt x="52" y="3520"/>
                    <a:pt x="58" y="3514"/>
                  </a:cubicBezTo>
                  <a:cubicBezTo>
                    <a:pt x="1222" y="2383"/>
                    <a:pt x="2360" y="1220"/>
                    <a:pt x="3490" y="54"/>
                  </a:cubicBezTo>
                  <a:cubicBezTo>
                    <a:pt x="3511" y="32"/>
                    <a:pt x="3490" y="1"/>
                    <a:pt x="3466"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0" name="Google Shape;1723;p35"/>
            <p:cNvSpPr/>
            <p:nvPr/>
          </p:nvSpPr>
          <p:spPr>
            <a:xfrm>
              <a:off x="11945240" y="4506149"/>
              <a:ext cx="153561" cy="117939"/>
            </a:xfrm>
            <a:custGeom>
              <a:avLst/>
              <a:gdLst/>
              <a:ahLst/>
              <a:cxnLst/>
              <a:rect l="l" t="t" r="r" b="b"/>
              <a:pathLst>
                <a:path w="6212" h="4771" extrusionOk="0">
                  <a:moveTo>
                    <a:pt x="0" y="1"/>
                  </a:moveTo>
                  <a:lnTo>
                    <a:pt x="3732" y="4326"/>
                  </a:lnTo>
                  <a:cubicBezTo>
                    <a:pt x="3989" y="4624"/>
                    <a:pt x="4345" y="4770"/>
                    <a:pt x="4700" y="4770"/>
                  </a:cubicBezTo>
                  <a:cubicBezTo>
                    <a:pt x="5099" y="4770"/>
                    <a:pt x="5497" y="4586"/>
                    <a:pt x="5750" y="4224"/>
                  </a:cubicBezTo>
                  <a:cubicBezTo>
                    <a:pt x="6212" y="3564"/>
                    <a:pt x="5956" y="2646"/>
                    <a:pt x="5220" y="2319"/>
                  </a:cubicBezTo>
                  <a:lnTo>
                    <a:pt x="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1" name="Google Shape;1724;p35"/>
            <p:cNvSpPr/>
            <p:nvPr/>
          </p:nvSpPr>
          <p:spPr>
            <a:xfrm>
              <a:off x="11948207" y="4508720"/>
              <a:ext cx="98756" cy="73196"/>
            </a:xfrm>
            <a:custGeom>
              <a:avLst/>
              <a:gdLst/>
              <a:ahLst/>
              <a:cxnLst/>
              <a:rect l="l" t="t" r="r" b="b"/>
              <a:pathLst>
                <a:path w="3995" h="2961" extrusionOk="0">
                  <a:moveTo>
                    <a:pt x="35" y="0"/>
                  </a:moveTo>
                  <a:cubicBezTo>
                    <a:pt x="14" y="0"/>
                    <a:pt x="1" y="34"/>
                    <a:pt x="23" y="51"/>
                  </a:cubicBezTo>
                  <a:cubicBezTo>
                    <a:pt x="1311" y="1040"/>
                    <a:pt x="2622" y="2002"/>
                    <a:pt x="3938" y="2955"/>
                  </a:cubicBezTo>
                  <a:cubicBezTo>
                    <a:pt x="3944" y="2959"/>
                    <a:pt x="3949" y="2961"/>
                    <a:pt x="3954" y="2961"/>
                  </a:cubicBezTo>
                  <a:cubicBezTo>
                    <a:pt x="3979" y="2961"/>
                    <a:pt x="3994" y="2921"/>
                    <a:pt x="3969" y="2902"/>
                  </a:cubicBezTo>
                  <a:cubicBezTo>
                    <a:pt x="2673" y="1922"/>
                    <a:pt x="1372" y="948"/>
                    <a:pt x="49" y="5"/>
                  </a:cubicBezTo>
                  <a:cubicBezTo>
                    <a:pt x="44" y="2"/>
                    <a:pt x="39" y="0"/>
                    <a:pt x="35"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2" name="Google Shape;1725;p35"/>
            <p:cNvSpPr/>
            <p:nvPr/>
          </p:nvSpPr>
          <p:spPr>
            <a:xfrm>
              <a:off x="11857930" y="4398049"/>
              <a:ext cx="88572" cy="88003"/>
            </a:xfrm>
            <a:custGeom>
              <a:avLst/>
              <a:gdLst/>
              <a:ahLst/>
              <a:cxnLst/>
              <a:rect l="l" t="t" r="r" b="b"/>
              <a:pathLst>
                <a:path w="3583" h="3560" extrusionOk="0">
                  <a:moveTo>
                    <a:pt x="30" y="0"/>
                  </a:moveTo>
                  <a:cubicBezTo>
                    <a:pt x="14" y="0"/>
                    <a:pt x="0" y="20"/>
                    <a:pt x="14" y="35"/>
                  </a:cubicBezTo>
                  <a:cubicBezTo>
                    <a:pt x="1136" y="1241"/>
                    <a:pt x="2313" y="2416"/>
                    <a:pt x="3507" y="3550"/>
                  </a:cubicBezTo>
                  <a:cubicBezTo>
                    <a:pt x="3515" y="3557"/>
                    <a:pt x="3523" y="3560"/>
                    <a:pt x="3531" y="3560"/>
                  </a:cubicBezTo>
                  <a:cubicBezTo>
                    <a:pt x="3559" y="3560"/>
                    <a:pt x="3583" y="3524"/>
                    <a:pt x="3558" y="3498"/>
                  </a:cubicBezTo>
                  <a:cubicBezTo>
                    <a:pt x="2424" y="2305"/>
                    <a:pt x="1249" y="1127"/>
                    <a:pt x="43" y="6"/>
                  </a:cubicBezTo>
                  <a:cubicBezTo>
                    <a:pt x="39" y="2"/>
                    <a:pt x="34" y="0"/>
                    <a:pt x="30"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3" name="Google Shape;1726;p35"/>
            <p:cNvSpPr/>
            <p:nvPr/>
          </p:nvSpPr>
          <p:spPr>
            <a:xfrm>
              <a:off x="11943065" y="4108679"/>
              <a:ext cx="6155" cy="890192"/>
            </a:xfrm>
            <a:custGeom>
              <a:avLst/>
              <a:gdLst/>
              <a:ahLst/>
              <a:cxnLst/>
              <a:rect l="l" t="t" r="r" b="b"/>
              <a:pathLst>
                <a:path w="249" h="36011" extrusionOk="0">
                  <a:moveTo>
                    <a:pt x="124" y="0"/>
                  </a:moveTo>
                  <a:cubicBezTo>
                    <a:pt x="106" y="0"/>
                    <a:pt x="88" y="12"/>
                    <a:pt x="88" y="35"/>
                  </a:cubicBezTo>
                  <a:cubicBezTo>
                    <a:pt x="54" y="12016"/>
                    <a:pt x="1" y="24000"/>
                    <a:pt x="91" y="35978"/>
                  </a:cubicBezTo>
                  <a:cubicBezTo>
                    <a:pt x="91" y="36000"/>
                    <a:pt x="107" y="36011"/>
                    <a:pt x="124" y="36011"/>
                  </a:cubicBezTo>
                  <a:cubicBezTo>
                    <a:pt x="141" y="36011"/>
                    <a:pt x="158" y="36000"/>
                    <a:pt x="158" y="35978"/>
                  </a:cubicBezTo>
                  <a:cubicBezTo>
                    <a:pt x="248" y="24000"/>
                    <a:pt x="195" y="12015"/>
                    <a:pt x="161" y="35"/>
                  </a:cubicBezTo>
                  <a:cubicBezTo>
                    <a:pt x="161" y="12"/>
                    <a:pt x="143" y="0"/>
                    <a:pt x="1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4" name="Google Shape;1727;p35"/>
            <p:cNvSpPr/>
            <p:nvPr/>
          </p:nvSpPr>
          <p:spPr>
            <a:xfrm>
              <a:off x="11867571" y="4714883"/>
              <a:ext cx="177119" cy="428620"/>
            </a:xfrm>
            <a:custGeom>
              <a:avLst/>
              <a:gdLst/>
              <a:ahLst/>
              <a:cxnLst/>
              <a:rect l="l" t="t" r="r" b="b"/>
              <a:pathLst>
                <a:path w="7165" h="17339" extrusionOk="0">
                  <a:moveTo>
                    <a:pt x="830" y="0"/>
                  </a:moveTo>
                  <a:lnTo>
                    <a:pt x="107" y="13651"/>
                  </a:lnTo>
                  <a:cubicBezTo>
                    <a:pt x="1" y="15654"/>
                    <a:pt x="1598" y="17338"/>
                    <a:pt x="3604" y="17338"/>
                  </a:cubicBezTo>
                  <a:cubicBezTo>
                    <a:pt x="5580" y="17338"/>
                    <a:pt x="7165" y="15703"/>
                    <a:pt x="7104" y="13728"/>
                  </a:cubicBezTo>
                  <a:lnTo>
                    <a:pt x="6682" y="0"/>
                  </a:lnTo>
                  <a:close/>
                </a:path>
              </a:pathLst>
            </a:custGeom>
            <a:solidFill>
              <a:srgbClr val="B88C5D"/>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5" name="Google Shape;1728;p35"/>
            <p:cNvSpPr/>
            <p:nvPr/>
          </p:nvSpPr>
          <p:spPr>
            <a:xfrm>
              <a:off x="11885913" y="4780687"/>
              <a:ext cx="149556" cy="3634"/>
            </a:xfrm>
            <a:custGeom>
              <a:avLst/>
              <a:gdLst/>
              <a:ahLst/>
              <a:cxnLst/>
              <a:rect l="l" t="t" r="r" b="b"/>
              <a:pathLst>
                <a:path w="6050" h="147" extrusionOk="0">
                  <a:moveTo>
                    <a:pt x="3026" y="0"/>
                  </a:moveTo>
                  <a:cubicBezTo>
                    <a:pt x="1354" y="0"/>
                    <a:pt x="0" y="32"/>
                    <a:pt x="0" y="73"/>
                  </a:cubicBezTo>
                  <a:cubicBezTo>
                    <a:pt x="0" y="113"/>
                    <a:pt x="1354" y="147"/>
                    <a:pt x="3026" y="147"/>
                  </a:cubicBezTo>
                  <a:cubicBezTo>
                    <a:pt x="4696" y="147"/>
                    <a:pt x="6050" y="113"/>
                    <a:pt x="6050" y="73"/>
                  </a:cubicBezTo>
                  <a:cubicBezTo>
                    <a:pt x="6050" y="32"/>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6" name="Google Shape;1729;p35"/>
            <p:cNvSpPr/>
            <p:nvPr/>
          </p:nvSpPr>
          <p:spPr>
            <a:xfrm>
              <a:off x="11885913" y="4812378"/>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7" name="Google Shape;1730;p35"/>
            <p:cNvSpPr/>
            <p:nvPr/>
          </p:nvSpPr>
          <p:spPr>
            <a:xfrm>
              <a:off x="11885913" y="4846565"/>
              <a:ext cx="149556" cy="3683"/>
            </a:xfrm>
            <a:custGeom>
              <a:avLst/>
              <a:gdLst/>
              <a:ahLst/>
              <a:cxnLst/>
              <a:rect l="l" t="t" r="r" b="b"/>
              <a:pathLst>
                <a:path w="6050" h="149" extrusionOk="0">
                  <a:moveTo>
                    <a:pt x="3026" y="0"/>
                  </a:moveTo>
                  <a:cubicBezTo>
                    <a:pt x="1354" y="0"/>
                    <a:pt x="0" y="34"/>
                    <a:pt x="0" y="75"/>
                  </a:cubicBezTo>
                  <a:cubicBezTo>
                    <a:pt x="0" y="115"/>
                    <a:pt x="1354" y="148"/>
                    <a:pt x="3026" y="148"/>
                  </a:cubicBezTo>
                  <a:cubicBezTo>
                    <a:pt x="4696" y="148"/>
                    <a:pt x="6050" y="115"/>
                    <a:pt x="6050" y="75"/>
                  </a:cubicBezTo>
                  <a:cubicBezTo>
                    <a:pt x="6050" y="34"/>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8" name="Google Shape;1731;p35"/>
            <p:cNvSpPr/>
            <p:nvPr/>
          </p:nvSpPr>
          <p:spPr>
            <a:xfrm>
              <a:off x="11885913" y="4885598"/>
              <a:ext cx="149556" cy="3683"/>
            </a:xfrm>
            <a:custGeom>
              <a:avLst/>
              <a:gdLst/>
              <a:ahLst/>
              <a:cxnLst/>
              <a:rect l="l" t="t" r="r" b="b"/>
              <a:pathLst>
                <a:path w="6050" h="149" extrusionOk="0">
                  <a:moveTo>
                    <a:pt x="3026" y="1"/>
                  </a:moveTo>
                  <a:cubicBezTo>
                    <a:pt x="1354" y="1"/>
                    <a:pt x="0" y="34"/>
                    <a:pt x="0" y="74"/>
                  </a:cubicBezTo>
                  <a:cubicBezTo>
                    <a:pt x="0" y="115"/>
                    <a:pt x="1354" y="148"/>
                    <a:pt x="3026" y="148"/>
                  </a:cubicBezTo>
                  <a:cubicBezTo>
                    <a:pt x="4696" y="148"/>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9" name="Google Shape;1732;p35"/>
            <p:cNvSpPr/>
            <p:nvPr/>
          </p:nvSpPr>
          <p:spPr>
            <a:xfrm>
              <a:off x="11885913" y="4924631"/>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3"/>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grpSp>
      <p:sp>
        <p:nvSpPr>
          <p:cNvPr id="30" name="Rectangle 29"/>
          <p:cNvSpPr/>
          <p:nvPr/>
        </p:nvSpPr>
        <p:spPr>
          <a:xfrm>
            <a:off x="1045266" y="250777"/>
            <a:ext cx="10381129" cy="1815882"/>
          </a:xfrm>
          <a:prstGeom prst="rect">
            <a:avLst/>
          </a:prstGeom>
        </p:spPr>
        <p:txBody>
          <a:bodyPr wrap="square">
            <a:spAutoFit/>
          </a:bodyPr>
          <a:lstStyle/>
          <a:p>
            <a:pPr algn="just"/>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tổ</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chức</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khoa</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nhất</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104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khoa</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just"/>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sĩ</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nhất</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triều</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đại</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1780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tiến</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err="1">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sĩ</a:t>
            </a:r>
            <a:r>
              <a:rPr lang="en-US" sz="2800" b="1" dirty="0">
                <a:solidFill>
                  <a:schemeClr val="accent4">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26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998957" y="406707"/>
            <a:ext cx="10676964" cy="7785286"/>
          </a:xfrm>
          <a:prstGeom prst="rect">
            <a:avLst/>
          </a:prstGeom>
        </p:spPr>
        <p:txBody>
          <a:bodyPr/>
          <a:lstStyle>
            <a:lvl1pPr algn="ctr" rtl="0" eaLnBrk="0" fontAlgn="base" hangingPunct="0">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a:lstStyle>
          <a:p>
            <a:pPr algn="l" eaLnBrk="1" hangingPunct="1">
              <a:defRPr/>
            </a:pP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2896 </a:t>
            </a:r>
            <a:r>
              <a:rPr lang="en-US" sz="2800" dirty="0" err="1">
                <a:solidFill>
                  <a:schemeClr val="tx1"/>
                </a:solidFill>
                <a:latin typeface="Arial" panose="020B0604020202020204" pitchFamily="34" charset="0"/>
                <a:cs typeface="Arial" panose="020B0604020202020204" pitchFamily="34" charset="0"/>
              </a:rPr>
              <a:t>vị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5 ng</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ời</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hai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lần</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ở </a:t>
            </a:r>
            <a:r>
              <a:rPr lang="en-US" sz="2800" dirty="0" err="1">
                <a:solidFill>
                  <a:schemeClr val="tx1"/>
                </a:solidFill>
                <a:latin typeface="Arial" panose="020B0604020202020204" pitchFamily="34" charset="0"/>
                <a:cs typeface="Arial" panose="020B0604020202020204" pitchFamily="34" charset="0"/>
              </a:rPr>
              <a:t>khóa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ớc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rồi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lại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khóa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sau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lẽ</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muốn</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thứ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r>
              <a:rPr lang="en-US" sz="2800" dirty="0">
                <a:solidFill>
                  <a:schemeClr val="tx1"/>
                </a:solidFill>
                <a:latin typeface="Arial" panose="020B0604020202020204" pitchFamily="34" charset="0"/>
                <a:cs typeface="Arial" panose="020B0604020202020204" pitchFamily="34" charset="0"/>
              </a:rPr>
              <a:t> h</a:t>
            </a:r>
            <a:r>
              <a:rPr lang="vi-VN" sz="2800" dirty="0">
                <a:solidFill>
                  <a:schemeClr val="tx1"/>
                </a:solidFill>
                <a:latin typeface="Arial" panose="020B0604020202020204" pitchFamily="34" charset="0"/>
                <a:cs typeface="Arial" panose="020B0604020202020204" pitchFamily="34" charset="0"/>
              </a:rPr>
              <a:t>ơ</a:t>
            </a:r>
            <a:r>
              <a:rPr lang="en-US" sz="2800" dirty="0">
                <a:solidFill>
                  <a:schemeClr val="tx1"/>
                </a:solidFill>
                <a:latin typeface="Arial" panose="020B0604020202020204" pitchFamily="34" charset="0"/>
                <a:cs typeface="Arial" panose="020B0604020202020204" pitchFamily="34" charset="0"/>
              </a:rPr>
              <a:t>n).</a:t>
            </a:r>
            <a:br>
              <a:rPr lang="en-US" sz="2800" dirty="0">
                <a:solidFill>
                  <a:schemeClr val="tx1"/>
                </a:solidFill>
                <a:latin typeface="Arial" panose="020B0604020202020204" pitchFamily="34" charset="0"/>
                <a:cs typeface="Arial" panose="020B0604020202020204" pitchFamily="34" charset="0"/>
              </a:rPr>
            </a:b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Nguyễn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triều</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err="1">
                <a:solidFill>
                  <a:schemeClr val="tx1"/>
                </a:solidFill>
                <a:latin typeface="Arial" panose="020B0604020202020204" pitchFamily="34" charset="0"/>
                <a:cs typeface="Arial" panose="020B0604020202020204" pitchFamily="34" charset="0"/>
              </a:rPr>
              <a:t>ình</a:t>
            </a:r>
            <a:r>
              <a:rPr lang="en-US" sz="2800" dirty="0">
                <a:solidFill>
                  <a:schemeClr val="tx1"/>
                </a:solidFill>
                <a:latin typeface="Arial" panose="020B0604020202020204" pitchFamily="34" charset="0"/>
                <a:cs typeface="Arial" panose="020B0604020202020204" pitchFamily="34" charset="0"/>
              </a:rPr>
              <a:t> chia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ng</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ời</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hai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ng</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ời</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ở </a:t>
            </a:r>
            <a:r>
              <a:rPr lang="en-US" sz="2800" dirty="0" err="1">
                <a:solidFill>
                  <a:schemeClr val="tx1"/>
                </a:solidFill>
                <a:latin typeface="Arial" panose="020B0604020202020204" pitchFamily="34" charset="0"/>
                <a:cs typeface="Arial" panose="020B0604020202020204" pitchFamily="34" charset="0"/>
              </a:rPr>
              <a:t>thứ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thấp</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coi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a:t>
            </a:r>
            <a:r>
              <a:rPr lang="vi-VN" sz="2800" dirty="0">
                <a:solidFill>
                  <a:schemeClr val="tx1"/>
                </a:solidFill>
                <a:latin typeface="Arial" panose="020B0604020202020204" pitchFamily="34" charset="0"/>
                <a:cs typeface="Arial" panose="020B0604020202020204" pitchFamily="34" charset="0"/>
              </a:rPr>
              <a:t>ư</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đư</a:t>
            </a:r>
            <a:r>
              <a:rPr lang="en-US" sz="2800" dirty="0" err="1">
                <a:solidFill>
                  <a:schemeClr val="tx1"/>
                </a:solidFill>
                <a:latin typeface="Arial" panose="020B0604020202020204" pitchFamily="34" charset="0"/>
                <a:cs typeface="Arial" panose="020B0604020202020204" pitchFamily="34" charset="0"/>
              </a:rPr>
              <a:t>ợc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lấy</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thêm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gọi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Số</a:t>
            </a:r>
            <a:r>
              <a:rPr lang="en-US" sz="2800" dirty="0">
                <a:solidFill>
                  <a:schemeClr val="tx1"/>
                </a:solidFill>
                <a:latin typeface="Arial" panose="020B0604020202020204" pitchFamily="34" charset="0"/>
                <a:cs typeface="Arial" panose="020B0604020202020204" pitchFamily="34" charset="0"/>
              </a:rPr>
              <a:t> 2896 </a:t>
            </a:r>
            <a:r>
              <a:rPr lang="en-US" sz="2800" dirty="0" err="1">
                <a:solidFill>
                  <a:schemeClr val="tx1"/>
                </a:solidFill>
                <a:latin typeface="Arial" panose="020B0604020202020204" pitchFamily="34" charset="0"/>
                <a:cs typeface="Arial" panose="020B0604020202020204" pitchFamily="34" charset="0"/>
              </a:rPr>
              <a:t>thống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kê</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bài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bao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gồm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phó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bảng</a:t>
            </a:r>
            <a:r>
              <a:rPr lang="en-US" sz="2800" dirty="0">
                <a:solidFill>
                  <a:schemeClr val="tx1"/>
                </a:solidFill>
                <a:latin typeface="Arial" panose="020B0604020202020204" pitchFamily="34" charset="0"/>
                <a:cs typeface="Arial" panose="020B0604020202020204" pitchFamily="34" charset="0"/>
              </a:rPr>
              <a:t>.</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2896 </a:t>
            </a:r>
            <a:r>
              <a:rPr lang="en-US" sz="2800" dirty="0" err="1">
                <a:solidFill>
                  <a:schemeClr val="tx1"/>
                </a:solidFill>
                <a:latin typeface="Arial" panose="020B0604020202020204" pitchFamily="34" charset="0"/>
                <a:cs typeface="Arial" panose="020B0604020202020204" pitchFamily="34" charset="0"/>
              </a:rPr>
              <a:t>vị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46 </a:t>
            </a:r>
            <a:r>
              <a:rPr lang="en-US" sz="2800" dirty="0" err="1">
                <a:solidFill>
                  <a:schemeClr val="tx1"/>
                </a:solidFill>
                <a:latin typeface="Arial" panose="020B0604020202020204" pitchFamily="34" charset="0"/>
                <a:cs typeface="Arial" panose="020B0604020202020204" pitchFamily="34" charset="0"/>
              </a:rPr>
              <a:t>vị</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cao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về</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học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vấn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thời</a:t>
            </a:r>
            <a:r>
              <a:rPr lang="en-US" sz="2800" dirty="0">
                <a:solidFill>
                  <a:schemeClr val="tx1"/>
                </a:solidFill>
                <a:latin typeface="Arial" panose="020B0604020202020204" pitchFamily="34" charset="0"/>
                <a:cs typeface="Arial" panose="020B0604020202020204" pitchFamily="34" charset="0"/>
              </a:rPr>
              <a:t> x</a:t>
            </a:r>
            <a:r>
              <a:rPr lang="vi-VN" sz="2800" dirty="0">
                <a:solidFill>
                  <a:schemeClr val="tx1"/>
                </a:solidFill>
                <a:latin typeface="Arial" panose="020B0604020202020204" pitchFamily="34" charset="0"/>
                <a:cs typeface="Arial" panose="020B0604020202020204" pitchFamily="34" charset="0"/>
              </a:rPr>
              <a:t>ư</a:t>
            </a:r>
            <a:r>
              <a:rPr lang="en-US" sz="2800" dirty="0">
                <a:solidFill>
                  <a:schemeClr val="tx1"/>
                </a:solidFill>
                <a:latin typeface="Arial" panose="020B0604020202020204" pitchFamily="34" charset="0"/>
                <a:cs typeface="Arial" panose="020B0604020202020204" pitchFamily="34" charset="0"/>
              </a:rPr>
              <a:t>a.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triều</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err="1">
                <a:solidFill>
                  <a:schemeClr val="tx1"/>
                </a:solidFill>
                <a:latin typeface="Arial" panose="020B0604020202020204" pitchFamily="34" charset="0"/>
                <a:cs typeface="Arial" panose="020B0604020202020204" pitchFamily="34" charset="0"/>
              </a:rPr>
              <a:t>ại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lấy</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ng</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ời</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cao</a:t>
            </a:r>
            <a:r>
              <a:rPr lang="en-US" sz="2800" dirty="0">
                <a:solidFill>
                  <a:schemeClr val="tx1"/>
                </a:solidFill>
                <a:latin typeface="Arial" panose="020B0604020202020204" pitchFamily="34" charset="0"/>
                <a:cs typeface="Arial" panose="020B0604020202020204" pitchFamily="34" charset="0"/>
              </a:rPr>
              <a:t> h</a:t>
            </a:r>
            <a:r>
              <a:rPr lang="vi-VN" sz="2800" dirty="0">
                <a:solidFill>
                  <a:schemeClr val="tx1"/>
                </a:solidFill>
                <a:latin typeface="Arial" panose="020B0604020202020204" pitchFamily="34" charset="0"/>
                <a:cs typeface="Arial" panose="020B0604020202020204" pitchFamily="34" charset="0"/>
              </a:rPr>
              <a:t>ơ</a:t>
            </a:r>
            <a:r>
              <a:rPr lang="en-US" sz="2800" dirty="0">
                <a:solidFill>
                  <a:schemeClr val="tx1"/>
                </a:solidFill>
                <a:latin typeface="Arial" panose="020B0604020202020204" pitchFamily="34" charset="0"/>
                <a:cs typeface="Arial" panose="020B0604020202020204" pitchFamily="34" charset="0"/>
              </a:rPr>
              <a:t>n </a:t>
            </a:r>
            <a:r>
              <a:rPr lang="en-US" sz="2800" dirty="0" err="1">
                <a:solidFill>
                  <a:schemeClr val="tx1"/>
                </a:solidFill>
                <a:latin typeface="Arial" panose="020B0604020202020204" pitchFamily="34" charset="0"/>
                <a:cs typeface="Arial" panose="020B0604020202020204" pitchFamily="34" charset="0"/>
              </a:rPr>
              <a:t>cả</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trong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nguyên</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cao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nhãn</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thứ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thám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hoa</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thứ</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triều</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err="1">
                <a:solidFill>
                  <a:schemeClr val="tx1"/>
                </a:solidFill>
                <a:latin typeface="Arial" panose="020B0604020202020204" pitchFamily="34" charset="0"/>
                <a:cs typeface="Arial" panose="020B0604020202020204" pitchFamily="34" charset="0"/>
              </a:rPr>
              <a:t>ại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tổ</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chức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thêm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một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kì</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thi</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cho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những</a:t>
            </a:r>
            <a:r>
              <a:rPr lang="en-US" sz="2800" dirty="0">
                <a:solidFill>
                  <a:schemeClr val="tx1"/>
                </a:solidFill>
                <a:latin typeface="Arial" panose="020B0604020202020204" pitchFamily="34" charset="0"/>
                <a:cs typeface="Arial" panose="020B0604020202020204" pitchFamily="34" charset="0"/>
              </a:rPr>
              <a:t> ng</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ời</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ã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tiến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sĩ</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ể </a:t>
            </a:r>
            <a:r>
              <a:rPr lang="en-US" sz="2800" dirty="0" err="1">
                <a:solidFill>
                  <a:schemeClr val="tx1"/>
                </a:solidFill>
                <a:latin typeface="Arial" panose="020B0604020202020204" pitchFamily="34" charset="0"/>
                <a:cs typeface="Arial" panose="020B0604020202020204" pitchFamily="34" charset="0"/>
              </a:rPr>
              <a:t>chọn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nguyên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nhãn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thám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hoa</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Triều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Nguyễn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không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có</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danh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hiệu</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trạng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nguyên</a:t>
            </a:r>
            <a:r>
              <a:rPr lang="en-US" sz="2800" dirty="0">
                <a:solidFill>
                  <a:schemeClr val="tx1"/>
                </a:solidFill>
                <a:latin typeface="Arial" panose="020B0604020202020204" pitchFamily="34" charset="0"/>
                <a:cs typeface="Arial" panose="020B0604020202020204" pitchFamily="34" charset="0"/>
              </a:rPr>
              <a:t>: ng</a:t>
            </a:r>
            <a:r>
              <a:rPr lang="vi-VN" sz="2800" dirty="0">
                <a:solidFill>
                  <a:schemeClr val="tx1"/>
                </a:solidFill>
                <a:latin typeface="Arial" panose="020B0604020202020204" pitchFamily="34" charset="0"/>
                <a:cs typeface="Arial" panose="020B0604020202020204" pitchFamily="34" charset="0"/>
              </a:rPr>
              <a:t>ư</a:t>
            </a:r>
            <a:r>
              <a:rPr lang="en-US" sz="2800" dirty="0" err="1">
                <a:solidFill>
                  <a:schemeClr val="tx1"/>
                </a:solidFill>
                <a:latin typeface="Arial" panose="020B0604020202020204" pitchFamily="34" charset="0"/>
                <a:cs typeface="Arial" panose="020B0604020202020204" pitchFamily="34" charset="0"/>
              </a:rPr>
              <a:t>ời</a:t>
            </a:r>
            <a:r>
              <a:rPr lang="en-US" sz="2800" dirty="0">
                <a:solidFill>
                  <a:schemeClr val="tx1"/>
                </a:solidFill>
                <a:latin typeface="Arial" panose="020B0604020202020204" pitchFamily="34" charset="0"/>
                <a:cs typeface="Arial" panose="020B0604020202020204" pitchFamily="34" charset="0"/>
              </a:rPr>
              <a:t> </a:t>
            </a:r>
            <a:r>
              <a:rPr lang="vi-VN" sz="2800" dirty="0">
                <a:solidFill>
                  <a:schemeClr val="tx1"/>
                </a:solidFill>
                <a:latin typeface="Arial" panose="020B0604020202020204" pitchFamily="34" charset="0"/>
                <a:cs typeface="Arial" panose="020B0604020202020204" pitchFamily="34" charset="0"/>
              </a:rPr>
              <a:t>đ</a:t>
            </a:r>
            <a:r>
              <a:rPr lang="en-US" sz="2800" dirty="0">
                <a:solidFill>
                  <a:schemeClr val="tx1"/>
                </a:solidFill>
                <a:latin typeface="Arial" panose="020B0604020202020204" pitchFamily="34" charset="0"/>
                <a:cs typeface="Arial" panose="020B0604020202020204" pitchFamily="34" charset="0"/>
              </a:rPr>
              <a:t>ỗ </a:t>
            </a:r>
            <a:r>
              <a:rPr lang="en-US" sz="2800" dirty="0" err="1">
                <a:solidFill>
                  <a:schemeClr val="tx1"/>
                </a:solidFill>
                <a:latin typeface="Arial" panose="020B0604020202020204" pitchFamily="34" charset="0"/>
                <a:cs typeface="Arial" panose="020B0604020202020204" pitchFamily="34" charset="0"/>
              </a:rPr>
              <a:t>cao</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nhất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là</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bảng</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nhãn</a:t>
            </a:r>
            <a:r>
              <a:rPr lang="en-US" sz="2800" dirty="0">
                <a:solidFill>
                  <a:schemeClr val="tx1"/>
                </a:solidFill>
                <a:latin typeface="Arial" panose="020B0604020202020204" pitchFamily="34" charset="0"/>
                <a:cs typeface="Arial" panose="020B0604020202020204" pitchFamily="34" charset="0"/>
              </a:rPr>
              <a:t>.</a:t>
            </a:r>
          </a:p>
        </p:txBody>
      </p:sp>
      <p:grpSp>
        <p:nvGrpSpPr>
          <p:cNvPr id="3" name="Google Shape;1708;p35"/>
          <p:cNvGrpSpPr/>
          <p:nvPr/>
        </p:nvGrpSpPr>
        <p:grpSpPr>
          <a:xfrm>
            <a:off x="0" y="3484469"/>
            <a:ext cx="802725" cy="3034716"/>
            <a:chOff x="11803225" y="4025991"/>
            <a:chExt cx="295576" cy="1117512"/>
          </a:xfrm>
        </p:grpSpPr>
        <p:sp>
          <p:nvSpPr>
            <p:cNvPr id="4" name="Google Shape;1709;p35"/>
            <p:cNvSpPr/>
            <p:nvPr/>
          </p:nvSpPr>
          <p:spPr>
            <a:xfrm>
              <a:off x="11803225" y="4504913"/>
              <a:ext cx="144365" cy="123452"/>
            </a:xfrm>
            <a:custGeom>
              <a:avLst/>
              <a:gdLst/>
              <a:ahLst/>
              <a:cxnLst/>
              <a:rect l="l" t="t" r="r" b="b"/>
              <a:pathLst>
                <a:path w="5840" h="4994" extrusionOk="0">
                  <a:moveTo>
                    <a:pt x="5840" y="1"/>
                  </a:moveTo>
                  <a:lnTo>
                    <a:pt x="901" y="2586"/>
                  </a:lnTo>
                  <a:cubicBezTo>
                    <a:pt x="167" y="2981"/>
                    <a:pt x="1" y="3963"/>
                    <a:pt x="565" y="4578"/>
                  </a:cubicBezTo>
                  <a:cubicBezTo>
                    <a:pt x="820" y="4857"/>
                    <a:pt x="1164" y="4993"/>
                    <a:pt x="1508" y="4993"/>
                  </a:cubicBezTo>
                  <a:cubicBezTo>
                    <a:pt x="1897" y="4993"/>
                    <a:pt x="2285" y="4818"/>
                    <a:pt x="2539" y="4474"/>
                  </a:cubicBezTo>
                  <a:lnTo>
                    <a:pt x="584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5" name="Google Shape;1710;p35"/>
            <p:cNvSpPr/>
            <p:nvPr/>
          </p:nvSpPr>
          <p:spPr>
            <a:xfrm>
              <a:off x="11853802" y="4504270"/>
              <a:ext cx="93021" cy="80439"/>
            </a:xfrm>
            <a:custGeom>
              <a:avLst/>
              <a:gdLst/>
              <a:ahLst/>
              <a:cxnLst/>
              <a:rect l="l" t="t" r="r" b="b"/>
              <a:pathLst>
                <a:path w="3763" h="3254" extrusionOk="0">
                  <a:moveTo>
                    <a:pt x="3723" y="1"/>
                  </a:moveTo>
                  <a:cubicBezTo>
                    <a:pt x="3717" y="1"/>
                    <a:pt x="3710" y="3"/>
                    <a:pt x="3705" y="8"/>
                  </a:cubicBezTo>
                  <a:cubicBezTo>
                    <a:pt x="2459" y="1051"/>
                    <a:pt x="1237" y="2124"/>
                    <a:pt x="23" y="3203"/>
                  </a:cubicBezTo>
                  <a:cubicBezTo>
                    <a:pt x="0" y="3224"/>
                    <a:pt x="21" y="3254"/>
                    <a:pt x="46" y="3254"/>
                  </a:cubicBezTo>
                  <a:cubicBezTo>
                    <a:pt x="53" y="3254"/>
                    <a:pt x="60" y="3252"/>
                    <a:pt x="67" y="3246"/>
                  </a:cubicBezTo>
                  <a:cubicBezTo>
                    <a:pt x="1303" y="2194"/>
                    <a:pt x="2537" y="1134"/>
                    <a:pt x="3743" y="45"/>
                  </a:cubicBezTo>
                  <a:cubicBezTo>
                    <a:pt x="3763" y="27"/>
                    <a:pt x="3744" y="1"/>
                    <a:pt x="3723"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6" name="Google Shape;1711;p35"/>
            <p:cNvSpPr/>
            <p:nvPr/>
          </p:nvSpPr>
          <p:spPr>
            <a:xfrm>
              <a:off x="11944202" y="4350785"/>
              <a:ext cx="138654" cy="134378"/>
            </a:xfrm>
            <a:custGeom>
              <a:avLst/>
              <a:gdLst/>
              <a:ahLst/>
              <a:cxnLst/>
              <a:rect l="l" t="t" r="r" b="b"/>
              <a:pathLst>
                <a:path w="5609" h="5436" extrusionOk="0">
                  <a:moveTo>
                    <a:pt x="4126" y="0"/>
                  </a:moveTo>
                  <a:cubicBezTo>
                    <a:pt x="3704" y="0"/>
                    <a:pt x="3286" y="207"/>
                    <a:pt x="3040" y="600"/>
                  </a:cubicBezTo>
                  <a:lnTo>
                    <a:pt x="0" y="5436"/>
                  </a:lnTo>
                  <a:lnTo>
                    <a:pt x="4813" y="2360"/>
                  </a:lnTo>
                  <a:cubicBezTo>
                    <a:pt x="5517" y="1910"/>
                    <a:pt x="5608" y="919"/>
                    <a:pt x="5000" y="347"/>
                  </a:cubicBezTo>
                  <a:cubicBezTo>
                    <a:pt x="4751" y="113"/>
                    <a:pt x="4437" y="0"/>
                    <a:pt x="4126"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7" name="Google Shape;1712;p35"/>
            <p:cNvSpPr/>
            <p:nvPr/>
          </p:nvSpPr>
          <p:spPr>
            <a:xfrm>
              <a:off x="11946106" y="4231734"/>
              <a:ext cx="138679" cy="134403"/>
            </a:xfrm>
            <a:custGeom>
              <a:avLst/>
              <a:gdLst/>
              <a:ahLst/>
              <a:cxnLst/>
              <a:rect l="l" t="t" r="r" b="b"/>
              <a:pathLst>
                <a:path w="5610" h="5437" extrusionOk="0">
                  <a:moveTo>
                    <a:pt x="4127" y="1"/>
                  </a:moveTo>
                  <a:cubicBezTo>
                    <a:pt x="3705" y="1"/>
                    <a:pt x="3287" y="208"/>
                    <a:pt x="3040" y="600"/>
                  </a:cubicBezTo>
                  <a:lnTo>
                    <a:pt x="1" y="5437"/>
                  </a:lnTo>
                  <a:lnTo>
                    <a:pt x="4814" y="2360"/>
                  </a:lnTo>
                  <a:cubicBezTo>
                    <a:pt x="5517" y="1911"/>
                    <a:pt x="5609" y="920"/>
                    <a:pt x="5002" y="348"/>
                  </a:cubicBezTo>
                  <a:cubicBezTo>
                    <a:pt x="4752" y="114"/>
                    <a:pt x="4438" y="1"/>
                    <a:pt x="4127"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8" name="Google Shape;1713;p35"/>
            <p:cNvSpPr/>
            <p:nvPr/>
          </p:nvSpPr>
          <p:spPr>
            <a:xfrm rot="-483086">
              <a:off x="11944029" y="4108903"/>
              <a:ext cx="130478" cy="126498"/>
            </a:xfrm>
            <a:custGeom>
              <a:avLst/>
              <a:gdLst/>
              <a:ahLst/>
              <a:cxnLst/>
              <a:rect l="l" t="t" r="r" b="b"/>
              <a:pathLst>
                <a:path w="5278" h="5117" extrusionOk="0">
                  <a:moveTo>
                    <a:pt x="3881" y="0"/>
                  </a:moveTo>
                  <a:cubicBezTo>
                    <a:pt x="3485" y="0"/>
                    <a:pt x="3092" y="195"/>
                    <a:pt x="2860" y="564"/>
                  </a:cubicBezTo>
                  <a:lnTo>
                    <a:pt x="1" y="5116"/>
                  </a:lnTo>
                  <a:lnTo>
                    <a:pt x="4529" y="2221"/>
                  </a:lnTo>
                  <a:cubicBezTo>
                    <a:pt x="5191" y="1798"/>
                    <a:pt x="5278" y="865"/>
                    <a:pt x="4705" y="327"/>
                  </a:cubicBezTo>
                  <a:cubicBezTo>
                    <a:pt x="4470" y="106"/>
                    <a:pt x="4175" y="0"/>
                    <a:pt x="3881"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9" name="Google Shape;1714;p35"/>
            <p:cNvSpPr/>
            <p:nvPr/>
          </p:nvSpPr>
          <p:spPr>
            <a:xfrm>
              <a:off x="11807477" y="4349400"/>
              <a:ext cx="138654" cy="134403"/>
            </a:xfrm>
            <a:custGeom>
              <a:avLst/>
              <a:gdLst/>
              <a:ahLst/>
              <a:cxnLst/>
              <a:rect l="l" t="t" r="r" b="b"/>
              <a:pathLst>
                <a:path w="5609" h="5437" extrusionOk="0">
                  <a:moveTo>
                    <a:pt x="1484" y="1"/>
                  </a:moveTo>
                  <a:cubicBezTo>
                    <a:pt x="1173" y="1"/>
                    <a:pt x="859" y="113"/>
                    <a:pt x="609" y="348"/>
                  </a:cubicBezTo>
                  <a:cubicBezTo>
                    <a:pt x="1" y="919"/>
                    <a:pt x="93" y="1910"/>
                    <a:pt x="797" y="2359"/>
                  </a:cubicBezTo>
                  <a:lnTo>
                    <a:pt x="5609" y="5436"/>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0" name="Google Shape;1715;p35"/>
            <p:cNvSpPr/>
            <p:nvPr/>
          </p:nvSpPr>
          <p:spPr>
            <a:xfrm>
              <a:off x="11807477" y="4231734"/>
              <a:ext cx="138654" cy="134403"/>
            </a:xfrm>
            <a:custGeom>
              <a:avLst/>
              <a:gdLst/>
              <a:ahLst/>
              <a:cxnLst/>
              <a:rect l="l" t="t" r="r" b="b"/>
              <a:pathLst>
                <a:path w="5609" h="5437" extrusionOk="0">
                  <a:moveTo>
                    <a:pt x="1484" y="1"/>
                  </a:moveTo>
                  <a:cubicBezTo>
                    <a:pt x="1173" y="1"/>
                    <a:pt x="859" y="114"/>
                    <a:pt x="609" y="348"/>
                  </a:cubicBezTo>
                  <a:cubicBezTo>
                    <a:pt x="1" y="920"/>
                    <a:pt x="93" y="1911"/>
                    <a:pt x="797" y="2360"/>
                  </a:cubicBezTo>
                  <a:lnTo>
                    <a:pt x="5609" y="5437"/>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1" name="Google Shape;1716;p35"/>
            <p:cNvSpPr/>
            <p:nvPr/>
          </p:nvSpPr>
          <p:spPr>
            <a:xfrm>
              <a:off x="11807477" y="4114092"/>
              <a:ext cx="138654" cy="134378"/>
            </a:xfrm>
            <a:custGeom>
              <a:avLst/>
              <a:gdLst/>
              <a:ahLst/>
              <a:cxnLst/>
              <a:rect l="l" t="t" r="r" b="b"/>
              <a:pathLst>
                <a:path w="5609" h="5436" extrusionOk="0">
                  <a:moveTo>
                    <a:pt x="1485" y="1"/>
                  </a:moveTo>
                  <a:cubicBezTo>
                    <a:pt x="1173" y="1"/>
                    <a:pt x="859" y="114"/>
                    <a:pt x="609" y="348"/>
                  </a:cubicBezTo>
                  <a:cubicBezTo>
                    <a:pt x="1" y="919"/>
                    <a:pt x="93" y="1911"/>
                    <a:pt x="797" y="2360"/>
                  </a:cubicBezTo>
                  <a:lnTo>
                    <a:pt x="5609" y="5436"/>
                  </a:lnTo>
                  <a:lnTo>
                    <a:pt x="2570" y="599"/>
                  </a:lnTo>
                  <a:cubicBezTo>
                    <a:pt x="2324" y="207"/>
                    <a:pt x="1907" y="1"/>
                    <a:pt x="1485"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2" name="Google Shape;1717;p35"/>
            <p:cNvSpPr/>
            <p:nvPr/>
          </p:nvSpPr>
          <p:spPr>
            <a:xfrm>
              <a:off x="11906455" y="4025991"/>
              <a:ext cx="66225" cy="165822"/>
            </a:xfrm>
            <a:custGeom>
              <a:avLst/>
              <a:gdLst/>
              <a:ahLst/>
              <a:cxnLst/>
              <a:rect l="l" t="t" r="r" b="b"/>
              <a:pathLst>
                <a:path w="2679" h="6708" extrusionOk="0">
                  <a:moveTo>
                    <a:pt x="1366" y="1"/>
                  </a:moveTo>
                  <a:cubicBezTo>
                    <a:pt x="1334" y="1"/>
                    <a:pt x="1302" y="2"/>
                    <a:pt x="1270" y="4"/>
                  </a:cubicBezTo>
                  <a:cubicBezTo>
                    <a:pt x="514" y="64"/>
                    <a:pt x="0" y="798"/>
                    <a:pt x="202" y="1529"/>
                  </a:cubicBezTo>
                  <a:lnTo>
                    <a:pt x="1521" y="6708"/>
                  </a:lnTo>
                  <a:lnTo>
                    <a:pt x="2551" y="1410"/>
                  </a:lnTo>
                  <a:cubicBezTo>
                    <a:pt x="2679" y="668"/>
                    <a:pt x="2103" y="1"/>
                    <a:pt x="1366"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3" name="Google Shape;1718;p35"/>
            <p:cNvSpPr/>
            <p:nvPr/>
          </p:nvSpPr>
          <p:spPr>
            <a:xfrm>
              <a:off x="11945735" y="4172233"/>
              <a:ext cx="77275" cy="76756"/>
            </a:xfrm>
            <a:custGeom>
              <a:avLst/>
              <a:gdLst/>
              <a:ahLst/>
              <a:cxnLst/>
              <a:rect l="l" t="t" r="r" b="b"/>
              <a:pathLst>
                <a:path w="3126" h="3105" extrusionOk="0">
                  <a:moveTo>
                    <a:pt x="3079" y="0"/>
                  </a:moveTo>
                  <a:cubicBezTo>
                    <a:pt x="3072" y="0"/>
                    <a:pt x="3065" y="3"/>
                    <a:pt x="3058" y="10"/>
                  </a:cubicBezTo>
                  <a:cubicBezTo>
                    <a:pt x="2450" y="593"/>
                    <a:pt x="1867" y="1200"/>
                    <a:pt x="1278" y="1800"/>
                  </a:cubicBezTo>
                  <a:cubicBezTo>
                    <a:pt x="1015" y="2067"/>
                    <a:pt x="754" y="2333"/>
                    <a:pt x="492" y="2598"/>
                  </a:cubicBezTo>
                  <a:cubicBezTo>
                    <a:pt x="397" y="2694"/>
                    <a:pt x="52" y="2939"/>
                    <a:pt x="27" y="3085"/>
                  </a:cubicBezTo>
                  <a:lnTo>
                    <a:pt x="27" y="3085"/>
                  </a:lnTo>
                  <a:cubicBezTo>
                    <a:pt x="28" y="3078"/>
                    <a:pt x="22" y="3074"/>
                    <a:pt x="16" y="3074"/>
                  </a:cubicBezTo>
                  <a:cubicBezTo>
                    <a:pt x="12" y="3074"/>
                    <a:pt x="8" y="3076"/>
                    <a:pt x="6" y="3082"/>
                  </a:cubicBezTo>
                  <a:cubicBezTo>
                    <a:pt x="5" y="3084"/>
                    <a:pt x="4" y="3087"/>
                    <a:pt x="3" y="3090"/>
                  </a:cubicBezTo>
                  <a:cubicBezTo>
                    <a:pt x="0" y="3097"/>
                    <a:pt x="7" y="3105"/>
                    <a:pt x="15" y="3105"/>
                  </a:cubicBezTo>
                  <a:cubicBezTo>
                    <a:pt x="16" y="3105"/>
                    <a:pt x="17" y="3105"/>
                    <a:pt x="18" y="3105"/>
                  </a:cubicBezTo>
                  <a:cubicBezTo>
                    <a:pt x="97" y="3105"/>
                    <a:pt x="191" y="2984"/>
                    <a:pt x="242" y="2939"/>
                  </a:cubicBezTo>
                  <a:cubicBezTo>
                    <a:pt x="538" y="2685"/>
                    <a:pt x="804" y="2387"/>
                    <a:pt x="1078" y="2110"/>
                  </a:cubicBezTo>
                  <a:cubicBezTo>
                    <a:pt x="1751" y="1424"/>
                    <a:pt x="2420" y="732"/>
                    <a:pt x="3103" y="55"/>
                  </a:cubicBezTo>
                  <a:cubicBezTo>
                    <a:pt x="3126" y="32"/>
                    <a:pt x="3104" y="0"/>
                    <a:pt x="3079"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4" name="Google Shape;1719;p35"/>
            <p:cNvSpPr/>
            <p:nvPr/>
          </p:nvSpPr>
          <p:spPr>
            <a:xfrm>
              <a:off x="11865099" y="4170379"/>
              <a:ext cx="81996" cy="79796"/>
            </a:xfrm>
            <a:custGeom>
              <a:avLst/>
              <a:gdLst/>
              <a:ahLst/>
              <a:cxnLst/>
              <a:rect l="l" t="t" r="r" b="b"/>
              <a:pathLst>
                <a:path w="3317" h="3228" extrusionOk="0">
                  <a:moveTo>
                    <a:pt x="12" y="0"/>
                  </a:moveTo>
                  <a:cubicBezTo>
                    <a:pt x="6" y="0"/>
                    <a:pt x="0" y="9"/>
                    <a:pt x="6" y="15"/>
                  </a:cubicBezTo>
                  <a:cubicBezTo>
                    <a:pt x="1073" y="1092"/>
                    <a:pt x="2158" y="2150"/>
                    <a:pt x="3239" y="3217"/>
                  </a:cubicBezTo>
                  <a:cubicBezTo>
                    <a:pt x="3247" y="3224"/>
                    <a:pt x="3255" y="3227"/>
                    <a:pt x="3263" y="3227"/>
                  </a:cubicBezTo>
                  <a:cubicBezTo>
                    <a:pt x="3292" y="3227"/>
                    <a:pt x="3317" y="3190"/>
                    <a:pt x="3290" y="3164"/>
                  </a:cubicBezTo>
                  <a:cubicBezTo>
                    <a:pt x="2201" y="2108"/>
                    <a:pt x="1119" y="1047"/>
                    <a:pt x="17" y="3"/>
                  </a:cubicBezTo>
                  <a:cubicBezTo>
                    <a:pt x="16" y="1"/>
                    <a:pt x="14" y="0"/>
                    <a:pt x="12"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5" name="Google Shape;1720;p35"/>
            <p:cNvSpPr/>
            <p:nvPr/>
          </p:nvSpPr>
          <p:spPr>
            <a:xfrm>
              <a:off x="11945488" y="4288416"/>
              <a:ext cx="79524" cy="78165"/>
            </a:xfrm>
            <a:custGeom>
              <a:avLst/>
              <a:gdLst/>
              <a:ahLst/>
              <a:cxnLst/>
              <a:rect l="l" t="t" r="r" b="b"/>
              <a:pathLst>
                <a:path w="3217" h="3162" extrusionOk="0">
                  <a:moveTo>
                    <a:pt x="3178" y="0"/>
                  </a:moveTo>
                  <a:cubicBezTo>
                    <a:pt x="3171" y="0"/>
                    <a:pt x="3165" y="3"/>
                    <a:pt x="3159" y="9"/>
                  </a:cubicBezTo>
                  <a:cubicBezTo>
                    <a:pt x="2106" y="1042"/>
                    <a:pt x="1031" y="2061"/>
                    <a:pt x="14" y="3130"/>
                  </a:cubicBezTo>
                  <a:cubicBezTo>
                    <a:pt x="1" y="3143"/>
                    <a:pt x="13" y="3161"/>
                    <a:pt x="27" y="3161"/>
                  </a:cubicBezTo>
                  <a:cubicBezTo>
                    <a:pt x="31" y="3161"/>
                    <a:pt x="35" y="3160"/>
                    <a:pt x="39" y="3156"/>
                  </a:cubicBezTo>
                  <a:cubicBezTo>
                    <a:pt x="1106" y="2136"/>
                    <a:pt x="2165" y="1101"/>
                    <a:pt x="3197" y="46"/>
                  </a:cubicBezTo>
                  <a:cubicBezTo>
                    <a:pt x="3216" y="27"/>
                    <a:pt x="3199" y="0"/>
                    <a:pt x="3178"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6" name="Google Shape;1721;p35"/>
            <p:cNvSpPr/>
            <p:nvPr/>
          </p:nvSpPr>
          <p:spPr>
            <a:xfrm>
              <a:off x="11862923" y="4285005"/>
              <a:ext cx="84641" cy="82120"/>
            </a:xfrm>
            <a:custGeom>
              <a:avLst/>
              <a:gdLst/>
              <a:ahLst/>
              <a:cxnLst/>
              <a:rect l="l" t="t" r="r" b="b"/>
              <a:pathLst>
                <a:path w="3424" h="3322" extrusionOk="0">
                  <a:moveTo>
                    <a:pt x="24" y="0"/>
                  </a:moveTo>
                  <a:cubicBezTo>
                    <a:pt x="11" y="0"/>
                    <a:pt x="0" y="17"/>
                    <a:pt x="12" y="29"/>
                  </a:cubicBezTo>
                  <a:cubicBezTo>
                    <a:pt x="1078" y="1160"/>
                    <a:pt x="2219" y="2230"/>
                    <a:pt x="3338" y="3311"/>
                  </a:cubicBezTo>
                  <a:cubicBezTo>
                    <a:pt x="3346" y="3319"/>
                    <a:pt x="3356" y="3322"/>
                    <a:pt x="3365" y="3322"/>
                  </a:cubicBezTo>
                  <a:cubicBezTo>
                    <a:pt x="3396" y="3322"/>
                    <a:pt x="3423" y="3282"/>
                    <a:pt x="3395" y="3253"/>
                  </a:cubicBezTo>
                  <a:cubicBezTo>
                    <a:pt x="2313" y="2136"/>
                    <a:pt x="1167" y="1071"/>
                    <a:pt x="35" y="5"/>
                  </a:cubicBezTo>
                  <a:cubicBezTo>
                    <a:pt x="32" y="2"/>
                    <a:pt x="28" y="0"/>
                    <a:pt x="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7" name="Google Shape;1722;p35"/>
            <p:cNvSpPr/>
            <p:nvPr/>
          </p:nvSpPr>
          <p:spPr>
            <a:xfrm>
              <a:off x="11946996" y="4395404"/>
              <a:ext cx="86817" cy="87089"/>
            </a:xfrm>
            <a:custGeom>
              <a:avLst/>
              <a:gdLst/>
              <a:ahLst/>
              <a:cxnLst/>
              <a:rect l="l" t="t" r="r" b="b"/>
              <a:pathLst>
                <a:path w="3512" h="3523" extrusionOk="0">
                  <a:moveTo>
                    <a:pt x="3466" y="1"/>
                  </a:moveTo>
                  <a:cubicBezTo>
                    <a:pt x="3460" y="1"/>
                    <a:pt x="3453" y="3"/>
                    <a:pt x="3446" y="9"/>
                  </a:cubicBezTo>
                  <a:cubicBezTo>
                    <a:pt x="2292" y="1152"/>
                    <a:pt x="1141" y="2302"/>
                    <a:pt x="20" y="3477"/>
                  </a:cubicBezTo>
                  <a:cubicBezTo>
                    <a:pt x="1" y="3496"/>
                    <a:pt x="18" y="3523"/>
                    <a:pt x="39" y="3523"/>
                  </a:cubicBezTo>
                  <a:cubicBezTo>
                    <a:pt x="46" y="3523"/>
                    <a:pt x="52" y="3520"/>
                    <a:pt x="58" y="3514"/>
                  </a:cubicBezTo>
                  <a:cubicBezTo>
                    <a:pt x="1222" y="2383"/>
                    <a:pt x="2360" y="1220"/>
                    <a:pt x="3490" y="54"/>
                  </a:cubicBezTo>
                  <a:cubicBezTo>
                    <a:pt x="3511" y="32"/>
                    <a:pt x="3490" y="1"/>
                    <a:pt x="3466"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8" name="Google Shape;1723;p35"/>
            <p:cNvSpPr/>
            <p:nvPr/>
          </p:nvSpPr>
          <p:spPr>
            <a:xfrm>
              <a:off x="11945240" y="4506149"/>
              <a:ext cx="153561" cy="117939"/>
            </a:xfrm>
            <a:custGeom>
              <a:avLst/>
              <a:gdLst/>
              <a:ahLst/>
              <a:cxnLst/>
              <a:rect l="l" t="t" r="r" b="b"/>
              <a:pathLst>
                <a:path w="6212" h="4771" extrusionOk="0">
                  <a:moveTo>
                    <a:pt x="0" y="1"/>
                  </a:moveTo>
                  <a:lnTo>
                    <a:pt x="3732" y="4326"/>
                  </a:lnTo>
                  <a:cubicBezTo>
                    <a:pt x="3989" y="4624"/>
                    <a:pt x="4345" y="4770"/>
                    <a:pt x="4700" y="4770"/>
                  </a:cubicBezTo>
                  <a:cubicBezTo>
                    <a:pt x="5099" y="4770"/>
                    <a:pt x="5497" y="4586"/>
                    <a:pt x="5750" y="4224"/>
                  </a:cubicBezTo>
                  <a:cubicBezTo>
                    <a:pt x="6212" y="3564"/>
                    <a:pt x="5956" y="2646"/>
                    <a:pt x="5220" y="2319"/>
                  </a:cubicBezTo>
                  <a:lnTo>
                    <a:pt x="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9" name="Google Shape;1724;p35"/>
            <p:cNvSpPr/>
            <p:nvPr/>
          </p:nvSpPr>
          <p:spPr>
            <a:xfrm>
              <a:off x="11948207" y="4508720"/>
              <a:ext cx="98756" cy="73196"/>
            </a:xfrm>
            <a:custGeom>
              <a:avLst/>
              <a:gdLst/>
              <a:ahLst/>
              <a:cxnLst/>
              <a:rect l="l" t="t" r="r" b="b"/>
              <a:pathLst>
                <a:path w="3995" h="2961" extrusionOk="0">
                  <a:moveTo>
                    <a:pt x="35" y="0"/>
                  </a:moveTo>
                  <a:cubicBezTo>
                    <a:pt x="14" y="0"/>
                    <a:pt x="1" y="34"/>
                    <a:pt x="23" y="51"/>
                  </a:cubicBezTo>
                  <a:cubicBezTo>
                    <a:pt x="1311" y="1040"/>
                    <a:pt x="2622" y="2002"/>
                    <a:pt x="3938" y="2955"/>
                  </a:cubicBezTo>
                  <a:cubicBezTo>
                    <a:pt x="3944" y="2959"/>
                    <a:pt x="3949" y="2961"/>
                    <a:pt x="3954" y="2961"/>
                  </a:cubicBezTo>
                  <a:cubicBezTo>
                    <a:pt x="3979" y="2961"/>
                    <a:pt x="3994" y="2921"/>
                    <a:pt x="3969" y="2902"/>
                  </a:cubicBezTo>
                  <a:cubicBezTo>
                    <a:pt x="2673" y="1922"/>
                    <a:pt x="1372" y="948"/>
                    <a:pt x="49" y="5"/>
                  </a:cubicBezTo>
                  <a:cubicBezTo>
                    <a:pt x="44" y="2"/>
                    <a:pt x="39" y="0"/>
                    <a:pt x="35"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0" name="Google Shape;1725;p35"/>
            <p:cNvSpPr/>
            <p:nvPr/>
          </p:nvSpPr>
          <p:spPr>
            <a:xfrm>
              <a:off x="11857930" y="4398049"/>
              <a:ext cx="88572" cy="88003"/>
            </a:xfrm>
            <a:custGeom>
              <a:avLst/>
              <a:gdLst/>
              <a:ahLst/>
              <a:cxnLst/>
              <a:rect l="l" t="t" r="r" b="b"/>
              <a:pathLst>
                <a:path w="3583" h="3560" extrusionOk="0">
                  <a:moveTo>
                    <a:pt x="30" y="0"/>
                  </a:moveTo>
                  <a:cubicBezTo>
                    <a:pt x="14" y="0"/>
                    <a:pt x="0" y="20"/>
                    <a:pt x="14" y="35"/>
                  </a:cubicBezTo>
                  <a:cubicBezTo>
                    <a:pt x="1136" y="1241"/>
                    <a:pt x="2313" y="2416"/>
                    <a:pt x="3507" y="3550"/>
                  </a:cubicBezTo>
                  <a:cubicBezTo>
                    <a:pt x="3515" y="3557"/>
                    <a:pt x="3523" y="3560"/>
                    <a:pt x="3531" y="3560"/>
                  </a:cubicBezTo>
                  <a:cubicBezTo>
                    <a:pt x="3559" y="3560"/>
                    <a:pt x="3583" y="3524"/>
                    <a:pt x="3558" y="3498"/>
                  </a:cubicBezTo>
                  <a:cubicBezTo>
                    <a:pt x="2424" y="2305"/>
                    <a:pt x="1249" y="1127"/>
                    <a:pt x="43" y="6"/>
                  </a:cubicBezTo>
                  <a:cubicBezTo>
                    <a:pt x="39" y="2"/>
                    <a:pt x="34" y="0"/>
                    <a:pt x="30"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1" name="Google Shape;1726;p35"/>
            <p:cNvSpPr/>
            <p:nvPr/>
          </p:nvSpPr>
          <p:spPr>
            <a:xfrm>
              <a:off x="11943065" y="4108679"/>
              <a:ext cx="6155" cy="890192"/>
            </a:xfrm>
            <a:custGeom>
              <a:avLst/>
              <a:gdLst/>
              <a:ahLst/>
              <a:cxnLst/>
              <a:rect l="l" t="t" r="r" b="b"/>
              <a:pathLst>
                <a:path w="249" h="36011" extrusionOk="0">
                  <a:moveTo>
                    <a:pt x="124" y="0"/>
                  </a:moveTo>
                  <a:cubicBezTo>
                    <a:pt x="106" y="0"/>
                    <a:pt x="88" y="12"/>
                    <a:pt x="88" y="35"/>
                  </a:cubicBezTo>
                  <a:cubicBezTo>
                    <a:pt x="54" y="12016"/>
                    <a:pt x="1" y="24000"/>
                    <a:pt x="91" y="35978"/>
                  </a:cubicBezTo>
                  <a:cubicBezTo>
                    <a:pt x="91" y="36000"/>
                    <a:pt x="107" y="36011"/>
                    <a:pt x="124" y="36011"/>
                  </a:cubicBezTo>
                  <a:cubicBezTo>
                    <a:pt x="141" y="36011"/>
                    <a:pt x="158" y="36000"/>
                    <a:pt x="158" y="35978"/>
                  </a:cubicBezTo>
                  <a:cubicBezTo>
                    <a:pt x="248" y="24000"/>
                    <a:pt x="195" y="12015"/>
                    <a:pt x="161" y="35"/>
                  </a:cubicBezTo>
                  <a:cubicBezTo>
                    <a:pt x="161" y="12"/>
                    <a:pt x="143" y="0"/>
                    <a:pt x="1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2" name="Google Shape;1727;p35"/>
            <p:cNvSpPr/>
            <p:nvPr/>
          </p:nvSpPr>
          <p:spPr>
            <a:xfrm>
              <a:off x="11867571" y="4714883"/>
              <a:ext cx="177119" cy="428620"/>
            </a:xfrm>
            <a:custGeom>
              <a:avLst/>
              <a:gdLst/>
              <a:ahLst/>
              <a:cxnLst/>
              <a:rect l="l" t="t" r="r" b="b"/>
              <a:pathLst>
                <a:path w="7165" h="17339" extrusionOk="0">
                  <a:moveTo>
                    <a:pt x="830" y="0"/>
                  </a:moveTo>
                  <a:lnTo>
                    <a:pt x="107" y="13651"/>
                  </a:lnTo>
                  <a:cubicBezTo>
                    <a:pt x="1" y="15654"/>
                    <a:pt x="1598" y="17338"/>
                    <a:pt x="3604" y="17338"/>
                  </a:cubicBezTo>
                  <a:cubicBezTo>
                    <a:pt x="5580" y="17338"/>
                    <a:pt x="7165" y="15703"/>
                    <a:pt x="7104" y="13728"/>
                  </a:cubicBezTo>
                  <a:lnTo>
                    <a:pt x="6682" y="0"/>
                  </a:lnTo>
                  <a:close/>
                </a:path>
              </a:pathLst>
            </a:custGeom>
            <a:solidFill>
              <a:srgbClr val="B88C5D"/>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3" name="Google Shape;1728;p35"/>
            <p:cNvSpPr/>
            <p:nvPr/>
          </p:nvSpPr>
          <p:spPr>
            <a:xfrm>
              <a:off x="11885913" y="4780687"/>
              <a:ext cx="149556" cy="3634"/>
            </a:xfrm>
            <a:custGeom>
              <a:avLst/>
              <a:gdLst/>
              <a:ahLst/>
              <a:cxnLst/>
              <a:rect l="l" t="t" r="r" b="b"/>
              <a:pathLst>
                <a:path w="6050" h="147" extrusionOk="0">
                  <a:moveTo>
                    <a:pt x="3026" y="0"/>
                  </a:moveTo>
                  <a:cubicBezTo>
                    <a:pt x="1354" y="0"/>
                    <a:pt x="0" y="32"/>
                    <a:pt x="0" y="73"/>
                  </a:cubicBezTo>
                  <a:cubicBezTo>
                    <a:pt x="0" y="113"/>
                    <a:pt x="1354" y="147"/>
                    <a:pt x="3026" y="147"/>
                  </a:cubicBezTo>
                  <a:cubicBezTo>
                    <a:pt x="4696" y="147"/>
                    <a:pt x="6050" y="113"/>
                    <a:pt x="6050" y="73"/>
                  </a:cubicBezTo>
                  <a:cubicBezTo>
                    <a:pt x="6050" y="32"/>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4" name="Google Shape;1729;p35"/>
            <p:cNvSpPr/>
            <p:nvPr/>
          </p:nvSpPr>
          <p:spPr>
            <a:xfrm>
              <a:off x="11885913" y="4812378"/>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5" name="Google Shape;1730;p35"/>
            <p:cNvSpPr/>
            <p:nvPr/>
          </p:nvSpPr>
          <p:spPr>
            <a:xfrm>
              <a:off x="11885913" y="4846565"/>
              <a:ext cx="149556" cy="3683"/>
            </a:xfrm>
            <a:custGeom>
              <a:avLst/>
              <a:gdLst/>
              <a:ahLst/>
              <a:cxnLst/>
              <a:rect l="l" t="t" r="r" b="b"/>
              <a:pathLst>
                <a:path w="6050" h="149" extrusionOk="0">
                  <a:moveTo>
                    <a:pt x="3026" y="0"/>
                  </a:moveTo>
                  <a:cubicBezTo>
                    <a:pt x="1354" y="0"/>
                    <a:pt x="0" y="34"/>
                    <a:pt x="0" y="75"/>
                  </a:cubicBezTo>
                  <a:cubicBezTo>
                    <a:pt x="0" y="115"/>
                    <a:pt x="1354" y="148"/>
                    <a:pt x="3026" y="148"/>
                  </a:cubicBezTo>
                  <a:cubicBezTo>
                    <a:pt x="4696" y="148"/>
                    <a:pt x="6050" y="115"/>
                    <a:pt x="6050" y="75"/>
                  </a:cubicBezTo>
                  <a:cubicBezTo>
                    <a:pt x="6050" y="34"/>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6" name="Google Shape;1731;p35"/>
            <p:cNvSpPr/>
            <p:nvPr/>
          </p:nvSpPr>
          <p:spPr>
            <a:xfrm>
              <a:off x="11885913" y="4885598"/>
              <a:ext cx="149556" cy="3683"/>
            </a:xfrm>
            <a:custGeom>
              <a:avLst/>
              <a:gdLst/>
              <a:ahLst/>
              <a:cxnLst/>
              <a:rect l="l" t="t" r="r" b="b"/>
              <a:pathLst>
                <a:path w="6050" h="149" extrusionOk="0">
                  <a:moveTo>
                    <a:pt x="3026" y="1"/>
                  </a:moveTo>
                  <a:cubicBezTo>
                    <a:pt x="1354" y="1"/>
                    <a:pt x="0" y="34"/>
                    <a:pt x="0" y="74"/>
                  </a:cubicBezTo>
                  <a:cubicBezTo>
                    <a:pt x="0" y="115"/>
                    <a:pt x="1354" y="148"/>
                    <a:pt x="3026" y="148"/>
                  </a:cubicBezTo>
                  <a:cubicBezTo>
                    <a:pt x="4696" y="148"/>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7" name="Google Shape;1732;p35"/>
            <p:cNvSpPr/>
            <p:nvPr/>
          </p:nvSpPr>
          <p:spPr>
            <a:xfrm>
              <a:off x="11885913" y="4924631"/>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3"/>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grpSp>
    </p:spTree>
    <p:extLst>
      <p:ext uri="{BB962C8B-B14F-4D97-AF65-F5344CB8AC3E}">
        <p14:creationId xmlns:p14="http://schemas.microsoft.com/office/powerpoint/2010/main" val="504668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1693" y="376082"/>
            <a:ext cx="11595848" cy="1200329"/>
          </a:xfrm>
          <a:prstGeom prst="rect">
            <a:avLst/>
          </a:prstGeom>
        </p:spPr>
        <p:txBody>
          <a:bodyPr wrap="square">
            <a:spAutoFit/>
          </a:bodyPr>
          <a:lstStyle/>
          <a:p>
            <a:pPr algn="just"/>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giúp</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hiểu</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về</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truyền</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thống</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hóa</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Việt</a:t>
            </a:r>
            <a:r>
              <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Nam ?</a:t>
            </a:r>
          </a:p>
        </p:txBody>
      </p:sp>
      <p:pic>
        <p:nvPicPr>
          <p:cNvPr id="3" name="Picture 2" descr="https://i.pinimg.com/564x/8b/b5/48/8bb54801ec2aaed0d749a12d5d87589f.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9332260" y="4211089"/>
            <a:ext cx="3498276" cy="35913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1708;p35"/>
          <p:cNvGrpSpPr/>
          <p:nvPr/>
        </p:nvGrpSpPr>
        <p:grpSpPr>
          <a:xfrm>
            <a:off x="143662" y="2526233"/>
            <a:ext cx="802725" cy="3034716"/>
            <a:chOff x="11803225" y="4025991"/>
            <a:chExt cx="295576" cy="1117512"/>
          </a:xfrm>
        </p:grpSpPr>
        <p:sp>
          <p:nvSpPr>
            <p:cNvPr id="5" name="Google Shape;1709;p35"/>
            <p:cNvSpPr/>
            <p:nvPr/>
          </p:nvSpPr>
          <p:spPr>
            <a:xfrm>
              <a:off x="11803225" y="4504913"/>
              <a:ext cx="144365" cy="123452"/>
            </a:xfrm>
            <a:custGeom>
              <a:avLst/>
              <a:gdLst/>
              <a:ahLst/>
              <a:cxnLst/>
              <a:rect l="l" t="t" r="r" b="b"/>
              <a:pathLst>
                <a:path w="5840" h="4994" extrusionOk="0">
                  <a:moveTo>
                    <a:pt x="5840" y="1"/>
                  </a:moveTo>
                  <a:lnTo>
                    <a:pt x="901" y="2586"/>
                  </a:lnTo>
                  <a:cubicBezTo>
                    <a:pt x="167" y="2981"/>
                    <a:pt x="1" y="3963"/>
                    <a:pt x="565" y="4578"/>
                  </a:cubicBezTo>
                  <a:cubicBezTo>
                    <a:pt x="820" y="4857"/>
                    <a:pt x="1164" y="4993"/>
                    <a:pt x="1508" y="4993"/>
                  </a:cubicBezTo>
                  <a:cubicBezTo>
                    <a:pt x="1897" y="4993"/>
                    <a:pt x="2285" y="4818"/>
                    <a:pt x="2539" y="4474"/>
                  </a:cubicBezTo>
                  <a:lnTo>
                    <a:pt x="584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6" name="Google Shape;1710;p35"/>
            <p:cNvSpPr/>
            <p:nvPr/>
          </p:nvSpPr>
          <p:spPr>
            <a:xfrm>
              <a:off x="11853802" y="4504270"/>
              <a:ext cx="93021" cy="80439"/>
            </a:xfrm>
            <a:custGeom>
              <a:avLst/>
              <a:gdLst/>
              <a:ahLst/>
              <a:cxnLst/>
              <a:rect l="l" t="t" r="r" b="b"/>
              <a:pathLst>
                <a:path w="3763" h="3254" extrusionOk="0">
                  <a:moveTo>
                    <a:pt x="3723" y="1"/>
                  </a:moveTo>
                  <a:cubicBezTo>
                    <a:pt x="3717" y="1"/>
                    <a:pt x="3710" y="3"/>
                    <a:pt x="3705" y="8"/>
                  </a:cubicBezTo>
                  <a:cubicBezTo>
                    <a:pt x="2459" y="1051"/>
                    <a:pt x="1237" y="2124"/>
                    <a:pt x="23" y="3203"/>
                  </a:cubicBezTo>
                  <a:cubicBezTo>
                    <a:pt x="0" y="3224"/>
                    <a:pt x="21" y="3254"/>
                    <a:pt x="46" y="3254"/>
                  </a:cubicBezTo>
                  <a:cubicBezTo>
                    <a:pt x="53" y="3254"/>
                    <a:pt x="60" y="3252"/>
                    <a:pt x="67" y="3246"/>
                  </a:cubicBezTo>
                  <a:cubicBezTo>
                    <a:pt x="1303" y="2194"/>
                    <a:pt x="2537" y="1134"/>
                    <a:pt x="3743" y="45"/>
                  </a:cubicBezTo>
                  <a:cubicBezTo>
                    <a:pt x="3763" y="27"/>
                    <a:pt x="3744" y="1"/>
                    <a:pt x="3723"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7" name="Google Shape;1711;p35"/>
            <p:cNvSpPr/>
            <p:nvPr/>
          </p:nvSpPr>
          <p:spPr>
            <a:xfrm>
              <a:off x="11944202" y="4350785"/>
              <a:ext cx="138654" cy="134378"/>
            </a:xfrm>
            <a:custGeom>
              <a:avLst/>
              <a:gdLst/>
              <a:ahLst/>
              <a:cxnLst/>
              <a:rect l="l" t="t" r="r" b="b"/>
              <a:pathLst>
                <a:path w="5609" h="5436" extrusionOk="0">
                  <a:moveTo>
                    <a:pt x="4126" y="0"/>
                  </a:moveTo>
                  <a:cubicBezTo>
                    <a:pt x="3704" y="0"/>
                    <a:pt x="3286" y="207"/>
                    <a:pt x="3040" y="600"/>
                  </a:cubicBezTo>
                  <a:lnTo>
                    <a:pt x="0" y="5436"/>
                  </a:lnTo>
                  <a:lnTo>
                    <a:pt x="4813" y="2360"/>
                  </a:lnTo>
                  <a:cubicBezTo>
                    <a:pt x="5517" y="1910"/>
                    <a:pt x="5608" y="919"/>
                    <a:pt x="5000" y="347"/>
                  </a:cubicBezTo>
                  <a:cubicBezTo>
                    <a:pt x="4751" y="113"/>
                    <a:pt x="4437" y="0"/>
                    <a:pt x="4126"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8" name="Google Shape;1712;p35"/>
            <p:cNvSpPr/>
            <p:nvPr/>
          </p:nvSpPr>
          <p:spPr>
            <a:xfrm>
              <a:off x="11946106" y="4231734"/>
              <a:ext cx="138679" cy="134403"/>
            </a:xfrm>
            <a:custGeom>
              <a:avLst/>
              <a:gdLst/>
              <a:ahLst/>
              <a:cxnLst/>
              <a:rect l="l" t="t" r="r" b="b"/>
              <a:pathLst>
                <a:path w="5610" h="5437" extrusionOk="0">
                  <a:moveTo>
                    <a:pt x="4127" y="1"/>
                  </a:moveTo>
                  <a:cubicBezTo>
                    <a:pt x="3705" y="1"/>
                    <a:pt x="3287" y="208"/>
                    <a:pt x="3040" y="600"/>
                  </a:cubicBezTo>
                  <a:lnTo>
                    <a:pt x="1" y="5437"/>
                  </a:lnTo>
                  <a:lnTo>
                    <a:pt x="4814" y="2360"/>
                  </a:lnTo>
                  <a:cubicBezTo>
                    <a:pt x="5517" y="1911"/>
                    <a:pt x="5609" y="920"/>
                    <a:pt x="5002" y="348"/>
                  </a:cubicBezTo>
                  <a:cubicBezTo>
                    <a:pt x="4752" y="114"/>
                    <a:pt x="4438" y="1"/>
                    <a:pt x="4127"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9" name="Google Shape;1713;p35"/>
            <p:cNvSpPr/>
            <p:nvPr/>
          </p:nvSpPr>
          <p:spPr>
            <a:xfrm rot="-483086">
              <a:off x="11944029" y="4108903"/>
              <a:ext cx="130478" cy="126498"/>
            </a:xfrm>
            <a:custGeom>
              <a:avLst/>
              <a:gdLst/>
              <a:ahLst/>
              <a:cxnLst/>
              <a:rect l="l" t="t" r="r" b="b"/>
              <a:pathLst>
                <a:path w="5278" h="5117" extrusionOk="0">
                  <a:moveTo>
                    <a:pt x="3881" y="0"/>
                  </a:moveTo>
                  <a:cubicBezTo>
                    <a:pt x="3485" y="0"/>
                    <a:pt x="3092" y="195"/>
                    <a:pt x="2860" y="564"/>
                  </a:cubicBezTo>
                  <a:lnTo>
                    <a:pt x="1" y="5116"/>
                  </a:lnTo>
                  <a:lnTo>
                    <a:pt x="4529" y="2221"/>
                  </a:lnTo>
                  <a:cubicBezTo>
                    <a:pt x="5191" y="1798"/>
                    <a:pt x="5278" y="865"/>
                    <a:pt x="4705" y="327"/>
                  </a:cubicBezTo>
                  <a:cubicBezTo>
                    <a:pt x="4470" y="106"/>
                    <a:pt x="4175" y="0"/>
                    <a:pt x="3881"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0" name="Google Shape;1714;p35"/>
            <p:cNvSpPr/>
            <p:nvPr/>
          </p:nvSpPr>
          <p:spPr>
            <a:xfrm>
              <a:off x="11807477" y="4349400"/>
              <a:ext cx="138654" cy="134403"/>
            </a:xfrm>
            <a:custGeom>
              <a:avLst/>
              <a:gdLst/>
              <a:ahLst/>
              <a:cxnLst/>
              <a:rect l="l" t="t" r="r" b="b"/>
              <a:pathLst>
                <a:path w="5609" h="5437" extrusionOk="0">
                  <a:moveTo>
                    <a:pt x="1484" y="1"/>
                  </a:moveTo>
                  <a:cubicBezTo>
                    <a:pt x="1173" y="1"/>
                    <a:pt x="859" y="113"/>
                    <a:pt x="609" y="348"/>
                  </a:cubicBezTo>
                  <a:cubicBezTo>
                    <a:pt x="1" y="919"/>
                    <a:pt x="93" y="1910"/>
                    <a:pt x="797" y="2359"/>
                  </a:cubicBezTo>
                  <a:lnTo>
                    <a:pt x="5609" y="5436"/>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1" name="Google Shape;1715;p35"/>
            <p:cNvSpPr/>
            <p:nvPr/>
          </p:nvSpPr>
          <p:spPr>
            <a:xfrm>
              <a:off x="11807477" y="4231734"/>
              <a:ext cx="138654" cy="134403"/>
            </a:xfrm>
            <a:custGeom>
              <a:avLst/>
              <a:gdLst/>
              <a:ahLst/>
              <a:cxnLst/>
              <a:rect l="l" t="t" r="r" b="b"/>
              <a:pathLst>
                <a:path w="5609" h="5437" extrusionOk="0">
                  <a:moveTo>
                    <a:pt x="1484" y="1"/>
                  </a:moveTo>
                  <a:cubicBezTo>
                    <a:pt x="1173" y="1"/>
                    <a:pt x="859" y="114"/>
                    <a:pt x="609" y="348"/>
                  </a:cubicBezTo>
                  <a:cubicBezTo>
                    <a:pt x="1" y="920"/>
                    <a:pt x="93" y="1911"/>
                    <a:pt x="797" y="2360"/>
                  </a:cubicBezTo>
                  <a:lnTo>
                    <a:pt x="5609" y="5437"/>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2" name="Google Shape;1716;p35"/>
            <p:cNvSpPr/>
            <p:nvPr/>
          </p:nvSpPr>
          <p:spPr>
            <a:xfrm>
              <a:off x="11807477" y="4114092"/>
              <a:ext cx="138654" cy="134378"/>
            </a:xfrm>
            <a:custGeom>
              <a:avLst/>
              <a:gdLst/>
              <a:ahLst/>
              <a:cxnLst/>
              <a:rect l="l" t="t" r="r" b="b"/>
              <a:pathLst>
                <a:path w="5609" h="5436" extrusionOk="0">
                  <a:moveTo>
                    <a:pt x="1485" y="1"/>
                  </a:moveTo>
                  <a:cubicBezTo>
                    <a:pt x="1173" y="1"/>
                    <a:pt x="859" y="114"/>
                    <a:pt x="609" y="348"/>
                  </a:cubicBezTo>
                  <a:cubicBezTo>
                    <a:pt x="1" y="919"/>
                    <a:pt x="93" y="1911"/>
                    <a:pt x="797" y="2360"/>
                  </a:cubicBezTo>
                  <a:lnTo>
                    <a:pt x="5609" y="5436"/>
                  </a:lnTo>
                  <a:lnTo>
                    <a:pt x="2570" y="599"/>
                  </a:lnTo>
                  <a:cubicBezTo>
                    <a:pt x="2324" y="207"/>
                    <a:pt x="1907" y="1"/>
                    <a:pt x="1485"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3" name="Google Shape;1717;p35"/>
            <p:cNvSpPr/>
            <p:nvPr/>
          </p:nvSpPr>
          <p:spPr>
            <a:xfrm>
              <a:off x="11906455" y="4025991"/>
              <a:ext cx="66225" cy="165822"/>
            </a:xfrm>
            <a:custGeom>
              <a:avLst/>
              <a:gdLst/>
              <a:ahLst/>
              <a:cxnLst/>
              <a:rect l="l" t="t" r="r" b="b"/>
              <a:pathLst>
                <a:path w="2679" h="6708" extrusionOk="0">
                  <a:moveTo>
                    <a:pt x="1366" y="1"/>
                  </a:moveTo>
                  <a:cubicBezTo>
                    <a:pt x="1334" y="1"/>
                    <a:pt x="1302" y="2"/>
                    <a:pt x="1270" y="4"/>
                  </a:cubicBezTo>
                  <a:cubicBezTo>
                    <a:pt x="514" y="64"/>
                    <a:pt x="0" y="798"/>
                    <a:pt x="202" y="1529"/>
                  </a:cubicBezTo>
                  <a:lnTo>
                    <a:pt x="1521" y="6708"/>
                  </a:lnTo>
                  <a:lnTo>
                    <a:pt x="2551" y="1410"/>
                  </a:lnTo>
                  <a:cubicBezTo>
                    <a:pt x="2679" y="668"/>
                    <a:pt x="2103" y="1"/>
                    <a:pt x="1366"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4" name="Google Shape;1718;p35"/>
            <p:cNvSpPr/>
            <p:nvPr/>
          </p:nvSpPr>
          <p:spPr>
            <a:xfrm>
              <a:off x="11945735" y="4172233"/>
              <a:ext cx="77275" cy="76756"/>
            </a:xfrm>
            <a:custGeom>
              <a:avLst/>
              <a:gdLst/>
              <a:ahLst/>
              <a:cxnLst/>
              <a:rect l="l" t="t" r="r" b="b"/>
              <a:pathLst>
                <a:path w="3126" h="3105" extrusionOk="0">
                  <a:moveTo>
                    <a:pt x="3079" y="0"/>
                  </a:moveTo>
                  <a:cubicBezTo>
                    <a:pt x="3072" y="0"/>
                    <a:pt x="3065" y="3"/>
                    <a:pt x="3058" y="10"/>
                  </a:cubicBezTo>
                  <a:cubicBezTo>
                    <a:pt x="2450" y="593"/>
                    <a:pt x="1867" y="1200"/>
                    <a:pt x="1278" y="1800"/>
                  </a:cubicBezTo>
                  <a:cubicBezTo>
                    <a:pt x="1015" y="2067"/>
                    <a:pt x="754" y="2333"/>
                    <a:pt x="492" y="2598"/>
                  </a:cubicBezTo>
                  <a:cubicBezTo>
                    <a:pt x="397" y="2694"/>
                    <a:pt x="52" y="2939"/>
                    <a:pt x="27" y="3085"/>
                  </a:cubicBezTo>
                  <a:lnTo>
                    <a:pt x="27" y="3085"/>
                  </a:lnTo>
                  <a:cubicBezTo>
                    <a:pt x="28" y="3078"/>
                    <a:pt x="22" y="3074"/>
                    <a:pt x="16" y="3074"/>
                  </a:cubicBezTo>
                  <a:cubicBezTo>
                    <a:pt x="12" y="3074"/>
                    <a:pt x="8" y="3076"/>
                    <a:pt x="6" y="3082"/>
                  </a:cubicBezTo>
                  <a:cubicBezTo>
                    <a:pt x="5" y="3084"/>
                    <a:pt x="4" y="3087"/>
                    <a:pt x="3" y="3090"/>
                  </a:cubicBezTo>
                  <a:cubicBezTo>
                    <a:pt x="0" y="3097"/>
                    <a:pt x="7" y="3105"/>
                    <a:pt x="15" y="3105"/>
                  </a:cubicBezTo>
                  <a:cubicBezTo>
                    <a:pt x="16" y="3105"/>
                    <a:pt x="17" y="3105"/>
                    <a:pt x="18" y="3105"/>
                  </a:cubicBezTo>
                  <a:cubicBezTo>
                    <a:pt x="97" y="3105"/>
                    <a:pt x="191" y="2984"/>
                    <a:pt x="242" y="2939"/>
                  </a:cubicBezTo>
                  <a:cubicBezTo>
                    <a:pt x="538" y="2685"/>
                    <a:pt x="804" y="2387"/>
                    <a:pt x="1078" y="2110"/>
                  </a:cubicBezTo>
                  <a:cubicBezTo>
                    <a:pt x="1751" y="1424"/>
                    <a:pt x="2420" y="732"/>
                    <a:pt x="3103" y="55"/>
                  </a:cubicBezTo>
                  <a:cubicBezTo>
                    <a:pt x="3126" y="32"/>
                    <a:pt x="3104" y="0"/>
                    <a:pt x="3079"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5" name="Google Shape;1719;p35"/>
            <p:cNvSpPr/>
            <p:nvPr/>
          </p:nvSpPr>
          <p:spPr>
            <a:xfrm>
              <a:off x="11865099" y="4170379"/>
              <a:ext cx="81996" cy="79796"/>
            </a:xfrm>
            <a:custGeom>
              <a:avLst/>
              <a:gdLst/>
              <a:ahLst/>
              <a:cxnLst/>
              <a:rect l="l" t="t" r="r" b="b"/>
              <a:pathLst>
                <a:path w="3317" h="3228" extrusionOk="0">
                  <a:moveTo>
                    <a:pt x="12" y="0"/>
                  </a:moveTo>
                  <a:cubicBezTo>
                    <a:pt x="6" y="0"/>
                    <a:pt x="0" y="9"/>
                    <a:pt x="6" y="15"/>
                  </a:cubicBezTo>
                  <a:cubicBezTo>
                    <a:pt x="1073" y="1092"/>
                    <a:pt x="2158" y="2150"/>
                    <a:pt x="3239" y="3217"/>
                  </a:cubicBezTo>
                  <a:cubicBezTo>
                    <a:pt x="3247" y="3224"/>
                    <a:pt x="3255" y="3227"/>
                    <a:pt x="3263" y="3227"/>
                  </a:cubicBezTo>
                  <a:cubicBezTo>
                    <a:pt x="3292" y="3227"/>
                    <a:pt x="3317" y="3190"/>
                    <a:pt x="3290" y="3164"/>
                  </a:cubicBezTo>
                  <a:cubicBezTo>
                    <a:pt x="2201" y="2108"/>
                    <a:pt x="1119" y="1047"/>
                    <a:pt x="17" y="3"/>
                  </a:cubicBezTo>
                  <a:cubicBezTo>
                    <a:pt x="16" y="1"/>
                    <a:pt x="14" y="0"/>
                    <a:pt x="12"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6" name="Google Shape;1720;p35"/>
            <p:cNvSpPr/>
            <p:nvPr/>
          </p:nvSpPr>
          <p:spPr>
            <a:xfrm>
              <a:off x="11945488" y="4288416"/>
              <a:ext cx="79524" cy="78165"/>
            </a:xfrm>
            <a:custGeom>
              <a:avLst/>
              <a:gdLst/>
              <a:ahLst/>
              <a:cxnLst/>
              <a:rect l="l" t="t" r="r" b="b"/>
              <a:pathLst>
                <a:path w="3217" h="3162" extrusionOk="0">
                  <a:moveTo>
                    <a:pt x="3178" y="0"/>
                  </a:moveTo>
                  <a:cubicBezTo>
                    <a:pt x="3171" y="0"/>
                    <a:pt x="3165" y="3"/>
                    <a:pt x="3159" y="9"/>
                  </a:cubicBezTo>
                  <a:cubicBezTo>
                    <a:pt x="2106" y="1042"/>
                    <a:pt x="1031" y="2061"/>
                    <a:pt x="14" y="3130"/>
                  </a:cubicBezTo>
                  <a:cubicBezTo>
                    <a:pt x="1" y="3143"/>
                    <a:pt x="13" y="3161"/>
                    <a:pt x="27" y="3161"/>
                  </a:cubicBezTo>
                  <a:cubicBezTo>
                    <a:pt x="31" y="3161"/>
                    <a:pt x="35" y="3160"/>
                    <a:pt x="39" y="3156"/>
                  </a:cubicBezTo>
                  <a:cubicBezTo>
                    <a:pt x="1106" y="2136"/>
                    <a:pt x="2165" y="1101"/>
                    <a:pt x="3197" y="46"/>
                  </a:cubicBezTo>
                  <a:cubicBezTo>
                    <a:pt x="3216" y="27"/>
                    <a:pt x="3199" y="0"/>
                    <a:pt x="3178"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7" name="Google Shape;1721;p35"/>
            <p:cNvSpPr/>
            <p:nvPr/>
          </p:nvSpPr>
          <p:spPr>
            <a:xfrm>
              <a:off x="11862923" y="4285005"/>
              <a:ext cx="84641" cy="82120"/>
            </a:xfrm>
            <a:custGeom>
              <a:avLst/>
              <a:gdLst/>
              <a:ahLst/>
              <a:cxnLst/>
              <a:rect l="l" t="t" r="r" b="b"/>
              <a:pathLst>
                <a:path w="3424" h="3322" extrusionOk="0">
                  <a:moveTo>
                    <a:pt x="24" y="0"/>
                  </a:moveTo>
                  <a:cubicBezTo>
                    <a:pt x="11" y="0"/>
                    <a:pt x="0" y="17"/>
                    <a:pt x="12" y="29"/>
                  </a:cubicBezTo>
                  <a:cubicBezTo>
                    <a:pt x="1078" y="1160"/>
                    <a:pt x="2219" y="2230"/>
                    <a:pt x="3338" y="3311"/>
                  </a:cubicBezTo>
                  <a:cubicBezTo>
                    <a:pt x="3346" y="3319"/>
                    <a:pt x="3356" y="3322"/>
                    <a:pt x="3365" y="3322"/>
                  </a:cubicBezTo>
                  <a:cubicBezTo>
                    <a:pt x="3396" y="3322"/>
                    <a:pt x="3423" y="3282"/>
                    <a:pt x="3395" y="3253"/>
                  </a:cubicBezTo>
                  <a:cubicBezTo>
                    <a:pt x="2313" y="2136"/>
                    <a:pt x="1167" y="1071"/>
                    <a:pt x="35" y="5"/>
                  </a:cubicBezTo>
                  <a:cubicBezTo>
                    <a:pt x="32" y="2"/>
                    <a:pt x="28" y="0"/>
                    <a:pt x="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8" name="Google Shape;1722;p35"/>
            <p:cNvSpPr/>
            <p:nvPr/>
          </p:nvSpPr>
          <p:spPr>
            <a:xfrm>
              <a:off x="11946996" y="4395404"/>
              <a:ext cx="86817" cy="87089"/>
            </a:xfrm>
            <a:custGeom>
              <a:avLst/>
              <a:gdLst/>
              <a:ahLst/>
              <a:cxnLst/>
              <a:rect l="l" t="t" r="r" b="b"/>
              <a:pathLst>
                <a:path w="3512" h="3523" extrusionOk="0">
                  <a:moveTo>
                    <a:pt x="3466" y="1"/>
                  </a:moveTo>
                  <a:cubicBezTo>
                    <a:pt x="3460" y="1"/>
                    <a:pt x="3453" y="3"/>
                    <a:pt x="3446" y="9"/>
                  </a:cubicBezTo>
                  <a:cubicBezTo>
                    <a:pt x="2292" y="1152"/>
                    <a:pt x="1141" y="2302"/>
                    <a:pt x="20" y="3477"/>
                  </a:cubicBezTo>
                  <a:cubicBezTo>
                    <a:pt x="1" y="3496"/>
                    <a:pt x="18" y="3523"/>
                    <a:pt x="39" y="3523"/>
                  </a:cubicBezTo>
                  <a:cubicBezTo>
                    <a:pt x="46" y="3523"/>
                    <a:pt x="52" y="3520"/>
                    <a:pt x="58" y="3514"/>
                  </a:cubicBezTo>
                  <a:cubicBezTo>
                    <a:pt x="1222" y="2383"/>
                    <a:pt x="2360" y="1220"/>
                    <a:pt x="3490" y="54"/>
                  </a:cubicBezTo>
                  <a:cubicBezTo>
                    <a:pt x="3511" y="32"/>
                    <a:pt x="3490" y="1"/>
                    <a:pt x="3466"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9" name="Google Shape;1723;p35"/>
            <p:cNvSpPr/>
            <p:nvPr/>
          </p:nvSpPr>
          <p:spPr>
            <a:xfrm>
              <a:off x="11945240" y="4506149"/>
              <a:ext cx="153561" cy="117939"/>
            </a:xfrm>
            <a:custGeom>
              <a:avLst/>
              <a:gdLst/>
              <a:ahLst/>
              <a:cxnLst/>
              <a:rect l="l" t="t" r="r" b="b"/>
              <a:pathLst>
                <a:path w="6212" h="4771" extrusionOk="0">
                  <a:moveTo>
                    <a:pt x="0" y="1"/>
                  </a:moveTo>
                  <a:lnTo>
                    <a:pt x="3732" y="4326"/>
                  </a:lnTo>
                  <a:cubicBezTo>
                    <a:pt x="3989" y="4624"/>
                    <a:pt x="4345" y="4770"/>
                    <a:pt x="4700" y="4770"/>
                  </a:cubicBezTo>
                  <a:cubicBezTo>
                    <a:pt x="5099" y="4770"/>
                    <a:pt x="5497" y="4586"/>
                    <a:pt x="5750" y="4224"/>
                  </a:cubicBezTo>
                  <a:cubicBezTo>
                    <a:pt x="6212" y="3564"/>
                    <a:pt x="5956" y="2646"/>
                    <a:pt x="5220" y="2319"/>
                  </a:cubicBezTo>
                  <a:lnTo>
                    <a:pt x="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0" name="Google Shape;1724;p35"/>
            <p:cNvSpPr/>
            <p:nvPr/>
          </p:nvSpPr>
          <p:spPr>
            <a:xfrm>
              <a:off x="11948207" y="4508720"/>
              <a:ext cx="98756" cy="73196"/>
            </a:xfrm>
            <a:custGeom>
              <a:avLst/>
              <a:gdLst/>
              <a:ahLst/>
              <a:cxnLst/>
              <a:rect l="l" t="t" r="r" b="b"/>
              <a:pathLst>
                <a:path w="3995" h="2961" extrusionOk="0">
                  <a:moveTo>
                    <a:pt x="35" y="0"/>
                  </a:moveTo>
                  <a:cubicBezTo>
                    <a:pt x="14" y="0"/>
                    <a:pt x="1" y="34"/>
                    <a:pt x="23" y="51"/>
                  </a:cubicBezTo>
                  <a:cubicBezTo>
                    <a:pt x="1311" y="1040"/>
                    <a:pt x="2622" y="2002"/>
                    <a:pt x="3938" y="2955"/>
                  </a:cubicBezTo>
                  <a:cubicBezTo>
                    <a:pt x="3944" y="2959"/>
                    <a:pt x="3949" y="2961"/>
                    <a:pt x="3954" y="2961"/>
                  </a:cubicBezTo>
                  <a:cubicBezTo>
                    <a:pt x="3979" y="2961"/>
                    <a:pt x="3994" y="2921"/>
                    <a:pt x="3969" y="2902"/>
                  </a:cubicBezTo>
                  <a:cubicBezTo>
                    <a:pt x="2673" y="1922"/>
                    <a:pt x="1372" y="948"/>
                    <a:pt x="49" y="5"/>
                  </a:cubicBezTo>
                  <a:cubicBezTo>
                    <a:pt x="44" y="2"/>
                    <a:pt x="39" y="0"/>
                    <a:pt x="35"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1" name="Google Shape;1725;p35"/>
            <p:cNvSpPr/>
            <p:nvPr/>
          </p:nvSpPr>
          <p:spPr>
            <a:xfrm>
              <a:off x="11857930" y="4398049"/>
              <a:ext cx="88572" cy="88003"/>
            </a:xfrm>
            <a:custGeom>
              <a:avLst/>
              <a:gdLst/>
              <a:ahLst/>
              <a:cxnLst/>
              <a:rect l="l" t="t" r="r" b="b"/>
              <a:pathLst>
                <a:path w="3583" h="3560" extrusionOk="0">
                  <a:moveTo>
                    <a:pt x="30" y="0"/>
                  </a:moveTo>
                  <a:cubicBezTo>
                    <a:pt x="14" y="0"/>
                    <a:pt x="0" y="20"/>
                    <a:pt x="14" y="35"/>
                  </a:cubicBezTo>
                  <a:cubicBezTo>
                    <a:pt x="1136" y="1241"/>
                    <a:pt x="2313" y="2416"/>
                    <a:pt x="3507" y="3550"/>
                  </a:cubicBezTo>
                  <a:cubicBezTo>
                    <a:pt x="3515" y="3557"/>
                    <a:pt x="3523" y="3560"/>
                    <a:pt x="3531" y="3560"/>
                  </a:cubicBezTo>
                  <a:cubicBezTo>
                    <a:pt x="3559" y="3560"/>
                    <a:pt x="3583" y="3524"/>
                    <a:pt x="3558" y="3498"/>
                  </a:cubicBezTo>
                  <a:cubicBezTo>
                    <a:pt x="2424" y="2305"/>
                    <a:pt x="1249" y="1127"/>
                    <a:pt x="43" y="6"/>
                  </a:cubicBezTo>
                  <a:cubicBezTo>
                    <a:pt x="39" y="2"/>
                    <a:pt x="34" y="0"/>
                    <a:pt x="30"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2" name="Google Shape;1726;p35"/>
            <p:cNvSpPr/>
            <p:nvPr/>
          </p:nvSpPr>
          <p:spPr>
            <a:xfrm>
              <a:off x="11943065" y="4108679"/>
              <a:ext cx="6155" cy="890192"/>
            </a:xfrm>
            <a:custGeom>
              <a:avLst/>
              <a:gdLst/>
              <a:ahLst/>
              <a:cxnLst/>
              <a:rect l="l" t="t" r="r" b="b"/>
              <a:pathLst>
                <a:path w="249" h="36011" extrusionOk="0">
                  <a:moveTo>
                    <a:pt x="124" y="0"/>
                  </a:moveTo>
                  <a:cubicBezTo>
                    <a:pt x="106" y="0"/>
                    <a:pt x="88" y="12"/>
                    <a:pt x="88" y="35"/>
                  </a:cubicBezTo>
                  <a:cubicBezTo>
                    <a:pt x="54" y="12016"/>
                    <a:pt x="1" y="24000"/>
                    <a:pt x="91" y="35978"/>
                  </a:cubicBezTo>
                  <a:cubicBezTo>
                    <a:pt x="91" y="36000"/>
                    <a:pt x="107" y="36011"/>
                    <a:pt x="124" y="36011"/>
                  </a:cubicBezTo>
                  <a:cubicBezTo>
                    <a:pt x="141" y="36011"/>
                    <a:pt x="158" y="36000"/>
                    <a:pt x="158" y="35978"/>
                  </a:cubicBezTo>
                  <a:cubicBezTo>
                    <a:pt x="248" y="24000"/>
                    <a:pt x="195" y="12015"/>
                    <a:pt x="161" y="35"/>
                  </a:cubicBezTo>
                  <a:cubicBezTo>
                    <a:pt x="161" y="12"/>
                    <a:pt x="143" y="0"/>
                    <a:pt x="1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3" name="Google Shape;1727;p35"/>
            <p:cNvSpPr/>
            <p:nvPr/>
          </p:nvSpPr>
          <p:spPr>
            <a:xfrm>
              <a:off x="11867571" y="4714883"/>
              <a:ext cx="177119" cy="428620"/>
            </a:xfrm>
            <a:custGeom>
              <a:avLst/>
              <a:gdLst/>
              <a:ahLst/>
              <a:cxnLst/>
              <a:rect l="l" t="t" r="r" b="b"/>
              <a:pathLst>
                <a:path w="7165" h="17339" extrusionOk="0">
                  <a:moveTo>
                    <a:pt x="830" y="0"/>
                  </a:moveTo>
                  <a:lnTo>
                    <a:pt x="107" y="13651"/>
                  </a:lnTo>
                  <a:cubicBezTo>
                    <a:pt x="1" y="15654"/>
                    <a:pt x="1598" y="17338"/>
                    <a:pt x="3604" y="17338"/>
                  </a:cubicBezTo>
                  <a:cubicBezTo>
                    <a:pt x="5580" y="17338"/>
                    <a:pt x="7165" y="15703"/>
                    <a:pt x="7104" y="13728"/>
                  </a:cubicBezTo>
                  <a:lnTo>
                    <a:pt x="6682" y="0"/>
                  </a:lnTo>
                  <a:close/>
                </a:path>
              </a:pathLst>
            </a:custGeom>
            <a:solidFill>
              <a:srgbClr val="B88C5D"/>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4" name="Google Shape;1728;p35"/>
            <p:cNvSpPr/>
            <p:nvPr/>
          </p:nvSpPr>
          <p:spPr>
            <a:xfrm>
              <a:off x="11885913" y="4780687"/>
              <a:ext cx="149556" cy="3634"/>
            </a:xfrm>
            <a:custGeom>
              <a:avLst/>
              <a:gdLst/>
              <a:ahLst/>
              <a:cxnLst/>
              <a:rect l="l" t="t" r="r" b="b"/>
              <a:pathLst>
                <a:path w="6050" h="147" extrusionOk="0">
                  <a:moveTo>
                    <a:pt x="3026" y="0"/>
                  </a:moveTo>
                  <a:cubicBezTo>
                    <a:pt x="1354" y="0"/>
                    <a:pt x="0" y="32"/>
                    <a:pt x="0" y="73"/>
                  </a:cubicBezTo>
                  <a:cubicBezTo>
                    <a:pt x="0" y="113"/>
                    <a:pt x="1354" y="147"/>
                    <a:pt x="3026" y="147"/>
                  </a:cubicBezTo>
                  <a:cubicBezTo>
                    <a:pt x="4696" y="147"/>
                    <a:pt x="6050" y="113"/>
                    <a:pt x="6050" y="73"/>
                  </a:cubicBezTo>
                  <a:cubicBezTo>
                    <a:pt x="6050" y="32"/>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5" name="Google Shape;1729;p35"/>
            <p:cNvSpPr/>
            <p:nvPr/>
          </p:nvSpPr>
          <p:spPr>
            <a:xfrm>
              <a:off x="11885913" y="4812378"/>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6" name="Google Shape;1730;p35"/>
            <p:cNvSpPr/>
            <p:nvPr/>
          </p:nvSpPr>
          <p:spPr>
            <a:xfrm>
              <a:off x="11885913" y="4846565"/>
              <a:ext cx="149556" cy="3683"/>
            </a:xfrm>
            <a:custGeom>
              <a:avLst/>
              <a:gdLst/>
              <a:ahLst/>
              <a:cxnLst/>
              <a:rect l="l" t="t" r="r" b="b"/>
              <a:pathLst>
                <a:path w="6050" h="149" extrusionOk="0">
                  <a:moveTo>
                    <a:pt x="3026" y="0"/>
                  </a:moveTo>
                  <a:cubicBezTo>
                    <a:pt x="1354" y="0"/>
                    <a:pt x="0" y="34"/>
                    <a:pt x="0" y="75"/>
                  </a:cubicBezTo>
                  <a:cubicBezTo>
                    <a:pt x="0" y="115"/>
                    <a:pt x="1354" y="148"/>
                    <a:pt x="3026" y="148"/>
                  </a:cubicBezTo>
                  <a:cubicBezTo>
                    <a:pt x="4696" y="148"/>
                    <a:pt x="6050" y="115"/>
                    <a:pt x="6050" y="75"/>
                  </a:cubicBezTo>
                  <a:cubicBezTo>
                    <a:pt x="6050" y="34"/>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7" name="Google Shape;1731;p35"/>
            <p:cNvSpPr/>
            <p:nvPr/>
          </p:nvSpPr>
          <p:spPr>
            <a:xfrm>
              <a:off x="11885913" y="4885598"/>
              <a:ext cx="149556" cy="3683"/>
            </a:xfrm>
            <a:custGeom>
              <a:avLst/>
              <a:gdLst/>
              <a:ahLst/>
              <a:cxnLst/>
              <a:rect l="l" t="t" r="r" b="b"/>
              <a:pathLst>
                <a:path w="6050" h="149" extrusionOk="0">
                  <a:moveTo>
                    <a:pt x="3026" y="1"/>
                  </a:moveTo>
                  <a:cubicBezTo>
                    <a:pt x="1354" y="1"/>
                    <a:pt x="0" y="34"/>
                    <a:pt x="0" y="74"/>
                  </a:cubicBezTo>
                  <a:cubicBezTo>
                    <a:pt x="0" y="115"/>
                    <a:pt x="1354" y="148"/>
                    <a:pt x="3026" y="148"/>
                  </a:cubicBezTo>
                  <a:cubicBezTo>
                    <a:pt x="4696" y="148"/>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8" name="Google Shape;1732;p35"/>
            <p:cNvSpPr/>
            <p:nvPr/>
          </p:nvSpPr>
          <p:spPr>
            <a:xfrm>
              <a:off x="11885913" y="4924631"/>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3"/>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grpSp>
      <p:sp>
        <p:nvSpPr>
          <p:cNvPr id="29" name="Rounded Rectangle 28"/>
          <p:cNvSpPr/>
          <p:nvPr/>
        </p:nvSpPr>
        <p:spPr>
          <a:xfrm>
            <a:off x="1385048" y="2222834"/>
            <a:ext cx="8955741" cy="3422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3600">
                <a:solidFill>
                  <a:schemeClr val="tx1"/>
                </a:solidFill>
                <a:effectLst>
                  <a:outerShdw blurRad="38100" dist="38100" dir="2700000" algn="tl">
                    <a:srgbClr val="000000">
                      <a:alpha val="43137"/>
                    </a:srgbClr>
                  </a:outerShdw>
                </a:effectLst>
              </a:rPr>
              <a:t>Bài văn giúp em hiểu được Việt Nam là một nước có nền văn hiến lâu đời. Người Việt Nam có truyền thống coi trọng đạo học. Dân tộc ta rất đáng tự hào vì nền văn hiến lâu đời</a:t>
            </a:r>
            <a:r>
              <a:rPr lang="en-US" sz="3600">
                <a:solidFill>
                  <a:schemeClr val="tx1"/>
                </a:solidFill>
                <a:effectLst>
                  <a:outerShdw blurRad="38100" dist="38100" dir="2700000" algn="tl">
                    <a:srgbClr val="000000">
                      <a:alpha val="43137"/>
                    </a:srgbClr>
                  </a:outerShdw>
                </a:effectLst>
              </a:rPr>
              <a:t> đó</a:t>
            </a:r>
            <a:r>
              <a:rPr lang="vi-VN" sz="3600">
                <a:solidFill>
                  <a:schemeClr val="tx1"/>
                </a:solidFill>
                <a:effectLst>
                  <a:outerShdw blurRad="38100" dist="38100" dir="2700000" algn="tl">
                    <a:srgbClr val="000000">
                      <a:alpha val="43137"/>
                    </a:srgbClr>
                  </a:outerShdw>
                </a:effectLst>
              </a:rPr>
              <a:t>.</a:t>
            </a:r>
            <a:endParaRPr lang="en-US" sz="360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714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1681" y="1102224"/>
            <a:ext cx="2949389" cy="707886"/>
          </a:xfrm>
          <a:prstGeom prst="rect">
            <a:avLst/>
          </a:prstGeom>
        </p:spPr>
        <p:txBody>
          <a:bodyPr wrap="square">
            <a:spAutoFit/>
          </a:bodyPr>
          <a:lstStyle/>
          <a:p>
            <a:pPr algn="just"/>
            <a:r>
              <a:rPr lang="en-US"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NỘI DUNG</a:t>
            </a:r>
          </a:p>
        </p:txBody>
      </p:sp>
      <p:pic>
        <p:nvPicPr>
          <p:cNvPr id="3" name="Picture 2" descr="https://i.pinimg.com/564x/8b/b5/48/8bb54801ec2aaed0d749a12d5d87589f.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9332260" y="4211089"/>
            <a:ext cx="3498276" cy="359131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oogle Shape;1708;p35"/>
          <p:cNvGrpSpPr/>
          <p:nvPr/>
        </p:nvGrpSpPr>
        <p:grpSpPr>
          <a:xfrm>
            <a:off x="147917" y="909379"/>
            <a:ext cx="802725" cy="3034716"/>
            <a:chOff x="11803225" y="4025991"/>
            <a:chExt cx="295576" cy="1117512"/>
          </a:xfrm>
        </p:grpSpPr>
        <p:sp>
          <p:nvSpPr>
            <p:cNvPr id="5" name="Google Shape;1709;p35"/>
            <p:cNvSpPr/>
            <p:nvPr/>
          </p:nvSpPr>
          <p:spPr>
            <a:xfrm>
              <a:off x="11803225" y="4504913"/>
              <a:ext cx="144365" cy="123452"/>
            </a:xfrm>
            <a:custGeom>
              <a:avLst/>
              <a:gdLst/>
              <a:ahLst/>
              <a:cxnLst/>
              <a:rect l="l" t="t" r="r" b="b"/>
              <a:pathLst>
                <a:path w="5840" h="4994" extrusionOk="0">
                  <a:moveTo>
                    <a:pt x="5840" y="1"/>
                  </a:moveTo>
                  <a:lnTo>
                    <a:pt x="901" y="2586"/>
                  </a:lnTo>
                  <a:cubicBezTo>
                    <a:pt x="167" y="2981"/>
                    <a:pt x="1" y="3963"/>
                    <a:pt x="565" y="4578"/>
                  </a:cubicBezTo>
                  <a:cubicBezTo>
                    <a:pt x="820" y="4857"/>
                    <a:pt x="1164" y="4993"/>
                    <a:pt x="1508" y="4993"/>
                  </a:cubicBezTo>
                  <a:cubicBezTo>
                    <a:pt x="1897" y="4993"/>
                    <a:pt x="2285" y="4818"/>
                    <a:pt x="2539" y="4474"/>
                  </a:cubicBezTo>
                  <a:lnTo>
                    <a:pt x="584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6" name="Google Shape;1710;p35"/>
            <p:cNvSpPr/>
            <p:nvPr/>
          </p:nvSpPr>
          <p:spPr>
            <a:xfrm>
              <a:off x="11853802" y="4504270"/>
              <a:ext cx="93021" cy="80439"/>
            </a:xfrm>
            <a:custGeom>
              <a:avLst/>
              <a:gdLst/>
              <a:ahLst/>
              <a:cxnLst/>
              <a:rect l="l" t="t" r="r" b="b"/>
              <a:pathLst>
                <a:path w="3763" h="3254" extrusionOk="0">
                  <a:moveTo>
                    <a:pt x="3723" y="1"/>
                  </a:moveTo>
                  <a:cubicBezTo>
                    <a:pt x="3717" y="1"/>
                    <a:pt x="3710" y="3"/>
                    <a:pt x="3705" y="8"/>
                  </a:cubicBezTo>
                  <a:cubicBezTo>
                    <a:pt x="2459" y="1051"/>
                    <a:pt x="1237" y="2124"/>
                    <a:pt x="23" y="3203"/>
                  </a:cubicBezTo>
                  <a:cubicBezTo>
                    <a:pt x="0" y="3224"/>
                    <a:pt x="21" y="3254"/>
                    <a:pt x="46" y="3254"/>
                  </a:cubicBezTo>
                  <a:cubicBezTo>
                    <a:pt x="53" y="3254"/>
                    <a:pt x="60" y="3252"/>
                    <a:pt x="67" y="3246"/>
                  </a:cubicBezTo>
                  <a:cubicBezTo>
                    <a:pt x="1303" y="2194"/>
                    <a:pt x="2537" y="1134"/>
                    <a:pt x="3743" y="45"/>
                  </a:cubicBezTo>
                  <a:cubicBezTo>
                    <a:pt x="3763" y="27"/>
                    <a:pt x="3744" y="1"/>
                    <a:pt x="3723"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7" name="Google Shape;1711;p35"/>
            <p:cNvSpPr/>
            <p:nvPr/>
          </p:nvSpPr>
          <p:spPr>
            <a:xfrm>
              <a:off x="11944202" y="4350785"/>
              <a:ext cx="138654" cy="134378"/>
            </a:xfrm>
            <a:custGeom>
              <a:avLst/>
              <a:gdLst/>
              <a:ahLst/>
              <a:cxnLst/>
              <a:rect l="l" t="t" r="r" b="b"/>
              <a:pathLst>
                <a:path w="5609" h="5436" extrusionOk="0">
                  <a:moveTo>
                    <a:pt x="4126" y="0"/>
                  </a:moveTo>
                  <a:cubicBezTo>
                    <a:pt x="3704" y="0"/>
                    <a:pt x="3286" y="207"/>
                    <a:pt x="3040" y="600"/>
                  </a:cubicBezTo>
                  <a:lnTo>
                    <a:pt x="0" y="5436"/>
                  </a:lnTo>
                  <a:lnTo>
                    <a:pt x="4813" y="2360"/>
                  </a:lnTo>
                  <a:cubicBezTo>
                    <a:pt x="5517" y="1910"/>
                    <a:pt x="5608" y="919"/>
                    <a:pt x="5000" y="347"/>
                  </a:cubicBezTo>
                  <a:cubicBezTo>
                    <a:pt x="4751" y="113"/>
                    <a:pt x="4437" y="0"/>
                    <a:pt x="4126"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8" name="Google Shape;1712;p35"/>
            <p:cNvSpPr/>
            <p:nvPr/>
          </p:nvSpPr>
          <p:spPr>
            <a:xfrm>
              <a:off x="11946106" y="4231734"/>
              <a:ext cx="138679" cy="134403"/>
            </a:xfrm>
            <a:custGeom>
              <a:avLst/>
              <a:gdLst/>
              <a:ahLst/>
              <a:cxnLst/>
              <a:rect l="l" t="t" r="r" b="b"/>
              <a:pathLst>
                <a:path w="5610" h="5437" extrusionOk="0">
                  <a:moveTo>
                    <a:pt x="4127" y="1"/>
                  </a:moveTo>
                  <a:cubicBezTo>
                    <a:pt x="3705" y="1"/>
                    <a:pt x="3287" y="208"/>
                    <a:pt x="3040" y="600"/>
                  </a:cubicBezTo>
                  <a:lnTo>
                    <a:pt x="1" y="5437"/>
                  </a:lnTo>
                  <a:lnTo>
                    <a:pt x="4814" y="2360"/>
                  </a:lnTo>
                  <a:cubicBezTo>
                    <a:pt x="5517" y="1911"/>
                    <a:pt x="5609" y="920"/>
                    <a:pt x="5002" y="348"/>
                  </a:cubicBezTo>
                  <a:cubicBezTo>
                    <a:pt x="4752" y="114"/>
                    <a:pt x="4438" y="1"/>
                    <a:pt x="4127"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9" name="Google Shape;1713;p35"/>
            <p:cNvSpPr/>
            <p:nvPr/>
          </p:nvSpPr>
          <p:spPr>
            <a:xfrm rot="-483086">
              <a:off x="11944029" y="4108903"/>
              <a:ext cx="130478" cy="126498"/>
            </a:xfrm>
            <a:custGeom>
              <a:avLst/>
              <a:gdLst/>
              <a:ahLst/>
              <a:cxnLst/>
              <a:rect l="l" t="t" r="r" b="b"/>
              <a:pathLst>
                <a:path w="5278" h="5117" extrusionOk="0">
                  <a:moveTo>
                    <a:pt x="3881" y="0"/>
                  </a:moveTo>
                  <a:cubicBezTo>
                    <a:pt x="3485" y="0"/>
                    <a:pt x="3092" y="195"/>
                    <a:pt x="2860" y="564"/>
                  </a:cubicBezTo>
                  <a:lnTo>
                    <a:pt x="1" y="5116"/>
                  </a:lnTo>
                  <a:lnTo>
                    <a:pt x="4529" y="2221"/>
                  </a:lnTo>
                  <a:cubicBezTo>
                    <a:pt x="5191" y="1798"/>
                    <a:pt x="5278" y="865"/>
                    <a:pt x="4705" y="327"/>
                  </a:cubicBezTo>
                  <a:cubicBezTo>
                    <a:pt x="4470" y="106"/>
                    <a:pt x="4175" y="0"/>
                    <a:pt x="3881" y="0"/>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0" name="Google Shape;1714;p35"/>
            <p:cNvSpPr/>
            <p:nvPr/>
          </p:nvSpPr>
          <p:spPr>
            <a:xfrm>
              <a:off x="11807477" y="4349400"/>
              <a:ext cx="138654" cy="134403"/>
            </a:xfrm>
            <a:custGeom>
              <a:avLst/>
              <a:gdLst/>
              <a:ahLst/>
              <a:cxnLst/>
              <a:rect l="l" t="t" r="r" b="b"/>
              <a:pathLst>
                <a:path w="5609" h="5437" extrusionOk="0">
                  <a:moveTo>
                    <a:pt x="1484" y="1"/>
                  </a:moveTo>
                  <a:cubicBezTo>
                    <a:pt x="1173" y="1"/>
                    <a:pt x="859" y="113"/>
                    <a:pt x="609" y="348"/>
                  </a:cubicBezTo>
                  <a:cubicBezTo>
                    <a:pt x="1" y="919"/>
                    <a:pt x="93" y="1910"/>
                    <a:pt x="797" y="2359"/>
                  </a:cubicBezTo>
                  <a:lnTo>
                    <a:pt x="5609" y="5436"/>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1" name="Google Shape;1715;p35"/>
            <p:cNvSpPr/>
            <p:nvPr/>
          </p:nvSpPr>
          <p:spPr>
            <a:xfrm>
              <a:off x="11807477" y="4231734"/>
              <a:ext cx="138654" cy="134403"/>
            </a:xfrm>
            <a:custGeom>
              <a:avLst/>
              <a:gdLst/>
              <a:ahLst/>
              <a:cxnLst/>
              <a:rect l="l" t="t" r="r" b="b"/>
              <a:pathLst>
                <a:path w="5609" h="5437" extrusionOk="0">
                  <a:moveTo>
                    <a:pt x="1484" y="1"/>
                  </a:moveTo>
                  <a:cubicBezTo>
                    <a:pt x="1173" y="1"/>
                    <a:pt x="859" y="114"/>
                    <a:pt x="609" y="348"/>
                  </a:cubicBezTo>
                  <a:cubicBezTo>
                    <a:pt x="1" y="920"/>
                    <a:pt x="93" y="1911"/>
                    <a:pt x="797" y="2360"/>
                  </a:cubicBezTo>
                  <a:lnTo>
                    <a:pt x="5609" y="5437"/>
                  </a:lnTo>
                  <a:lnTo>
                    <a:pt x="2570" y="600"/>
                  </a:lnTo>
                  <a:cubicBezTo>
                    <a:pt x="2324" y="208"/>
                    <a:pt x="1906" y="1"/>
                    <a:pt x="1484"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2" name="Google Shape;1716;p35"/>
            <p:cNvSpPr/>
            <p:nvPr/>
          </p:nvSpPr>
          <p:spPr>
            <a:xfrm>
              <a:off x="11807477" y="4114092"/>
              <a:ext cx="138654" cy="134378"/>
            </a:xfrm>
            <a:custGeom>
              <a:avLst/>
              <a:gdLst/>
              <a:ahLst/>
              <a:cxnLst/>
              <a:rect l="l" t="t" r="r" b="b"/>
              <a:pathLst>
                <a:path w="5609" h="5436" extrusionOk="0">
                  <a:moveTo>
                    <a:pt x="1485" y="1"/>
                  </a:moveTo>
                  <a:cubicBezTo>
                    <a:pt x="1173" y="1"/>
                    <a:pt x="859" y="114"/>
                    <a:pt x="609" y="348"/>
                  </a:cubicBezTo>
                  <a:cubicBezTo>
                    <a:pt x="1" y="919"/>
                    <a:pt x="93" y="1911"/>
                    <a:pt x="797" y="2360"/>
                  </a:cubicBezTo>
                  <a:lnTo>
                    <a:pt x="5609" y="5436"/>
                  </a:lnTo>
                  <a:lnTo>
                    <a:pt x="2570" y="599"/>
                  </a:lnTo>
                  <a:cubicBezTo>
                    <a:pt x="2324" y="207"/>
                    <a:pt x="1907" y="1"/>
                    <a:pt x="1485"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3" name="Google Shape;1717;p35"/>
            <p:cNvSpPr/>
            <p:nvPr/>
          </p:nvSpPr>
          <p:spPr>
            <a:xfrm>
              <a:off x="11906455" y="4025991"/>
              <a:ext cx="66225" cy="165822"/>
            </a:xfrm>
            <a:custGeom>
              <a:avLst/>
              <a:gdLst/>
              <a:ahLst/>
              <a:cxnLst/>
              <a:rect l="l" t="t" r="r" b="b"/>
              <a:pathLst>
                <a:path w="2679" h="6708" extrusionOk="0">
                  <a:moveTo>
                    <a:pt x="1366" y="1"/>
                  </a:moveTo>
                  <a:cubicBezTo>
                    <a:pt x="1334" y="1"/>
                    <a:pt x="1302" y="2"/>
                    <a:pt x="1270" y="4"/>
                  </a:cubicBezTo>
                  <a:cubicBezTo>
                    <a:pt x="514" y="64"/>
                    <a:pt x="0" y="798"/>
                    <a:pt x="202" y="1529"/>
                  </a:cubicBezTo>
                  <a:lnTo>
                    <a:pt x="1521" y="6708"/>
                  </a:lnTo>
                  <a:lnTo>
                    <a:pt x="2551" y="1410"/>
                  </a:lnTo>
                  <a:cubicBezTo>
                    <a:pt x="2679" y="668"/>
                    <a:pt x="2103" y="1"/>
                    <a:pt x="1366" y="1"/>
                  </a:cubicBez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4" name="Google Shape;1718;p35"/>
            <p:cNvSpPr/>
            <p:nvPr/>
          </p:nvSpPr>
          <p:spPr>
            <a:xfrm>
              <a:off x="11945735" y="4172233"/>
              <a:ext cx="77275" cy="76756"/>
            </a:xfrm>
            <a:custGeom>
              <a:avLst/>
              <a:gdLst/>
              <a:ahLst/>
              <a:cxnLst/>
              <a:rect l="l" t="t" r="r" b="b"/>
              <a:pathLst>
                <a:path w="3126" h="3105" extrusionOk="0">
                  <a:moveTo>
                    <a:pt x="3079" y="0"/>
                  </a:moveTo>
                  <a:cubicBezTo>
                    <a:pt x="3072" y="0"/>
                    <a:pt x="3065" y="3"/>
                    <a:pt x="3058" y="10"/>
                  </a:cubicBezTo>
                  <a:cubicBezTo>
                    <a:pt x="2450" y="593"/>
                    <a:pt x="1867" y="1200"/>
                    <a:pt x="1278" y="1800"/>
                  </a:cubicBezTo>
                  <a:cubicBezTo>
                    <a:pt x="1015" y="2067"/>
                    <a:pt x="754" y="2333"/>
                    <a:pt x="492" y="2598"/>
                  </a:cubicBezTo>
                  <a:cubicBezTo>
                    <a:pt x="397" y="2694"/>
                    <a:pt x="52" y="2939"/>
                    <a:pt x="27" y="3085"/>
                  </a:cubicBezTo>
                  <a:lnTo>
                    <a:pt x="27" y="3085"/>
                  </a:lnTo>
                  <a:cubicBezTo>
                    <a:pt x="28" y="3078"/>
                    <a:pt x="22" y="3074"/>
                    <a:pt x="16" y="3074"/>
                  </a:cubicBezTo>
                  <a:cubicBezTo>
                    <a:pt x="12" y="3074"/>
                    <a:pt x="8" y="3076"/>
                    <a:pt x="6" y="3082"/>
                  </a:cubicBezTo>
                  <a:cubicBezTo>
                    <a:pt x="5" y="3084"/>
                    <a:pt x="4" y="3087"/>
                    <a:pt x="3" y="3090"/>
                  </a:cubicBezTo>
                  <a:cubicBezTo>
                    <a:pt x="0" y="3097"/>
                    <a:pt x="7" y="3105"/>
                    <a:pt x="15" y="3105"/>
                  </a:cubicBezTo>
                  <a:cubicBezTo>
                    <a:pt x="16" y="3105"/>
                    <a:pt x="17" y="3105"/>
                    <a:pt x="18" y="3105"/>
                  </a:cubicBezTo>
                  <a:cubicBezTo>
                    <a:pt x="97" y="3105"/>
                    <a:pt x="191" y="2984"/>
                    <a:pt x="242" y="2939"/>
                  </a:cubicBezTo>
                  <a:cubicBezTo>
                    <a:pt x="538" y="2685"/>
                    <a:pt x="804" y="2387"/>
                    <a:pt x="1078" y="2110"/>
                  </a:cubicBezTo>
                  <a:cubicBezTo>
                    <a:pt x="1751" y="1424"/>
                    <a:pt x="2420" y="732"/>
                    <a:pt x="3103" y="55"/>
                  </a:cubicBezTo>
                  <a:cubicBezTo>
                    <a:pt x="3126" y="32"/>
                    <a:pt x="3104" y="0"/>
                    <a:pt x="3079"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5" name="Google Shape;1719;p35"/>
            <p:cNvSpPr/>
            <p:nvPr/>
          </p:nvSpPr>
          <p:spPr>
            <a:xfrm>
              <a:off x="11865099" y="4170379"/>
              <a:ext cx="81996" cy="79796"/>
            </a:xfrm>
            <a:custGeom>
              <a:avLst/>
              <a:gdLst/>
              <a:ahLst/>
              <a:cxnLst/>
              <a:rect l="l" t="t" r="r" b="b"/>
              <a:pathLst>
                <a:path w="3317" h="3228" extrusionOk="0">
                  <a:moveTo>
                    <a:pt x="12" y="0"/>
                  </a:moveTo>
                  <a:cubicBezTo>
                    <a:pt x="6" y="0"/>
                    <a:pt x="0" y="9"/>
                    <a:pt x="6" y="15"/>
                  </a:cubicBezTo>
                  <a:cubicBezTo>
                    <a:pt x="1073" y="1092"/>
                    <a:pt x="2158" y="2150"/>
                    <a:pt x="3239" y="3217"/>
                  </a:cubicBezTo>
                  <a:cubicBezTo>
                    <a:pt x="3247" y="3224"/>
                    <a:pt x="3255" y="3227"/>
                    <a:pt x="3263" y="3227"/>
                  </a:cubicBezTo>
                  <a:cubicBezTo>
                    <a:pt x="3292" y="3227"/>
                    <a:pt x="3317" y="3190"/>
                    <a:pt x="3290" y="3164"/>
                  </a:cubicBezTo>
                  <a:cubicBezTo>
                    <a:pt x="2201" y="2108"/>
                    <a:pt x="1119" y="1047"/>
                    <a:pt x="17" y="3"/>
                  </a:cubicBezTo>
                  <a:cubicBezTo>
                    <a:pt x="16" y="1"/>
                    <a:pt x="14" y="0"/>
                    <a:pt x="12"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6" name="Google Shape;1720;p35"/>
            <p:cNvSpPr/>
            <p:nvPr/>
          </p:nvSpPr>
          <p:spPr>
            <a:xfrm>
              <a:off x="11945488" y="4288416"/>
              <a:ext cx="79524" cy="78165"/>
            </a:xfrm>
            <a:custGeom>
              <a:avLst/>
              <a:gdLst/>
              <a:ahLst/>
              <a:cxnLst/>
              <a:rect l="l" t="t" r="r" b="b"/>
              <a:pathLst>
                <a:path w="3217" h="3162" extrusionOk="0">
                  <a:moveTo>
                    <a:pt x="3178" y="0"/>
                  </a:moveTo>
                  <a:cubicBezTo>
                    <a:pt x="3171" y="0"/>
                    <a:pt x="3165" y="3"/>
                    <a:pt x="3159" y="9"/>
                  </a:cubicBezTo>
                  <a:cubicBezTo>
                    <a:pt x="2106" y="1042"/>
                    <a:pt x="1031" y="2061"/>
                    <a:pt x="14" y="3130"/>
                  </a:cubicBezTo>
                  <a:cubicBezTo>
                    <a:pt x="1" y="3143"/>
                    <a:pt x="13" y="3161"/>
                    <a:pt x="27" y="3161"/>
                  </a:cubicBezTo>
                  <a:cubicBezTo>
                    <a:pt x="31" y="3161"/>
                    <a:pt x="35" y="3160"/>
                    <a:pt x="39" y="3156"/>
                  </a:cubicBezTo>
                  <a:cubicBezTo>
                    <a:pt x="1106" y="2136"/>
                    <a:pt x="2165" y="1101"/>
                    <a:pt x="3197" y="46"/>
                  </a:cubicBezTo>
                  <a:cubicBezTo>
                    <a:pt x="3216" y="27"/>
                    <a:pt x="3199" y="0"/>
                    <a:pt x="3178"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7" name="Google Shape;1721;p35"/>
            <p:cNvSpPr/>
            <p:nvPr/>
          </p:nvSpPr>
          <p:spPr>
            <a:xfrm>
              <a:off x="11862923" y="4285005"/>
              <a:ext cx="84641" cy="82120"/>
            </a:xfrm>
            <a:custGeom>
              <a:avLst/>
              <a:gdLst/>
              <a:ahLst/>
              <a:cxnLst/>
              <a:rect l="l" t="t" r="r" b="b"/>
              <a:pathLst>
                <a:path w="3424" h="3322" extrusionOk="0">
                  <a:moveTo>
                    <a:pt x="24" y="0"/>
                  </a:moveTo>
                  <a:cubicBezTo>
                    <a:pt x="11" y="0"/>
                    <a:pt x="0" y="17"/>
                    <a:pt x="12" y="29"/>
                  </a:cubicBezTo>
                  <a:cubicBezTo>
                    <a:pt x="1078" y="1160"/>
                    <a:pt x="2219" y="2230"/>
                    <a:pt x="3338" y="3311"/>
                  </a:cubicBezTo>
                  <a:cubicBezTo>
                    <a:pt x="3346" y="3319"/>
                    <a:pt x="3356" y="3322"/>
                    <a:pt x="3365" y="3322"/>
                  </a:cubicBezTo>
                  <a:cubicBezTo>
                    <a:pt x="3396" y="3322"/>
                    <a:pt x="3423" y="3282"/>
                    <a:pt x="3395" y="3253"/>
                  </a:cubicBezTo>
                  <a:cubicBezTo>
                    <a:pt x="2313" y="2136"/>
                    <a:pt x="1167" y="1071"/>
                    <a:pt x="35" y="5"/>
                  </a:cubicBezTo>
                  <a:cubicBezTo>
                    <a:pt x="32" y="2"/>
                    <a:pt x="28" y="0"/>
                    <a:pt x="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8" name="Google Shape;1722;p35"/>
            <p:cNvSpPr/>
            <p:nvPr/>
          </p:nvSpPr>
          <p:spPr>
            <a:xfrm>
              <a:off x="11946996" y="4395404"/>
              <a:ext cx="86817" cy="87089"/>
            </a:xfrm>
            <a:custGeom>
              <a:avLst/>
              <a:gdLst/>
              <a:ahLst/>
              <a:cxnLst/>
              <a:rect l="l" t="t" r="r" b="b"/>
              <a:pathLst>
                <a:path w="3512" h="3523" extrusionOk="0">
                  <a:moveTo>
                    <a:pt x="3466" y="1"/>
                  </a:moveTo>
                  <a:cubicBezTo>
                    <a:pt x="3460" y="1"/>
                    <a:pt x="3453" y="3"/>
                    <a:pt x="3446" y="9"/>
                  </a:cubicBezTo>
                  <a:cubicBezTo>
                    <a:pt x="2292" y="1152"/>
                    <a:pt x="1141" y="2302"/>
                    <a:pt x="20" y="3477"/>
                  </a:cubicBezTo>
                  <a:cubicBezTo>
                    <a:pt x="1" y="3496"/>
                    <a:pt x="18" y="3523"/>
                    <a:pt x="39" y="3523"/>
                  </a:cubicBezTo>
                  <a:cubicBezTo>
                    <a:pt x="46" y="3523"/>
                    <a:pt x="52" y="3520"/>
                    <a:pt x="58" y="3514"/>
                  </a:cubicBezTo>
                  <a:cubicBezTo>
                    <a:pt x="1222" y="2383"/>
                    <a:pt x="2360" y="1220"/>
                    <a:pt x="3490" y="54"/>
                  </a:cubicBezTo>
                  <a:cubicBezTo>
                    <a:pt x="3511" y="32"/>
                    <a:pt x="3490" y="1"/>
                    <a:pt x="3466" y="1"/>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19" name="Google Shape;1723;p35"/>
            <p:cNvSpPr/>
            <p:nvPr/>
          </p:nvSpPr>
          <p:spPr>
            <a:xfrm>
              <a:off x="11945240" y="4506149"/>
              <a:ext cx="153561" cy="117939"/>
            </a:xfrm>
            <a:custGeom>
              <a:avLst/>
              <a:gdLst/>
              <a:ahLst/>
              <a:cxnLst/>
              <a:rect l="l" t="t" r="r" b="b"/>
              <a:pathLst>
                <a:path w="6212" h="4771" extrusionOk="0">
                  <a:moveTo>
                    <a:pt x="0" y="1"/>
                  </a:moveTo>
                  <a:lnTo>
                    <a:pt x="3732" y="4326"/>
                  </a:lnTo>
                  <a:cubicBezTo>
                    <a:pt x="3989" y="4624"/>
                    <a:pt x="4345" y="4770"/>
                    <a:pt x="4700" y="4770"/>
                  </a:cubicBezTo>
                  <a:cubicBezTo>
                    <a:pt x="5099" y="4770"/>
                    <a:pt x="5497" y="4586"/>
                    <a:pt x="5750" y="4224"/>
                  </a:cubicBezTo>
                  <a:cubicBezTo>
                    <a:pt x="6212" y="3564"/>
                    <a:pt x="5956" y="2646"/>
                    <a:pt x="5220" y="2319"/>
                  </a:cubicBezTo>
                  <a:lnTo>
                    <a:pt x="0" y="1"/>
                  </a:lnTo>
                  <a:close/>
                </a:path>
              </a:pathLst>
            </a:custGeom>
            <a:solidFill>
              <a:srgbClr val="477861"/>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0" name="Google Shape;1724;p35"/>
            <p:cNvSpPr/>
            <p:nvPr/>
          </p:nvSpPr>
          <p:spPr>
            <a:xfrm>
              <a:off x="11948207" y="4508720"/>
              <a:ext cx="98756" cy="73196"/>
            </a:xfrm>
            <a:custGeom>
              <a:avLst/>
              <a:gdLst/>
              <a:ahLst/>
              <a:cxnLst/>
              <a:rect l="l" t="t" r="r" b="b"/>
              <a:pathLst>
                <a:path w="3995" h="2961" extrusionOk="0">
                  <a:moveTo>
                    <a:pt x="35" y="0"/>
                  </a:moveTo>
                  <a:cubicBezTo>
                    <a:pt x="14" y="0"/>
                    <a:pt x="1" y="34"/>
                    <a:pt x="23" y="51"/>
                  </a:cubicBezTo>
                  <a:cubicBezTo>
                    <a:pt x="1311" y="1040"/>
                    <a:pt x="2622" y="2002"/>
                    <a:pt x="3938" y="2955"/>
                  </a:cubicBezTo>
                  <a:cubicBezTo>
                    <a:pt x="3944" y="2959"/>
                    <a:pt x="3949" y="2961"/>
                    <a:pt x="3954" y="2961"/>
                  </a:cubicBezTo>
                  <a:cubicBezTo>
                    <a:pt x="3979" y="2961"/>
                    <a:pt x="3994" y="2921"/>
                    <a:pt x="3969" y="2902"/>
                  </a:cubicBezTo>
                  <a:cubicBezTo>
                    <a:pt x="2673" y="1922"/>
                    <a:pt x="1372" y="948"/>
                    <a:pt x="49" y="5"/>
                  </a:cubicBezTo>
                  <a:cubicBezTo>
                    <a:pt x="44" y="2"/>
                    <a:pt x="39" y="0"/>
                    <a:pt x="35"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1" name="Google Shape;1725;p35"/>
            <p:cNvSpPr/>
            <p:nvPr/>
          </p:nvSpPr>
          <p:spPr>
            <a:xfrm>
              <a:off x="11857930" y="4398049"/>
              <a:ext cx="88572" cy="88003"/>
            </a:xfrm>
            <a:custGeom>
              <a:avLst/>
              <a:gdLst/>
              <a:ahLst/>
              <a:cxnLst/>
              <a:rect l="l" t="t" r="r" b="b"/>
              <a:pathLst>
                <a:path w="3583" h="3560" extrusionOk="0">
                  <a:moveTo>
                    <a:pt x="30" y="0"/>
                  </a:moveTo>
                  <a:cubicBezTo>
                    <a:pt x="14" y="0"/>
                    <a:pt x="0" y="20"/>
                    <a:pt x="14" y="35"/>
                  </a:cubicBezTo>
                  <a:cubicBezTo>
                    <a:pt x="1136" y="1241"/>
                    <a:pt x="2313" y="2416"/>
                    <a:pt x="3507" y="3550"/>
                  </a:cubicBezTo>
                  <a:cubicBezTo>
                    <a:pt x="3515" y="3557"/>
                    <a:pt x="3523" y="3560"/>
                    <a:pt x="3531" y="3560"/>
                  </a:cubicBezTo>
                  <a:cubicBezTo>
                    <a:pt x="3559" y="3560"/>
                    <a:pt x="3583" y="3524"/>
                    <a:pt x="3558" y="3498"/>
                  </a:cubicBezTo>
                  <a:cubicBezTo>
                    <a:pt x="2424" y="2305"/>
                    <a:pt x="1249" y="1127"/>
                    <a:pt x="43" y="6"/>
                  </a:cubicBezTo>
                  <a:cubicBezTo>
                    <a:pt x="39" y="2"/>
                    <a:pt x="34" y="0"/>
                    <a:pt x="30"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2" name="Google Shape;1726;p35"/>
            <p:cNvSpPr/>
            <p:nvPr/>
          </p:nvSpPr>
          <p:spPr>
            <a:xfrm>
              <a:off x="11943065" y="4108679"/>
              <a:ext cx="6155" cy="890192"/>
            </a:xfrm>
            <a:custGeom>
              <a:avLst/>
              <a:gdLst/>
              <a:ahLst/>
              <a:cxnLst/>
              <a:rect l="l" t="t" r="r" b="b"/>
              <a:pathLst>
                <a:path w="249" h="36011" extrusionOk="0">
                  <a:moveTo>
                    <a:pt x="124" y="0"/>
                  </a:moveTo>
                  <a:cubicBezTo>
                    <a:pt x="106" y="0"/>
                    <a:pt x="88" y="12"/>
                    <a:pt x="88" y="35"/>
                  </a:cubicBezTo>
                  <a:cubicBezTo>
                    <a:pt x="54" y="12016"/>
                    <a:pt x="1" y="24000"/>
                    <a:pt x="91" y="35978"/>
                  </a:cubicBezTo>
                  <a:cubicBezTo>
                    <a:pt x="91" y="36000"/>
                    <a:pt x="107" y="36011"/>
                    <a:pt x="124" y="36011"/>
                  </a:cubicBezTo>
                  <a:cubicBezTo>
                    <a:pt x="141" y="36011"/>
                    <a:pt x="158" y="36000"/>
                    <a:pt x="158" y="35978"/>
                  </a:cubicBezTo>
                  <a:cubicBezTo>
                    <a:pt x="248" y="24000"/>
                    <a:pt x="195" y="12015"/>
                    <a:pt x="161" y="35"/>
                  </a:cubicBezTo>
                  <a:cubicBezTo>
                    <a:pt x="161" y="12"/>
                    <a:pt x="143" y="0"/>
                    <a:pt x="124" y="0"/>
                  </a:cubicBezTo>
                  <a:close/>
                </a:path>
              </a:pathLst>
            </a:custGeom>
            <a:solidFill>
              <a:srgbClr val="1D2239"/>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3" name="Google Shape;1727;p35"/>
            <p:cNvSpPr/>
            <p:nvPr/>
          </p:nvSpPr>
          <p:spPr>
            <a:xfrm>
              <a:off x="11867571" y="4714883"/>
              <a:ext cx="177119" cy="428620"/>
            </a:xfrm>
            <a:custGeom>
              <a:avLst/>
              <a:gdLst/>
              <a:ahLst/>
              <a:cxnLst/>
              <a:rect l="l" t="t" r="r" b="b"/>
              <a:pathLst>
                <a:path w="7165" h="17339" extrusionOk="0">
                  <a:moveTo>
                    <a:pt x="830" y="0"/>
                  </a:moveTo>
                  <a:lnTo>
                    <a:pt x="107" y="13651"/>
                  </a:lnTo>
                  <a:cubicBezTo>
                    <a:pt x="1" y="15654"/>
                    <a:pt x="1598" y="17338"/>
                    <a:pt x="3604" y="17338"/>
                  </a:cubicBezTo>
                  <a:cubicBezTo>
                    <a:pt x="5580" y="17338"/>
                    <a:pt x="7165" y="15703"/>
                    <a:pt x="7104" y="13728"/>
                  </a:cubicBezTo>
                  <a:lnTo>
                    <a:pt x="6682" y="0"/>
                  </a:lnTo>
                  <a:close/>
                </a:path>
              </a:pathLst>
            </a:custGeom>
            <a:solidFill>
              <a:srgbClr val="B88C5D"/>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4" name="Google Shape;1728;p35"/>
            <p:cNvSpPr/>
            <p:nvPr/>
          </p:nvSpPr>
          <p:spPr>
            <a:xfrm>
              <a:off x="11885913" y="4780687"/>
              <a:ext cx="149556" cy="3634"/>
            </a:xfrm>
            <a:custGeom>
              <a:avLst/>
              <a:gdLst/>
              <a:ahLst/>
              <a:cxnLst/>
              <a:rect l="l" t="t" r="r" b="b"/>
              <a:pathLst>
                <a:path w="6050" h="147" extrusionOk="0">
                  <a:moveTo>
                    <a:pt x="3026" y="0"/>
                  </a:moveTo>
                  <a:cubicBezTo>
                    <a:pt x="1354" y="0"/>
                    <a:pt x="0" y="32"/>
                    <a:pt x="0" y="73"/>
                  </a:cubicBezTo>
                  <a:cubicBezTo>
                    <a:pt x="0" y="113"/>
                    <a:pt x="1354" y="147"/>
                    <a:pt x="3026" y="147"/>
                  </a:cubicBezTo>
                  <a:cubicBezTo>
                    <a:pt x="4696" y="147"/>
                    <a:pt x="6050" y="113"/>
                    <a:pt x="6050" y="73"/>
                  </a:cubicBezTo>
                  <a:cubicBezTo>
                    <a:pt x="6050" y="32"/>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5" name="Google Shape;1729;p35"/>
            <p:cNvSpPr/>
            <p:nvPr/>
          </p:nvSpPr>
          <p:spPr>
            <a:xfrm>
              <a:off x="11885913" y="4812378"/>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6" name="Google Shape;1730;p35"/>
            <p:cNvSpPr/>
            <p:nvPr/>
          </p:nvSpPr>
          <p:spPr>
            <a:xfrm>
              <a:off x="11885913" y="4846565"/>
              <a:ext cx="149556" cy="3683"/>
            </a:xfrm>
            <a:custGeom>
              <a:avLst/>
              <a:gdLst/>
              <a:ahLst/>
              <a:cxnLst/>
              <a:rect l="l" t="t" r="r" b="b"/>
              <a:pathLst>
                <a:path w="6050" h="149" extrusionOk="0">
                  <a:moveTo>
                    <a:pt x="3026" y="0"/>
                  </a:moveTo>
                  <a:cubicBezTo>
                    <a:pt x="1354" y="0"/>
                    <a:pt x="0" y="34"/>
                    <a:pt x="0" y="75"/>
                  </a:cubicBezTo>
                  <a:cubicBezTo>
                    <a:pt x="0" y="115"/>
                    <a:pt x="1354" y="148"/>
                    <a:pt x="3026" y="148"/>
                  </a:cubicBezTo>
                  <a:cubicBezTo>
                    <a:pt x="4696" y="148"/>
                    <a:pt x="6050" y="115"/>
                    <a:pt x="6050" y="75"/>
                  </a:cubicBezTo>
                  <a:cubicBezTo>
                    <a:pt x="6050" y="34"/>
                    <a:pt x="4696" y="0"/>
                    <a:pt x="3026" y="0"/>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7" name="Google Shape;1731;p35"/>
            <p:cNvSpPr/>
            <p:nvPr/>
          </p:nvSpPr>
          <p:spPr>
            <a:xfrm>
              <a:off x="11885913" y="4885598"/>
              <a:ext cx="149556" cy="3683"/>
            </a:xfrm>
            <a:custGeom>
              <a:avLst/>
              <a:gdLst/>
              <a:ahLst/>
              <a:cxnLst/>
              <a:rect l="l" t="t" r="r" b="b"/>
              <a:pathLst>
                <a:path w="6050" h="149" extrusionOk="0">
                  <a:moveTo>
                    <a:pt x="3026" y="1"/>
                  </a:moveTo>
                  <a:cubicBezTo>
                    <a:pt x="1354" y="1"/>
                    <a:pt x="0" y="34"/>
                    <a:pt x="0" y="74"/>
                  </a:cubicBezTo>
                  <a:cubicBezTo>
                    <a:pt x="0" y="115"/>
                    <a:pt x="1354" y="148"/>
                    <a:pt x="3026" y="148"/>
                  </a:cubicBezTo>
                  <a:cubicBezTo>
                    <a:pt x="4696" y="148"/>
                    <a:pt x="6050" y="115"/>
                    <a:pt x="6050" y="74"/>
                  </a:cubicBezTo>
                  <a:cubicBezTo>
                    <a:pt x="6050" y="34"/>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sp>
          <p:nvSpPr>
            <p:cNvPr id="28" name="Google Shape;1732;p35"/>
            <p:cNvSpPr/>
            <p:nvPr/>
          </p:nvSpPr>
          <p:spPr>
            <a:xfrm>
              <a:off x="11885913" y="4924631"/>
              <a:ext cx="149556" cy="3659"/>
            </a:xfrm>
            <a:custGeom>
              <a:avLst/>
              <a:gdLst/>
              <a:ahLst/>
              <a:cxnLst/>
              <a:rect l="l" t="t" r="r" b="b"/>
              <a:pathLst>
                <a:path w="6050" h="148" extrusionOk="0">
                  <a:moveTo>
                    <a:pt x="3026" y="1"/>
                  </a:moveTo>
                  <a:cubicBezTo>
                    <a:pt x="1354" y="1"/>
                    <a:pt x="0" y="33"/>
                    <a:pt x="0" y="74"/>
                  </a:cubicBezTo>
                  <a:cubicBezTo>
                    <a:pt x="0" y="115"/>
                    <a:pt x="1354" y="147"/>
                    <a:pt x="3026" y="147"/>
                  </a:cubicBezTo>
                  <a:cubicBezTo>
                    <a:pt x="4696" y="147"/>
                    <a:pt x="6050" y="115"/>
                    <a:pt x="6050" y="74"/>
                  </a:cubicBezTo>
                  <a:cubicBezTo>
                    <a:pt x="6050" y="33"/>
                    <a:pt x="4696" y="1"/>
                    <a:pt x="3026" y="1"/>
                  </a:cubicBezTo>
                  <a:close/>
                </a:path>
              </a:pathLst>
            </a:custGeom>
            <a:solidFill>
              <a:srgbClr val="FD8860"/>
            </a:solidFill>
            <a:ln>
              <a:noFill/>
            </a:ln>
          </p:spPr>
          <p:txBody>
            <a:bodyPr spcFirstLastPara="1" wrap="square" lIns="91425" tIns="91425" rIns="91425" bIns="91425" anchor="ctr" anchorCtr="0">
              <a:noAutofit/>
            </a:bodyPr>
            <a:lstStyle/>
            <a:p>
              <a:endParaRPr>
                <a:latin typeface="Roboto Light" panose="020B0604020202020204" charset="0"/>
                <a:ea typeface="Roboto Light" panose="020B0604020202020204" charset="0"/>
              </a:endParaRPr>
            </a:p>
          </p:txBody>
        </p:sp>
      </p:grpSp>
      <p:sp>
        <p:nvSpPr>
          <p:cNvPr id="29" name="Rounded Rectangle 28"/>
          <p:cNvSpPr/>
          <p:nvPr/>
        </p:nvSpPr>
        <p:spPr>
          <a:xfrm>
            <a:off x="1398495" y="2061470"/>
            <a:ext cx="8955741" cy="34228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3300" dirty="0">
                <a:effectLst>
                  <a:outerShdw blurRad="38100" dist="38100" dir="2700000" algn="tl">
                    <a:srgbClr val="000000">
                      <a:alpha val="43137"/>
                    </a:srgbClr>
                  </a:outerShdw>
                </a:effectLst>
              </a:rPr>
              <a:t>Bài văn giúp ta hiểu rõ và thêm tự hào về truyền thống hiếu học tốt đẹp của dân tộc. Vì thế, chúng ta – những chủ nhân tương lai của đất nước, phải biết kế thừa truyền thống đó và nỗ lực học tập xây dựng đất nước giàu đẹp.</a:t>
            </a:r>
          </a:p>
        </p:txBody>
      </p:sp>
    </p:spTree>
    <p:extLst>
      <p:ext uri="{BB962C8B-B14F-4D97-AF65-F5344CB8AC3E}">
        <p14:creationId xmlns:p14="http://schemas.microsoft.com/office/powerpoint/2010/main" val="208731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781735" y="1524492"/>
            <a:ext cx="84783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285750" marR="0" lvl="1" indent="0" algn="ctr" defTabSz="914400" rtl="0" eaLnBrk="1" fontAlgn="auto" latinLnBrk="0" hangingPunct="1">
              <a:lnSpc>
                <a:spcPct val="100000"/>
              </a:lnSpc>
              <a:spcBef>
                <a:spcPct val="20000"/>
              </a:spcBef>
              <a:spcAft>
                <a:spcPts val="0"/>
              </a:spcAft>
              <a:buClrTx/>
              <a:buSzTx/>
              <a:buFontTx/>
              <a:buNone/>
              <a:tabLst/>
              <a:defRPr/>
            </a:pPr>
            <a:r>
              <a:rPr kumimoji="0" lang="en-GB" sz="8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Roboto Light" panose="020B0604020202020204" charset="0"/>
                <a:cs typeface="Arial" panose="020B0604020202020204" pitchFamily="34" charset="0"/>
                <a:sym typeface="Wingdings"/>
              </a:rPr>
              <a:t>THỰC</a:t>
            </a:r>
            <a:r>
              <a:rPr kumimoji="0" lang="en-GB" sz="8000" b="0"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Roboto Light" panose="020B0604020202020204" charset="0"/>
                <a:cs typeface="Arial" panose="020B0604020202020204" pitchFamily="34" charset="0"/>
                <a:sym typeface="Wingdings"/>
              </a:rPr>
              <a:t> HÀNH</a:t>
            </a:r>
            <a:endParaRPr kumimoji="0" lang="en-US" sz="8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Roboto Light" panose="020B0604020202020204" charset="0"/>
              <a:cs typeface="Arial" panose="020B0604020202020204" pitchFamily="34" charset="0"/>
              <a:sym typeface="Wingdings"/>
            </a:endParaRPr>
          </a:p>
        </p:txBody>
      </p:sp>
    </p:spTree>
    <p:extLst>
      <p:ext uri="{BB962C8B-B14F-4D97-AF65-F5344CB8AC3E}">
        <p14:creationId xmlns:p14="http://schemas.microsoft.com/office/powerpoint/2010/main" val="18993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7619467" y="2010397"/>
            <a:ext cx="18286934" cy="4870306"/>
            <a:chOff x="-9106358" y="3326821"/>
            <a:chExt cx="18286934" cy="4145349"/>
          </a:xfrm>
        </p:grpSpPr>
        <p:sp>
          <p:nvSpPr>
            <p:cNvPr id="4" name="Wave 3"/>
            <p:cNvSpPr/>
            <p:nvPr/>
          </p:nvSpPr>
          <p:spPr>
            <a:xfrm>
              <a:off x="36576" y="3326821"/>
              <a:ext cx="9144000" cy="4145349"/>
            </a:xfrm>
            <a:custGeom>
              <a:avLst/>
              <a:gdLst/>
              <a:ahLst/>
              <a:cxnLst/>
              <a:rect l="l" t="t" r="r" b="b"/>
              <a:pathLst>
                <a:path w="9144000" h="4145349">
                  <a:moveTo>
                    <a:pt x="1714500" y="2021"/>
                  </a:moveTo>
                  <a:cubicBezTo>
                    <a:pt x="4191000" y="-44535"/>
                    <a:pt x="6667500" y="734209"/>
                    <a:pt x="9144000" y="192474"/>
                  </a:cubicBezTo>
                  <a:lnTo>
                    <a:pt x="9144000" y="792549"/>
                  </a:lnTo>
                  <a:lnTo>
                    <a:pt x="9144000" y="1392624"/>
                  </a:lnTo>
                  <a:lnTo>
                    <a:pt x="9144000" y="4145349"/>
                  </a:lnTo>
                  <a:lnTo>
                    <a:pt x="0" y="4145349"/>
                  </a:lnTo>
                  <a:lnTo>
                    <a:pt x="0" y="1392624"/>
                  </a:lnTo>
                  <a:lnTo>
                    <a:pt x="0" y="792549"/>
                  </a:lnTo>
                  <a:lnTo>
                    <a:pt x="0" y="192474"/>
                  </a:lnTo>
                  <a:cubicBezTo>
                    <a:pt x="571500" y="67459"/>
                    <a:pt x="1143000" y="12764"/>
                    <a:pt x="1714500" y="20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Wave 3"/>
            <p:cNvSpPr/>
            <p:nvPr/>
          </p:nvSpPr>
          <p:spPr>
            <a:xfrm>
              <a:off x="-9106358" y="3326821"/>
              <a:ext cx="9144000" cy="4145349"/>
            </a:xfrm>
            <a:custGeom>
              <a:avLst/>
              <a:gdLst/>
              <a:ahLst/>
              <a:cxnLst/>
              <a:rect l="l" t="t" r="r" b="b"/>
              <a:pathLst>
                <a:path w="9144000" h="4145349">
                  <a:moveTo>
                    <a:pt x="1714500" y="2021"/>
                  </a:moveTo>
                  <a:cubicBezTo>
                    <a:pt x="4191000" y="-44535"/>
                    <a:pt x="6667500" y="734209"/>
                    <a:pt x="9144000" y="192474"/>
                  </a:cubicBezTo>
                  <a:lnTo>
                    <a:pt x="9144000" y="792549"/>
                  </a:lnTo>
                  <a:lnTo>
                    <a:pt x="9144000" y="1392624"/>
                  </a:lnTo>
                  <a:lnTo>
                    <a:pt x="9144000" y="4145349"/>
                  </a:lnTo>
                  <a:lnTo>
                    <a:pt x="0" y="4145349"/>
                  </a:lnTo>
                  <a:lnTo>
                    <a:pt x="0" y="1392624"/>
                  </a:lnTo>
                  <a:lnTo>
                    <a:pt x="0" y="792549"/>
                  </a:lnTo>
                  <a:lnTo>
                    <a:pt x="0" y="192474"/>
                  </a:lnTo>
                  <a:cubicBezTo>
                    <a:pt x="571500" y="67459"/>
                    <a:pt x="1143000" y="12764"/>
                    <a:pt x="1714500" y="202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20" name="Group 19"/>
          <p:cNvGrpSpPr/>
          <p:nvPr/>
        </p:nvGrpSpPr>
        <p:grpSpPr>
          <a:xfrm>
            <a:off x="1470783" y="1931625"/>
            <a:ext cx="18288000" cy="4960745"/>
            <a:chOff x="-9107424" y="3326821"/>
            <a:chExt cx="18288000" cy="4151445"/>
          </a:xfrm>
          <a:solidFill>
            <a:srgbClr val="81DEFF"/>
          </a:solidFill>
        </p:grpSpPr>
        <p:sp>
          <p:nvSpPr>
            <p:cNvPr id="21" name="Wave 3"/>
            <p:cNvSpPr/>
            <p:nvPr/>
          </p:nvSpPr>
          <p:spPr>
            <a:xfrm>
              <a:off x="36576" y="3326821"/>
              <a:ext cx="9144000" cy="4145349"/>
            </a:xfrm>
            <a:custGeom>
              <a:avLst/>
              <a:gdLst/>
              <a:ahLst/>
              <a:cxnLst/>
              <a:rect l="l" t="t" r="r" b="b"/>
              <a:pathLst>
                <a:path w="9144000" h="4145349">
                  <a:moveTo>
                    <a:pt x="1714500" y="2021"/>
                  </a:moveTo>
                  <a:cubicBezTo>
                    <a:pt x="4191000" y="-44535"/>
                    <a:pt x="6667500" y="734209"/>
                    <a:pt x="9144000" y="192474"/>
                  </a:cubicBezTo>
                  <a:lnTo>
                    <a:pt x="9144000" y="792549"/>
                  </a:lnTo>
                  <a:lnTo>
                    <a:pt x="9144000" y="1392624"/>
                  </a:lnTo>
                  <a:lnTo>
                    <a:pt x="9144000" y="4145349"/>
                  </a:lnTo>
                  <a:lnTo>
                    <a:pt x="0" y="4145349"/>
                  </a:lnTo>
                  <a:lnTo>
                    <a:pt x="0" y="1392624"/>
                  </a:lnTo>
                  <a:lnTo>
                    <a:pt x="0" y="792549"/>
                  </a:lnTo>
                  <a:lnTo>
                    <a:pt x="0" y="192474"/>
                  </a:lnTo>
                  <a:cubicBezTo>
                    <a:pt x="571500" y="67459"/>
                    <a:pt x="1143000" y="12764"/>
                    <a:pt x="1714500" y="20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Wave 3"/>
            <p:cNvSpPr/>
            <p:nvPr/>
          </p:nvSpPr>
          <p:spPr>
            <a:xfrm>
              <a:off x="-9107424" y="3332917"/>
              <a:ext cx="9144000" cy="4145349"/>
            </a:xfrm>
            <a:custGeom>
              <a:avLst/>
              <a:gdLst/>
              <a:ahLst/>
              <a:cxnLst/>
              <a:rect l="l" t="t" r="r" b="b"/>
              <a:pathLst>
                <a:path w="9144000" h="4145349">
                  <a:moveTo>
                    <a:pt x="1714500" y="2021"/>
                  </a:moveTo>
                  <a:cubicBezTo>
                    <a:pt x="4191000" y="-44535"/>
                    <a:pt x="6667500" y="734209"/>
                    <a:pt x="9144000" y="192474"/>
                  </a:cubicBezTo>
                  <a:lnTo>
                    <a:pt x="9144000" y="792549"/>
                  </a:lnTo>
                  <a:lnTo>
                    <a:pt x="9144000" y="1392624"/>
                  </a:lnTo>
                  <a:lnTo>
                    <a:pt x="9144000" y="4145349"/>
                  </a:lnTo>
                  <a:lnTo>
                    <a:pt x="0" y="4145349"/>
                  </a:lnTo>
                  <a:lnTo>
                    <a:pt x="0" y="1392624"/>
                  </a:lnTo>
                  <a:lnTo>
                    <a:pt x="0" y="792549"/>
                  </a:lnTo>
                  <a:lnTo>
                    <a:pt x="0" y="192474"/>
                  </a:lnTo>
                  <a:cubicBezTo>
                    <a:pt x="571500" y="67459"/>
                    <a:pt x="1143000" y="12764"/>
                    <a:pt x="1714500" y="20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3" name="Flowchart: Connector 22"/>
          <p:cNvSpPr/>
          <p:nvPr/>
        </p:nvSpPr>
        <p:spPr>
          <a:xfrm flipV="1">
            <a:off x="1745564" y="5319133"/>
            <a:ext cx="193098" cy="21580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Flowchart: Connector 23"/>
          <p:cNvSpPr/>
          <p:nvPr/>
        </p:nvSpPr>
        <p:spPr>
          <a:xfrm flipV="1">
            <a:off x="2888564" y="5323394"/>
            <a:ext cx="190500" cy="17203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Flowchart: Connector 24"/>
          <p:cNvSpPr/>
          <p:nvPr/>
        </p:nvSpPr>
        <p:spPr>
          <a:xfrm flipV="1">
            <a:off x="9354058" y="5809358"/>
            <a:ext cx="190500" cy="22905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Flowchart: Connector 25"/>
          <p:cNvSpPr/>
          <p:nvPr/>
        </p:nvSpPr>
        <p:spPr>
          <a:xfrm flipV="1">
            <a:off x="2251891" y="6011224"/>
            <a:ext cx="190500" cy="1658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Flowchart: Connector 26"/>
          <p:cNvSpPr/>
          <p:nvPr/>
        </p:nvSpPr>
        <p:spPr>
          <a:xfrm flipV="1">
            <a:off x="9554667" y="5167644"/>
            <a:ext cx="95250" cy="172036"/>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Flowchart: Connector 27"/>
          <p:cNvSpPr/>
          <p:nvPr/>
        </p:nvSpPr>
        <p:spPr>
          <a:xfrm flipV="1">
            <a:off x="2139887" y="5159000"/>
            <a:ext cx="152400" cy="16589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Flowchart: Connector 28"/>
          <p:cNvSpPr/>
          <p:nvPr/>
        </p:nvSpPr>
        <p:spPr>
          <a:xfrm flipV="1">
            <a:off x="10019637" y="5577279"/>
            <a:ext cx="450908" cy="440170"/>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663" y="365578"/>
            <a:ext cx="503729" cy="548327"/>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564" y="-3337"/>
            <a:ext cx="464236" cy="505337"/>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8691" y="1768244"/>
            <a:ext cx="672379" cy="483059"/>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63792" y="4802884"/>
            <a:ext cx="586483" cy="326895"/>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2334" y="4726413"/>
            <a:ext cx="1126353" cy="535404"/>
          </a:xfrm>
          <a:prstGeom prst="rect">
            <a:avLst/>
          </a:prstGeom>
        </p:spPr>
      </p:pic>
      <p:pic>
        <p:nvPicPr>
          <p:cNvPr id="35" name="Picture 34"/>
          <p:cNvPicPr>
            <a:picLocks noChangeAspect="1"/>
          </p:cNvPicPr>
          <p:nvPr/>
        </p:nvPicPr>
        <p:blipFill>
          <a:blip r:embed="rId7" cstate="print">
            <a:extLst>
              <a:ext uri="{BEBA8EAE-BF5A-486C-A8C5-ECC9F3942E4B}">
                <a14:imgProps xmlns:a14="http://schemas.microsoft.com/office/drawing/2010/main">
                  <a14:imgLayer r:embed="rId8">
                    <a14:imgEffect>
                      <a14:backgroundRemoval t="3051" b="93898" l="1111" r="97556"/>
                    </a14:imgEffect>
                  </a14:imgLayer>
                </a14:imgProps>
              </a:ext>
              <a:ext uri="{28A0092B-C50C-407E-A947-70E740481C1C}">
                <a14:useLocalDpi xmlns:a14="http://schemas.microsoft.com/office/drawing/2010/main" val="0"/>
              </a:ext>
            </a:extLst>
          </a:blip>
          <a:stretch>
            <a:fillRect/>
          </a:stretch>
        </p:blipFill>
        <p:spPr>
          <a:xfrm>
            <a:off x="1482374" y="691511"/>
            <a:ext cx="3081865" cy="2508889"/>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597599">
            <a:off x="1263490" y="5009627"/>
            <a:ext cx="535982" cy="298747"/>
          </a:xfrm>
          <a:prstGeom prst="rect">
            <a:avLst/>
          </a:prstGeom>
        </p:spPr>
      </p:pic>
      <p:grpSp>
        <p:nvGrpSpPr>
          <p:cNvPr id="63" name="Group 62"/>
          <p:cNvGrpSpPr/>
          <p:nvPr/>
        </p:nvGrpSpPr>
        <p:grpSpPr>
          <a:xfrm>
            <a:off x="10325100" y="249674"/>
            <a:ext cx="5136544" cy="3658604"/>
            <a:chOff x="10259844" y="-110167"/>
            <a:chExt cx="5136544" cy="3658604"/>
          </a:xfrm>
        </p:grpSpPr>
        <p:pic>
          <p:nvPicPr>
            <p:cNvPr id="38" name="Picture 37"/>
            <p:cNvPicPr>
              <a:picLocks noChangeAspect="1"/>
            </p:cNvPicPr>
            <p:nvPr/>
          </p:nvPicPr>
          <p:blipFill>
            <a:blip r:embed="rId9">
              <a:extLst>
                <a:ext uri="{BEBA8EAE-BF5A-486C-A8C5-ECC9F3942E4B}">
                  <a14:imgProps xmlns:a14="http://schemas.microsoft.com/office/drawing/2010/main">
                    <a14:imgLayer r:embed="rId10">
                      <a14:imgEffect>
                        <a14:backgroundRemoval t="9470" b="87121" l="0" r="97333"/>
                      </a14:imgEffect>
                    </a14:imgLayer>
                  </a14:imgProps>
                </a:ext>
                <a:ext uri="{28A0092B-C50C-407E-A947-70E740481C1C}">
                  <a14:useLocalDpi xmlns:a14="http://schemas.microsoft.com/office/drawing/2010/main" val="0"/>
                </a:ext>
              </a:extLst>
            </a:blip>
            <a:stretch>
              <a:fillRect/>
            </a:stretch>
          </p:blipFill>
          <p:spPr>
            <a:xfrm>
              <a:off x="10259844" y="825914"/>
              <a:ext cx="5136544" cy="2722523"/>
            </a:xfrm>
            <a:prstGeom prst="rect">
              <a:avLst/>
            </a:prstGeom>
          </p:spPr>
        </p:pic>
        <p:pic>
          <p:nvPicPr>
            <p:cNvPr id="39" name="Picture 3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9922" b="93750" l="12207" r="89844">
                          <a14:foregroundMark x1="41992" y1="66927" x2="44336" y2="64714"/>
                          <a14:foregroundMark x1="48535" y1="44141" x2="49512" y2="47005"/>
                          <a14:foregroundMark x1="62598" y1="47656" x2="67480" y2="59375"/>
                          <a14:foregroundMark x1="60156" y1="78776" x2="63867" y2="75521"/>
                          <a14:foregroundMark x1="79395" y1="60677" x2="80176" y2="64063"/>
                          <a14:foregroundMark x1="80078" y1="66927" x2="81445" y2="77604"/>
                          <a14:foregroundMark x1="80859" y1="78906" x2="86230" y2="76042"/>
                          <a14:foregroundMark x1="82910" y1="58203" x2="84082" y2="60938"/>
                          <a14:foregroundMark x1="84473" y1="62630" x2="88184" y2="68750"/>
                          <a14:foregroundMark x1="76270" y1="58984" x2="83008" y2="55990"/>
                          <a14:foregroundMark x1="74316" y1="60807" x2="76465" y2="64714"/>
                          <a14:foregroundMark x1="75684" y1="67839" x2="75684" y2="72917"/>
                          <a14:foregroundMark x1="75488" y1="73958" x2="79688" y2="79167"/>
                          <a14:foregroundMark x1="75684" y1="75651" x2="78516" y2="78516"/>
                          <a14:foregroundMark x1="74121" y1="60417" x2="74023" y2="59115"/>
                          <a14:foregroundMark x1="74512" y1="58464" x2="77734" y2="55729"/>
                          <a14:foregroundMark x1="79004" y1="55339" x2="82715" y2="55078"/>
                          <a14:foregroundMark x1="48145" y1="44141" x2="48633" y2="47266"/>
                          <a14:backgroundMark x1="20605" y1="31250" x2="44043" y2="28906"/>
                          <a14:backgroundMark x1="22168" y1="72786" x2="40137" y2="59505"/>
                          <a14:backgroundMark x1="24219" y1="67057" x2="23340" y2="47135"/>
                          <a14:backgroundMark x1="24707" y1="48307" x2="37695" y2="59505"/>
                          <a14:backgroundMark x1="20898" y1="41667" x2="23145" y2="48828"/>
                          <a14:backgroundMark x1="38086" y1="29818" x2="35352" y2="49740"/>
                          <a14:backgroundMark x1="42480" y1="33464" x2="42676" y2="55599"/>
                          <a14:backgroundMark x1="51074" y1="22786" x2="42480" y2="35807"/>
                          <a14:backgroundMark x1="56445" y1="25000" x2="58594" y2="25000"/>
                          <a14:backgroundMark x1="63184" y1="36328" x2="63867" y2="37891"/>
                          <a14:backgroundMark x1="64844" y1="41016" x2="64160" y2="44792"/>
                          <a14:backgroundMark x1="52148" y1="69661" x2="53613" y2="73438"/>
                        </a14:backgroundRemoval>
                      </a14:imgEffect>
                    </a14:imgLayer>
                  </a14:imgProps>
                </a:ext>
                <a:ext uri="{28A0092B-C50C-407E-A947-70E740481C1C}">
                  <a14:useLocalDpi xmlns:a14="http://schemas.microsoft.com/office/drawing/2010/main" val="0"/>
                </a:ext>
              </a:extLst>
            </a:blip>
            <a:srcRect l="35417" t="24916" r="10417" b="9821"/>
            <a:stretch/>
          </p:blipFill>
          <p:spPr>
            <a:xfrm>
              <a:off x="12954000" y="-110167"/>
              <a:ext cx="2110451" cy="2297342"/>
            </a:xfrm>
            <a:prstGeom prst="rect">
              <a:avLst/>
            </a:prstGeom>
          </p:spPr>
        </p:pic>
      </p:grpSp>
      <p:pic>
        <p:nvPicPr>
          <p:cNvPr id="44" name="Picture 5" descr="C:\Users\ADMIN\Desktop\Doreamon cau ca\source (1).gif">
            <a:hlinkClick r:id="" action="ppaction://noaction"/>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70420" y="6011224"/>
            <a:ext cx="1001299" cy="9011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ADMIN\Desktop\Doreamon cau ca\allison-mcgrath-crayonsswimming.gif">
            <a:hlinkClick r:id="" action="ppaction://noaction"/>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20682" y="4569943"/>
            <a:ext cx="980624" cy="1154334"/>
          </a:xfrm>
          <a:prstGeom prst="rect">
            <a:avLst/>
          </a:prstGeom>
          <a:noFill/>
          <a:extLst>
            <a:ext uri="{909E8E84-426E-40DD-AFC4-6F175D3DCCD1}">
              <a14:hiddenFill xmlns:a14="http://schemas.microsoft.com/office/drawing/2010/main">
                <a:solidFill>
                  <a:srgbClr val="FFFFFF"/>
                </a:solidFill>
              </a14:hiddenFill>
            </a:ext>
          </a:extLst>
        </p:spPr>
      </p:pic>
      <p:sp>
        <p:nvSpPr>
          <p:cNvPr id="46" name="Flowchart: Connector 45"/>
          <p:cNvSpPr/>
          <p:nvPr/>
        </p:nvSpPr>
        <p:spPr>
          <a:xfrm flipV="1">
            <a:off x="9845510" y="5147110"/>
            <a:ext cx="190500" cy="22905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Flowchart: Connector 46"/>
          <p:cNvSpPr/>
          <p:nvPr/>
        </p:nvSpPr>
        <p:spPr>
          <a:xfrm flipV="1">
            <a:off x="10134600" y="5788392"/>
            <a:ext cx="190500" cy="22905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Flowchart: Connector 47"/>
          <p:cNvSpPr/>
          <p:nvPr/>
        </p:nvSpPr>
        <p:spPr>
          <a:xfrm flipV="1">
            <a:off x="9237146" y="4556267"/>
            <a:ext cx="190500" cy="22905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9" name="Picture 9" descr="C:\Users\ADMIN\Desktop\Doreamon cau ca\seahorse-animated-clipart-1.jpg"/>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6565" y="5658086"/>
            <a:ext cx="1242369" cy="12812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7" descr="C:\Users\ADMIN\Desktop\Doreamon cau ca\animated-tropical-fish-5-2.gif">
            <a:hlinkClick r:id="rId16" action="ppaction://hlinksldjump"/>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64224" y="5147005"/>
            <a:ext cx="589434" cy="48901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Doreamon cau ca\giphy (4).gif">
            <a:hlinkClick r:id="" action="ppaction://noaction"/>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7146006" y="4715086"/>
            <a:ext cx="980558" cy="90316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9">
            <a:extLst>
              <a:ext uri="{BEBA8EAE-BF5A-486C-A8C5-ECC9F3942E4B}">
                <a14:imgProps xmlns:a14="http://schemas.microsoft.com/office/drawing/2010/main">
                  <a14:imgLayer r:embed="rId20">
                    <a14:imgEffect>
                      <a14:backgroundRemoval t="6667" b="99333" l="10000" r="97333"/>
                    </a14:imgEffect>
                  </a14:imgLayer>
                </a14:imgProps>
              </a:ext>
              <a:ext uri="{28A0092B-C50C-407E-A947-70E740481C1C}">
                <a14:useLocalDpi xmlns:a14="http://schemas.microsoft.com/office/drawing/2010/main" val="0"/>
              </a:ext>
            </a:extLst>
          </a:blip>
          <a:stretch>
            <a:fillRect/>
          </a:stretch>
        </p:blipFill>
        <p:spPr>
          <a:xfrm>
            <a:off x="8884785" y="4894860"/>
            <a:ext cx="2302453" cy="2302453"/>
          </a:xfrm>
          <a:prstGeom prst="rect">
            <a:avLst/>
          </a:prstGeom>
        </p:spPr>
      </p:pic>
      <p:pic>
        <p:nvPicPr>
          <p:cNvPr id="53" name="Picture 52"/>
          <p:cNvPicPr>
            <a:picLocks noChangeAspect="1"/>
          </p:cNvPicPr>
          <p:nvPr/>
        </p:nvPicPr>
        <p:blipFill>
          <a:blip r:embed="rId21">
            <a:extLst>
              <a:ext uri="{BEBA8EAE-BF5A-486C-A8C5-ECC9F3942E4B}">
                <a14:imgProps xmlns:a14="http://schemas.microsoft.com/office/drawing/2010/main">
                  <a14:imgLayer r:embed="rId22">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304675" y="5047887"/>
            <a:ext cx="2122003" cy="2122003"/>
          </a:xfrm>
          <a:prstGeom prst="rect">
            <a:avLst/>
          </a:prstGeom>
        </p:spPr>
      </p:pic>
      <p:pic>
        <p:nvPicPr>
          <p:cNvPr id="43" name="r5">
            <a:extLst>
              <a:ext uri="{FF2B5EF4-FFF2-40B4-BE49-F238E27FC236}">
                <a16:creationId xmlns:a16="http://schemas.microsoft.com/office/drawing/2014/main" xmlns="" id="{00A977F2-378F-4F36-BF57-1C2301B1C14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5943095" y="5797365"/>
            <a:ext cx="1085872" cy="975913"/>
          </a:xfrm>
          <a:prstGeom prst="rect">
            <a:avLst/>
          </a:prstGeom>
        </p:spPr>
      </p:pic>
      <p:sp>
        <p:nvSpPr>
          <p:cNvPr id="2" name="Flowchart: Connector 1">
            <a:hlinkClick r:id="rId24" action="ppaction://hlinksldjump"/>
          </p:cNvPr>
          <p:cNvSpPr/>
          <p:nvPr/>
        </p:nvSpPr>
        <p:spPr>
          <a:xfrm>
            <a:off x="3474126" y="4343444"/>
            <a:ext cx="273736" cy="2923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1</a:t>
            </a:r>
          </a:p>
        </p:txBody>
      </p:sp>
      <p:sp>
        <p:nvSpPr>
          <p:cNvPr id="55" name="Flowchart: Connector 54">
            <a:hlinkClick r:id="rId25" action="ppaction://hlinksldjump"/>
          </p:cNvPr>
          <p:cNvSpPr/>
          <p:nvPr/>
        </p:nvSpPr>
        <p:spPr>
          <a:xfrm>
            <a:off x="4925389" y="4701751"/>
            <a:ext cx="273736" cy="2923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3</a:t>
            </a:r>
          </a:p>
        </p:txBody>
      </p:sp>
      <p:sp>
        <p:nvSpPr>
          <p:cNvPr id="57" name="Flowchart: Connector 56">
            <a:hlinkClick r:id="rId26" action="ppaction://hlinksldjump"/>
          </p:cNvPr>
          <p:cNvSpPr/>
          <p:nvPr/>
        </p:nvSpPr>
        <p:spPr>
          <a:xfrm>
            <a:off x="4274023" y="5784811"/>
            <a:ext cx="273736" cy="29236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2</a:t>
            </a:r>
          </a:p>
        </p:txBody>
      </p:sp>
      <p:grpSp>
        <p:nvGrpSpPr>
          <p:cNvPr id="11" name="Group 10"/>
          <p:cNvGrpSpPr/>
          <p:nvPr/>
        </p:nvGrpSpPr>
        <p:grpSpPr>
          <a:xfrm rot="501631">
            <a:off x="3975791" y="439690"/>
            <a:ext cx="3792393" cy="3013824"/>
            <a:chOff x="3518711" y="605572"/>
            <a:chExt cx="3792393" cy="3013824"/>
          </a:xfrm>
        </p:grpSpPr>
        <p:cxnSp>
          <p:nvCxnSpPr>
            <p:cNvPr id="5" name="Straight Connector 4"/>
            <p:cNvCxnSpPr/>
            <p:nvPr/>
          </p:nvCxnSpPr>
          <p:spPr>
            <a:xfrm flipH="1" flipV="1">
              <a:off x="5205710" y="605572"/>
              <a:ext cx="2105394" cy="1749355"/>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rot="4898369">
              <a:off x="3093811" y="1200558"/>
              <a:ext cx="2843738" cy="1993938"/>
            </a:xfrm>
            <a:prstGeom prst="curvedConnector3">
              <a:avLst>
                <a:gd name="adj1" fmla="val 50000"/>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Rectangle 2">
            <a:hlinkClick r:id="rId27" action="ppaction://hlinksldjump"/>
            <a:extLst>
              <a:ext uri="{FF2B5EF4-FFF2-40B4-BE49-F238E27FC236}">
                <a16:creationId xmlns:a16="http://schemas.microsoft.com/office/drawing/2014/main" xmlns="" id="{42A6A5E4-D94F-4905-ADF2-56B991719016}"/>
              </a:ext>
            </a:extLst>
          </p:cNvPr>
          <p:cNvSpPr/>
          <p:nvPr/>
        </p:nvSpPr>
        <p:spPr>
          <a:xfrm>
            <a:off x="10614783" y="249674"/>
            <a:ext cx="1494065" cy="347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Bài</a:t>
            </a:r>
            <a:r>
              <a:rPr lang="en-US" dirty="0"/>
              <a:t> </a:t>
            </a:r>
            <a:r>
              <a:rPr lang="en-US" dirty="0" err="1"/>
              <a:t>học</a:t>
            </a:r>
            <a:endParaRPr lang="en-US" dirty="0"/>
          </a:p>
        </p:txBody>
      </p:sp>
    </p:spTree>
    <p:extLst>
      <p:ext uri="{BB962C8B-B14F-4D97-AF65-F5344CB8AC3E}">
        <p14:creationId xmlns:p14="http://schemas.microsoft.com/office/powerpoint/2010/main" val="224061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 0 L 0.25 0 E" pathEditMode="relative" ptsTypes="">
                                      <p:cBhvr>
                                        <p:cTn id="6" dur="2500" fill="hold"/>
                                        <p:tgtEl>
                                          <p:spTgt spid="19"/>
                                        </p:tgtEl>
                                        <p:attrNameLst>
                                          <p:attrName>ppt_x</p:attrName>
                                          <p:attrName>ppt_y</p:attrName>
                                        </p:attrNameLst>
                                      </p:cBhvr>
                                    </p:animMotion>
                                  </p:childTnLst>
                                </p:cTn>
                              </p:par>
                              <p:par>
                                <p:cTn id="7" presetID="35" presetClass="path" presetSubtype="0" repeatCount="indefinite" fill="hold" nodeType="withEffect">
                                  <p:stCondLst>
                                    <p:cond delay="0"/>
                                  </p:stCondLst>
                                  <p:childTnLst>
                                    <p:animMotion origin="layout" path="M 0 0 L -0.25 0 E" pathEditMode="relative" ptsTypes="">
                                      <p:cBhvr>
                                        <p:cTn id="8" dur="3000" fill="hold"/>
                                        <p:tgtEl>
                                          <p:spTgt spid="20"/>
                                        </p:tgtEl>
                                        <p:attrNameLst>
                                          <p:attrName>ppt_x</p:attrName>
                                          <p:attrName>ppt_y</p:attrName>
                                        </p:attrNameLst>
                                      </p:cBhvr>
                                    </p:animMotion>
                                  </p:childTnLst>
                                </p:cTn>
                              </p:par>
                              <p:par>
                                <p:cTn id="9" presetID="2" presetClass="entr" presetSubtype="4" repeatCount="indefinite" fill="hold" grpId="0" nodeType="withEffect">
                                  <p:stCondLst>
                                    <p:cond delay="30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1250" fill="hold"/>
                                        <p:tgtEl>
                                          <p:spTgt spid="23"/>
                                        </p:tgtEl>
                                        <p:attrNameLst>
                                          <p:attrName>ppt_x</p:attrName>
                                        </p:attrNameLst>
                                      </p:cBhvr>
                                      <p:tavLst>
                                        <p:tav tm="0">
                                          <p:val>
                                            <p:strVal val="#ppt_x"/>
                                          </p:val>
                                        </p:tav>
                                        <p:tav tm="100000">
                                          <p:val>
                                            <p:strVal val="#ppt_x"/>
                                          </p:val>
                                        </p:tav>
                                      </p:tavLst>
                                    </p:anim>
                                    <p:anim calcmode="lin" valueType="num">
                                      <p:cBhvr additive="base">
                                        <p:cTn id="12" dur="1125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repeatCount="249"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1250" fill="hold"/>
                                        <p:tgtEl>
                                          <p:spTgt spid="24"/>
                                        </p:tgtEl>
                                        <p:attrNameLst>
                                          <p:attrName>ppt_x</p:attrName>
                                        </p:attrNameLst>
                                      </p:cBhvr>
                                      <p:tavLst>
                                        <p:tav tm="0">
                                          <p:val>
                                            <p:strVal val="#ppt_x"/>
                                          </p:val>
                                        </p:tav>
                                        <p:tav tm="100000">
                                          <p:val>
                                            <p:strVal val="#ppt_x"/>
                                          </p:val>
                                        </p:tav>
                                      </p:tavLst>
                                    </p:anim>
                                    <p:anim calcmode="lin" valueType="num">
                                      <p:cBhvr additive="base">
                                        <p:cTn id="16" dur="11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repeatCount="indefinite" fill="hold" grpId="0" nodeType="withEffect">
                                  <p:stCondLst>
                                    <p:cond delay="4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1250" fill="hold"/>
                                        <p:tgtEl>
                                          <p:spTgt spid="25"/>
                                        </p:tgtEl>
                                        <p:attrNameLst>
                                          <p:attrName>ppt_x</p:attrName>
                                        </p:attrNameLst>
                                      </p:cBhvr>
                                      <p:tavLst>
                                        <p:tav tm="0">
                                          <p:val>
                                            <p:strVal val="#ppt_x"/>
                                          </p:val>
                                        </p:tav>
                                        <p:tav tm="100000">
                                          <p:val>
                                            <p:strVal val="#ppt_x"/>
                                          </p:val>
                                        </p:tav>
                                      </p:tavLst>
                                    </p:anim>
                                    <p:anim calcmode="lin" valueType="num">
                                      <p:cBhvr additive="base">
                                        <p:cTn id="20" dur="1125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repeatCount="indefinite" fill="hold" grpId="0" nodeType="withEffect">
                                  <p:stCondLst>
                                    <p:cond delay="2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11250" fill="hold"/>
                                        <p:tgtEl>
                                          <p:spTgt spid="26"/>
                                        </p:tgtEl>
                                        <p:attrNameLst>
                                          <p:attrName>ppt_x</p:attrName>
                                        </p:attrNameLst>
                                      </p:cBhvr>
                                      <p:tavLst>
                                        <p:tav tm="0">
                                          <p:val>
                                            <p:strVal val="#ppt_x"/>
                                          </p:val>
                                        </p:tav>
                                        <p:tav tm="100000">
                                          <p:val>
                                            <p:strVal val="#ppt_x"/>
                                          </p:val>
                                        </p:tav>
                                      </p:tavLst>
                                    </p:anim>
                                    <p:anim calcmode="lin" valueType="num">
                                      <p:cBhvr additive="base">
                                        <p:cTn id="24" dur="1125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repeatCount="indefinite" fill="hold" grpId="0" nodeType="withEffect">
                                  <p:stCondLst>
                                    <p:cond delay="4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11250" fill="hold"/>
                                        <p:tgtEl>
                                          <p:spTgt spid="27"/>
                                        </p:tgtEl>
                                        <p:attrNameLst>
                                          <p:attrName>ppt_x</p:attrName>
                                        </p:attrNameLst>
                                      </p:cBhvr>
                                      <p:tavLst>
                                        <p:tav tm="0">
                                          <p:val>
                                            <p:strVal val="#ppt_x"/>
                                          </p:val>
                                        </p:tav>
                                        <p:tav tm="100000">
                                          <p:val>
                                            <p:strVal val="#ppt_x"/>
                                          </p:val>
                                        </p:tav>
                                      </p:tavLst>
                                    </p:anim>
                                    <p:anim calcmode="lin" valueType="num">
                                      <p:cBhvr additive="base">
                                        <p:cTn id="28" dur="1125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repeatCount="indefinite" fill="hold" grpId="0" nodeType="withEffect">
                                  <p:stCondLst>
                                    <p:cond delay="3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11250" fill="hold"/>
                                        <p:tgtEl>
                                          <p:spTgt spid="28"/>
                                        </p:tgtEl>
                                        <p:attrNameLst>
                                          <p:attrName>ppt_x</p:attrName>
                                        </p:attrNameLst>
                                      </p:cBhvr>
                                      <p:tavLst>
                                        <p:tav tm="0">
                                          <p:val>
                                            <p:strVal val="#ppt_x"/>
                                          </p:val>
                                        </p:tav>
                                        <p:tav tm="100000">
                                          <p:val>
                                            <p:strVal val="#ppt_x"/>
                                          </p:val>
                                        </p:tav>
                                      </p:tavLst>
                                    </p:anim>
                                    <p:anim calcmode="lin" valueType="num">
                                      <p:cBhvr additive="base">
                                        <p:cTn id="32" dur="1125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repeatCount="indefinite"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11250" fill="hold"/>
                                        <p:tgtEl>
                                          <p:spTgt spid="29"/>
                                        </p:tgtEl>
                                        <p:attrNameLst>
                                          <p:attrName>ppt_x</p:attrName>
                                        </p:attrNameLst>
                                      </p:cBhvr>
                                      <p:tavLst>
                                        <p:tav tm="0">
                                          <p:val>
                                            <p:strVal val="#ppt_x"/>
                                          </p:val>
                                        </p:tav>
                                        <p:tav tm="100000">
                                          <p:val>
                                            <p:strVal val="#ppt_x"/>
                                          </p:val>
                                        </p:tav>
                                      </p:tavLst>
                                    </p:anim>
                                    <p:anim calcmode="lin" valueType="num">
                                      <p:cBhvr additive="base">
                                        <p:cTn id="36" dur="11250" fill="hold"/>
                                        <p:tgtEl>
                                          <p:spTgt spid="29"/>
                                        </p:tgtEl>
                                        <p:attrNameLst>
                                          <p:attrName>ppt_y</p:attrName>
                                        </p:attrNameLst>
                                      </p:cBhvr>
                                      <p:tavLst>
                                        <p:tav tm="0">
                                          <p:val>
                                            <p:strVal val="1+#ppt_h/2"/>
                                          </p:val>
                                        </p:tav>
                                        <p:tav tm="100000">
                                          <p:val>
                                            <p:strVal val="#ppt_y"/>
                                          </p:val>
                                        </p:tav>
                                      </p:tavLst>
                                    </p:anim>
                                  </p:childTnLst>
                                </p:cTn>
                              </p:par>
                              <p:par>
                                <p:cTn id="37" presetID="63" presetClass="path" presetSubtype="0" repeatCount="indefinite" fill="hold" nodeType="withEffect">
                                  <p:stCondLst>
                                    <p:cond delay="500"/>
                                  </p:stCondLst>
                                  <p:childTnLst>
                                    <p:animMotion origin="layout" path="M 0.00885 -0.00648 L 0.90104 0.03793 " pathEditMode="relative" rAng="0" ptsTypes="AA">
                                      <p:cBhvr>
                                        <p:cTn id="38" dur="9250" fill="hold"/>
                                        <p:tgtEl>
                                          <p:spTgt spid="30"/>
                                        </p:tgtEl>
                                        <p:attrNameLst>
                                          <p:attrName>ppt_x</p:attrName>
                                          <p:attrName>ppt_y</p:attrName>
                                        </p:attrNameLst>
                                      </p:cBhvr>
                                      <p:rCtr x="44601" y="2220"/>
                                    </p:animMotion>
                                  </p:childTnLst>
                                </p:cTn>
                              </p:par>
                              <p:par>
                                <p:cTn id="39" presetID="63" presetClass="path" presetSubtype="0" repeatCount="indefinite" fill="hold" nodeType="withEffect">
                                  <p:stCondLst>
                                    <p:cond delay="0"/>
                                  </p:stCondLst>
                                  <p:childTnLst>
                                    <p:animMotion origin="layout" path="M 2.77556E-17 -4.44444E-6 L 0.7875 0.01667 " pathEditMode="relative" rAng="0" ptsTypes="AA">
                                      <p:cBhvr>
                                        <p:cTn id="40" dur="9250" fill="hold"/>
                                        <p:tgtEl>
                                          <p:spTgt spid="31"/>
                                        </p:tgtEl>
                                        <p:attrNameLst>
                                          <p:attrName>ppt_x</p:attrName>
                                          <p:attrName>ppt_y</p:attrName>
                                        </p:attrNameLst>
                                      </p:cBhvr>
                                      <p:rCtr x="39375" y="833"/>
                                    </p:animMotion>
                                  </p:childTnLst>
                                </p:cTn>
                              </p:par>
                              <p:par>
                                <p:cTn id="41" presetID="35" presetClass="path" presetSubtype="0" repeatCount="indefinite" fill="hold" nodeType="withEffect">
                                  <p:stCondLst>
                                    <p:cond delay="0"/>
                                  </p:stCondLst>
                                  <p:childTnLst>
                                    <p:animMotion origin="layout" path="M 0.14982 -0.08948 L -0.81702 -0.11746 " pathEditMode="relative" rAng="0" ptsTypes="AA">
                                      <p:cBhvr>
                                        <p:cTn id="42" dur="7750" fill="hold"/>
                                        <p:tgtEl>
                                          <p:spTgt spid="33"/>
                                        </p:tgtEl>
                                        <p:attrNameLst>
                                          <p:attrName>ppt_x</p:attrName>
                                          <p:attrName>ppt_y</p:attrName>
                                        </p:attrNameLst>
                                      </p:cBhvr>
                                      <p:rCtr x="-48351" y="-1410"/>
                                    </p:animMotion>
                                  </p:childTnLst>
                                </p:cTn>
                              </p:par>
                              <p:par>
                                <p:cTn id="43" presetID="35" presetClass="path" presetSubtype="0" repeatCount="indefinite" fill="hold" nodeType="withEffect">
                                  <p:stCondLst>
                                    <p:cond delay="0"/>
                                  </p:stCondLst>
                                  <p:childTnLst>
                                    <p:animMotion origin="layout" path="M 0.1665 -0.08948 L 1.19983 -0.11769 " pathEditMode="relative" rAng="0" ptsTypes="AA">
                                      <p:cBhvr>
                                        <p:cTn id="44" dur="7750" fill="hold"/>
                                        <p:tgtEl>
                                          <p:spTgt spid="36"/>
                                        </p:tgtEl>
                                        <p:attrNameLst>
                                          <p:attrName>ppt_x</p:attrName>
                                          <p:attrName>ppt_y</p:attrName>
                                        </p:attrNameLst>
                                      </p:cBhvr>
                                      <p:rCtr x="51667" y="-1410"/>
                                    </p:animMotion>
                                  </p:childTnLst>
                                </p:cTn>
                              </p:par>
                              <p:par>
                                <p:cTn id="45" presetID="2" presetClass="entr" presetSubtype="4" repeatCount="indefinite" fill="hold" grpId="0" nodeType="withEffect">
                                  <p:stCondLst>
                                    <p:cond delay="40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11250" fill="hold"/>
                                        <p:tgtEl>
                                          <p:spTgt spid="46"/>
                                        </p:tgtEl>
                                        <p:attrNameLst>
                                          <p:attrName>ppt_x</p:attrName>
                                        </p:attrNameLst>
                                      </p:cBhvr>
                                      <p:tavLst>
                                        <p:tav tm="0">
                                          <p:val>
                                            <p:strVal val="#ppt_x"/>
                                          </p:val>
                                        </p:tav>
                                        <p:tav tm="100000">
                                          <p:val>
                                            <p:strVal val="#ppt_x"/>
                                          </p:val>
                                        </p:tav>
                                      </p:tavLst>
                                    </p:anim>
                                    <p:anim calcmode="lin" valueType="num">
                                      <p:cBhvr additive="base">
                                        <p:cTn id="48" dur="11250" fill="hold"/>
                                        <p:tgtEl>
                                          <p:spTgt spid="46"/>
                                        </p:tgtEl>
                                        <p:attrNameLst>
                                          <p:attrName>ppt_y</p:attrName>
                                        </p:attrNameLst>
                                      </p:cBhvr>
                                      <p:tavLst>
                                        <p:tav tm="0">
                                          <p:val>
                                            <p:strVal val="1+#ppt_h/2"/>
                                          </p:val>
                                        </p:tav>
                                        <p:tav tm="100000">
                                          <p:val>
                                            <p:strVal val="#ppt_y"/>
                                          </p:val>
                                        </p:tav>
                                      </p:tavLst>
                                    </p:anim>
                                  </p:childTnLst>
                                </p:cTn>
                              </p:par>
                              <p:par>
                                <p:cTn id="49" presetID="2" presetClass="entr" presetSubtype="4" repeatCount="indefinite" fill="hold" grpId="0" nodeType="withEffect">
                                  <p:stCondLst>
                                    <p:cond delay="400"/>
                                  </p:stCondLst>
                                  <p:childTnLst>
                                    <p:set>
                                      <p:cBhvr>
                                        <p:cTn id="50" dur="1" fill="hold">
                                          <p:stCondLst>
                                            <p:cond delay="0"/>
                                          </p:stCondLst>
                                        </p:cTn>
                                        <p:tgtEl>
                                          <p:spTgt spid="47"/>
                                        </p:tgtEl>
                                        <p:attrNameLst>
                                          <p:attrName>style.visibility</p:attrName>
                                        </p:attrNameLst>
                                      </p:cBhvr>
                                      <p:to>
                                        <p:strVal val="visible"/>
                                      </p:to>
                                    </p:set>
                                    <p:anim calcmode="lin" valueType="num">
                                      <p:cBhvr additive="base">
                                        <p:cTn id="51" dur="11250" fill="hold"/>
                                        <p:tgtEl>
                                          <p:spTgt spid="47"/>
                                        </p:tgtEl>
                                        <p:attrNameLst>
                                          <p:attrName>ppt_x</p:attrName>
                                        </p:attrNameLst>
                                      </p:cBhvr>
                                      <p:tavLst>
                                        <p:tav tm="0">
                                          <p:val>
                                            <p:strVal val="#ppt_x"/>
                                          </p:val>
                                        </p:tav>
                                        <p:tav tm="100000">
                                          <p:val>
                                            <p:strVal val="#ppt_x"/>
                                          </p:val>
                                        </p:tav>
                                      </p:tavLst>
                                    </p:anim>
                                    <p:anim calcmode="lin" valueType="num">
                                      <p:cBhvr additive="base">
                                        <p:cTn id="52" dur="11250" fill="hold"/>
                                        <p:tgtEl>
                                          <p:spTgt spid="47"/>
                                        </p:tgtEl>
                                        <p:attrNameLst>
                                          <p:attrName>ppt_y</p:attrName>
                                        </p:attrNameLst>
                                      </p:cBhvr>
                                      <p:tavLst>
                                        <p:tav tm="0">
                                          <p:val>
                                            <p:strVal val="1+#ppt_h/2"/>
                                          </p:val>
                                        </p:tav>
                                        <p:tav tm="100000">
                                          <p:val>
                                            <p:strVal val="#ppt_y"/>
                                          </p:val>
                                        </p:tav>
                                      </p:tavLst>
                                    </p:anim>
                                  </p:childTnLst>
                                </p:cTn>
                              </p:par>
                              <p:par>
                                <p:cTn id="53" presetID="2" presetClass="entr" presetSubtype="4" repeatCount="indefinite" fill="hold" grpId="0" nodeType="withEffect">
                                  <p:stCondLst>
                                    <p:cond delay="40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11250" fill="hold"/>
                                        <p:tgtEl>
                                          <p:spTgt spid="48"/>
                                        </p:tgtEl>
                                        <p:attrNameLst>
                                          <p:attrName>ppt_x</p:attrName>
                                        </p:attrNameLst>
                                      </p:cBhvr>
                                      <p:tavLst>
                                        <p:tav tm="0">
                                          <p:val>
                                            <p:strVal val="#ppt_x"/>
                                          </p:val>
                                        </p:tav>
                                        <p:tav tm="100000">
                                          <p:val>
                                            <p:strVal val="#ppt_x"/>
                                          </p:val>
                                        </p:tav>
                                      </p:tavLst>
                                    </p:anim>
                                    <p:anim calcmode="lin" valueType="num">
                                      <p:cBhvr additive="base">
                                        <p:cTn id="56" dur="11250" fill="hold"/>
                                        <p:tgtEl>
                                          <p:spTgt spid="48"/>
                                        </p:tgtEl>
                                        <p:attrNameLst>
                                          <p:attrName>ppt_y</p:attrName>
                                        </p:attrNameLst>
                                      </p:cBhvr>
                                      <p:tavLst>
                                        <p:tav tm="0">
                                          <p:val>
                                            <p:strVal val="1+#ppt_h/2"/>
                                          </p:val>
                                        </p:tav>
                                        <p:tav tm="100000">
                                          <p:val>
                                            <p:strVal val="#ppt_y"/>
                                          </p:val>
                                        </p:tav>
                                      </p:tavLst>
                                    </p:anim>
                                  </p:childTnLst>
                                </p:cTn>
                              </p:par>
                              <p:par>
                                <p:cTn id="57" presetID="35" presetClass="path" presetSubtype="0" accel="50000" decel="50000" fill="hold" nodeType="withEffect">
                                  <p:stCondLst>
                                    <p:cond delay="400"/>
                                  </p:stCondLst>
                                  <p:childTnLst>
                                    <p:animMotion origin="layout" path="M -2.77778E-6 7.40741E-7 L -0.65173 0.09699 " pathEditMode="relative" rAng="0" ptsTypes="AA">
                                      <p:cBhvr>
                                        <p:cTn id="58" dur="4750" fill="hold"/>
                                        <p:tgtEl>
                                          <p:spTgt spid="63"/>
                                        </p:tgtEl>
                                        <p:attrNameLst>
                                          <p:attrName>ppt_x</p:attrName>
                                          <p:attrName>ppt_y</p:attrName>
                                        </p:attrNameLst>
                                      </p:cBhvr>
                                      <p:rCtr x="-32587" y="4838"/>
                                    </p:animMotion>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fltVal val="0"/>
                                          </p:val>
                                        </p:tav>
                                        <p:tav tm="100000">
                                          <p:val>
                                            <p:strVal val="#ppt_w"/>
                                          </p:val>
                                        </p:tav>
                                      </p:tavLst>
                                    </p:anim>
                                    <p:anim calcmode="lin" valueType="num">
                                      <p:cBhvr>
                                        <p:cTn id="64" dur="500" fill="hold"/>
                                        <p:tgtEl>
                                          <p:spTgt spid="11"/>
                                        </p:tgtEl>
                                        <p:attrNameLst>
                                          <p:attrName>ppt_h</p:attrName>
                                        </p:attrNameLst>
                                      </p:cBhvr>
                                      <p:tavLst>
                                        <p:tav tm="0">
                                          <p:val>
                                            <p:fltVal val="0"/>
                                          </p:val>
                                        </p:tav>
                                        <p:tav tm="100000">
                                          <p:val>
                                            <p:strVal val="#ppt_h"/>
                                          </p:val>
                                        </p:tav>
                                      </p:tavLst>
                                    </p:anim>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0" presetClass="path" presetSubtype="0" fill="hold" nodeType="clickEffect">
                                  <p:stCondLst>
                                    <p:cond delay="0"/>
                                  </p:stCondLst>
                                  <p:childTnLst>
                                    <p:animMotion origin="layout" path="M -0.07848 -0.07083 C -0.08386 -0.08217 -0.08021 -0.07291 -0.08316 -0.0919 C -0.08386 -0.09768 -0.08612 -0.10879 -0.08612 -0.10856 C -0.08369 -0.15486 -0.0948 -0.16597 -0.0724 -0.17453 C -0.06511 -0.18426 -0.06233 -0.20324 -0.07396 -0.20833 C -0.06685 -0.22731 -0.06129 -0.24745 -0.05573 -0.26759 C -0.05157 -0.30347 -0.04532 -0.33935 -0.03594 -0.37338 C -0.03507 -0.37986 -0.03351 -0.39629 -0.03143 -0.40509 C -0.02935 -0.41458 -0.02553 -0.42315 -0.02379 -0.43264 C -0.01945 -0.45671 -0.02032 -0.4875 -0.01025 -0.50879 C -0.00747 -0.5243 -0.00468 -0.54097 0.00035 -0.55532 C 0.00382 -0.57477 0.01216 -0.5875 0.02327 -0.59977 C 0.02431 -0.60115 0.025 -0.60324 0.02639 -0.60416 C 0.03143 -0.60787 0.03872 -0.60995 0.04445 -0.6125 C 0.04619 -0.61342 0.0474 -0.61551 0.04914 -0.61666 C 0.05226 -0.61875 0.0566 -0.6199 0.05973 -0.62106 C 0.06789 -0.62777 0.07501 -0.63102 0.08403 -0.63379 C 0.16094 -0.63217 0.15921 -0.63935 0.20244 -0.62731 C 0.20382 -0.62592 0.20539 -0.6243 0.20695 -0.62315 C 0.20851 -0.62222 0.21007 -0.62222 0.21146 -0.62106 C 0.22153 -0.61227 0.20643 -0.62037 0.2191 -0.61458 C 0.22969 -0.60486 0.23889 -0.59305 0.25105 -0.58703 C 0.26129 -0.57268 0.24896 -0.5875 0.26164 -0.5787 C 0.26511 -0.57615 0.26719 -0.5706 0.27084 -0.56805 C 0.27535 -0.56481 0.28091 -0.56412 0.28594 -0.5618 C 0.28803 -0.56088 0.28994 -0.55856 0.29202 -0.5574 C 0.29393 -0.55648 0.29601 -0.55602 0.29792 -0.55532 C 0.30417 -0.54977 0.30886 -0.54375 0.31476 -0.53842 C 0.32136 -0.52407 0.32726 -0.50972 0.33455 -0.49606 C 0.34289 -0.48055 0.34723 -0.46504 0.36025 -0.45602 C 0.36233 -0.45301 0.36494 -0.45092 0.36632 -0.44745 C 0.37327 -0.43194 0.36233 -0.44953 0.37084 -0.4368 C 0.37136 -0.43472 0.37153 -0.4324 0.3724 -0.43055 C 0.37327 -0.42893 0.37483 -0.42824 0.37553 -0.42639 C 0.37882 -0.41713 0.379 -0.40949 0.38299 -0.40092 C 0.38751 -0.38148 0.38751 -0.36134 0.39219 -0.34166 C 0.39341 -0.33634 0.39376 -0.32847 0.39688 -0.32477 " pathEditMode="relative" rAng="0" ptsTypes="ffffffffffffffffffffffffffffffffffffA">
                                      <p:cBhvr>
                                        <p:cTn id="70" dur="2000" fill="hold"/>
                                        <p:tgtEl>
                                          <p:spTgt spid="45"/>
                                        </p:tgtEl>
                                        <p:attrNameLst>
                                          <p:attrName>ppt_x</p:attrName>
                                          <p:attrName>ppt_y</p:attrName>
                                        </p:attrNameLst>
                                      </p:cBhvr>
                                      <p:rCtr x="22951" y="-28426"/>
                                    </p:animMotion>
                                  </p:child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4"/>
                    </p:tgtEl>
                  </p:cond>
                </p:stCondLst>
                <p:endSync evt="end" delay="0">
                  <p:rtn val="all"/>
                </p:endSync>
                <p:childTnLst>
                  <p:par>
                    <p:cTn id="72" fill="hold">
                      <p:stCondLst>
                        <p:cond delay="0"/>
                      </p:stCondLst>
                      <p:childTnLst>
                        <p:par>
                          <p:cTn id="73" fill="hold">
                            <p:stCondLst>
                              <p:cond delay="0"/>
                            </p:stCondLst>
                            <p:childTnLst>
                              <p:par>
                                <p:cTn id="74" presetID="0" presetClass="path" presetSubtype="0" fill="hold" nodeType="clickEffect">
                                  <p:stCondLst>
                                    <p:cond delay="0"/>
                                  </p:stCondLst>
                                  <p:childTnLst>
                                    <p:animMotion origin="layout" path="M -0.05347 0.0625 C -0.03055 -0.05069 -0.0625 -0.17338 -0.04548 -0.28889 C -0.04496 -0.33611 -0.04479 -0.38356 -0.04392 -0.43079 C -0.04357 -0.4537 -0.04444 -0.49653 -0.03437 -0.51736 C -0.03073 -0.52477 -0.02621 -0.53287 -0.02326 -0.54074 C -0.01892 -0.55231 -0.01562 -0.56319 -0.00729 -0.57037 C -0.0026 -0.57986 0.00157 -0.58218 0.00851 -0.58727 C 0.01355 -0.59097 0.01736 -0.59769 0.02275 -0.6 C 0.04115 -0.6081 0.06007 -0.61435 0.0783 -0.62338 C 0.11632 -0.62245 0.16632 -0.62801 0.20695 -0.61481 C 0.21216 -0.61019 0.22361 -0.59051 0.22605 -0.58935 C 0.2316 -0.58681 0.23403 -0.58264 0.23872 -0.57894 C 0.24636 -0.57269 0.25452 -0.56829 0.26094 -0.55972 C 0.26459 -0.54468 0.26216 -0.55069 0.26719 -0.54074 C 0.26806 -0.53565 0.27049 -0.53102 0.27049 -0.52593 C 0.27049 -0.51736 0.26875 -0.50903 0.26875 -0.50046 " pathEditMode="relative" rAng="0" ptsTypes="fffffffffffffffA">
                                      <p:cBhvr>
                                        <p:cTn id="75" dur="2000" fill="hold"/>
                                        <p:tgtEl>
                                          <p:spTgt spid="44"/>
                                        </p:tgtEl>
                                        <p:attrNameLst>
                                          <p:attrName>ppt_x</p:attrName>
                                          <p:attrName>ppt_y</p:attrName>
                                        </p:attrNameLst>
                                      </p:cBhvr>
                                      <p:rCtr x="15747" y="-34537"/>
                                    </p:animMotion>
                                  </p:childTnLst>
                                </p:cTn>
                              </p:par>
                            </p:childTnLst>
                          </p:cTn>
                        </p:par>
                      </p:childTnLst>
                    </p:cTn>
                  </p:par>
                </p:childTnLst>
              </p:cTn>
              <p:nextCondLst>
                <p:cond evt="onClick" delay="0">
                  <p:tgtEl>
                    <p:spTgt spid="44"/>
                  </p:tgtEl>
                </p:cond>
              </p:nextCondLst>
            </p:seq>
            <p:seq concurrent="1" nextAc="seek">
              <p:cTn id="76" restart="whenNotActive" fill="hold" evtFilter="cancelBubble" nodeType="interactiveSeq">
                <p:stCondLst>
                  <p:cond evt="onClick" delay="0">
                    <p:tgtEl>
                      <p:spTgt spid="50"/>
                    </p:tgtEl>
                  </p:cond>
                </p:stCondLst>
                <p:endSync evt="end" delay="0">
                  <p:rtn val="all"/>
                </p:endSync>
                <p:childTnLst>
                  <p:par>
                    <p:cTn id="77" fill="hold">
                      <p:stCondLst>
                        <p:cond delay="0"/>
                      </p:stCondLst>
                      <p:childTnLst>
                        <p:par>
                          <p:cTn id="78" fill="hold">
                            <p:stCondLst>
                              <p:cond delay="0"/>
                            </p:stCondLst>
                            <p:childTnLst>
                              <p:par>
                                <p:cTn id="79" presetID="0" presetClass="path" presetSubtype="0" fill="hold" nodeType="clickEffect">
                                  <p:stCondLst>
                                    <p:cond delay="0"/>
                                  </p:stCondLst>
                                  <p:childTnLst>
                                    <p:animMotion origin="layout" path="M -0.32378 0.16134 C -0.2526 0.12963 -0.31788 -0.02778 -0.31111 -0.11991 C -0.31059 -0.14745 -0.31094 -0.17523 -0.30955 -0.20255 C -0.30903 -0.21181 -0.30382 -0.22315 -0.30156 -0.23218 C -0.29774 -0.24699 -0.29739 -0.26458 -0.29201 -0.27847 C -0.28923 -0.28611 -0.28542 -0.29259 -0.28264 -0.29977 C -0.27604 -0.31736 -0.27326 -0.33681 -0.26823 -0.35486 C -0.26146 -0.37917 -0.24826 -0.40023 -0.23646 -0.42037 C -0.22691 -0.43704 -0.22135 -0.45741 -0.20798 -0.46898 C -0.20417 -0.47708 -0.19965 -0.48472 -0.19375 -0.49028 C -0.18923 -0.49884 -0.18316 -0.50463 -0.17621 -0.50949 C -0.17083 -0.51643 -0.16441 -0.525 -0.15712 -0.52824 C -0.15347 -0.53148 -0.14618 -0.53889 -0.14132 -0.54097 C -0.13715 -0.54282 -0.12864 -0.54514 -0.12864 -0.54491 C -0.12066 -0.55231 -0.11076 -0.55393 -0.10156 -0.55787 C -0.09045 -0.56829 -0.075 -0.56898 -0.06215 -0.5706 C -0.05625 -0.57315 -0.05035 -0.57431 -0.04444 -0.57708 C 0.00104 -0.57639 0.04653 -0.57801 0.09202 -0.57477 C 0.0974 -0.57431 0.1125 -0.55509 0.12066 -0.55162 C 0.12292 -0.54236 0.12639 -0.54051 0.13177 -0.53472 C 0.13768 -0.52847 0.13837 -0.5213 0.14601 -0.51782 C 0.14965 -0.51296 0.15278 -0.50903 0.15712 -0.50509 C 0.1599 -0.49375 0.15764 -0.50069 0.16511 -0.48588 C 0.16615 -0.4838 0.16719 -0.48171 0.16806 -0.47963 C 0.16927 -0.47755 0.17136 -0.47338 0.17136 -0.47315 C 0.17188 -0.4713 0.17222 -0.46898 0.17292 -0.4669 C 0.17379 -0.46458 0.17552 -0.46296 0.17622 -0.46065 C 0.17778 -0.45602 0.17813 -0.45069 0.17934 -0.44583 C 0.1809 -0.37755 0.1809 -0.40208 0.1809 -0.37176 " pathEditMode="relative" rAng="0" ptsTypes="ffffffffffffffffffffffffffffA">
                                      <p:cBhvr>
                                        <p:cTn id="80" dur="2000" fill="hold"/>
                                        <p:tgtEl>
                                          <p:spTgt spid="50"/>
                                        </p:tgtEl>
                                        <p:attrNameLst>
                                          <p:attrName>ppt_x</p:attrName>
                                          <p:attrName>ppt_y</p:attrName>
                                        </p:attrNameLst>
                                      </p:cBhvr>
                                      <p:rCtr x="25226" y="-36968"/>
                                    </p:animMotion>
                                  </p:childTnLst>
                                </p:cTn>
                              </p:par>
                            </p:childTnLst>
                          </p:cTn>
                        </p:par>
                      </p:childTnLst>
                    </p:cTn>
                  </p:par>
                </p:childTnLst>
              </p:cTn>
              <p:nextCondLst>
                <p:cond evt="onClick" delay="0">
                  <p:tgtEl>
                    <p:spTgt spid="50"/>
                  </p:tgtEl>
                </p:cond>
              </p:nextCondLst>
            </p:seq>
            <p:seq concurrent="1" nextAc="seek">
              <p:cTn id="81" restart="whenNotActive" fill="hold" evtFilter="cancelBubble" nodeType="interactiveSeq">
                <p:stCondLst>
                  <p:cond evt="onClick" delay="0">
                    <p:tgtEl>
                      <p:spTgt spid="43"/>
                    </p:tgtEl>
                  </p:cond>
                </p:stCondLst>
                <p:endSync evt="end" delay="0">
                  <p:rtn val="all"/>
                </p:endSync>
                <p:childTnLst>
                  <p:par>
                    <p:cTn id="82" fill="hold">
                      <p:stCondLst>
                        <p:cond delay="0"/>
                      </p:stCondLst>
                      <p:childTnLst>
                        <p:par>
                          <p:cTn id="83" fill="hold">
                            <p:stCondLst>
                              <p:cond delay="0"/>
                            </p:stCondLst>
                            <p:childTnLst>
                              <p:par>
                                <p:cTn id="84" presetID="0" presetClass="path" presetSubtype="0" fill="hold" nodeType="clickEffect">
                                  <p:stCondLst>
                                    <p:cond delay="0"/>
                                  </p:stCondLst>
                                  <p:childTnLst>
                                    <p:animMotion origin="layout" path="M -0.45625 0.10712 C -0.46129 0.0826 -0.4592 0.05622 -0.46111 0.03077 C -0.46059 -0.07775 -0.46111 -0.18649 -0.45955 -0.29524 C -0.45938 -0.30218 -0.45625 -0.31606 -0.45625 -0.31583 C -0.45486 -0.34221 -0.45295 -0.37043 -0.44358 -0.39427 C -0.44132 -0.40676 -0.43993 -0.41486 -0.43577 -0.42596 C -0.43281 -0.44447 -0.42448 -0.45905 -0.41667 -0.47478 C -0.41163 -0.48496 -0.40643 -0.49306 -0.4007 -0.50232 C -0.39636 -0.50926 -0.39393 -0.51875 -0.38802 -0.52337 C -0.38299 -0.52731 -0.37622 -0.52985 -0.37066 -0.53193 C -0.36424 -0.54003 -0.35695 -0.54744 -0.34861 -0.55091 C -0.32709 -0.57798 -0.33976 -0.63142 -0.34861 -0.66729 C -0.34896 -0.67423 -0.35052 -0.68163 -0.35 -0.68834 C -0.34931 -0.70546 -0.34132 -0.72675 -0.32934 -0.73485 C -0.32465 -0.73809 -0.3158 -0.73855 -0.31181 -0.73948 C -0.30452 -0.74248 -0.29688 -0.74225 -0.28959 -0.74549 C -0.27327 -0.76007 -0.24149 -0.75544 -0.22639 -0.75614 C -0.16493 -0.75475 -0.15903 -0.764 -0.12136 -0.74757 C -0.11007 -0.74295 -0.0974 -0.74133 -0.08646 -0.73485 C -0.08212 -0.7323 -0.07778 -0.72999 -0.07379 -0.72652 C -0.07066 -0.72374 -0.06424 -0.71796 -0.06424 -0.71773 C -0.06389 -0.71588 -0.06389 -0.71356 -0.06268 -0.71171 C -0.06042 -0.70801 -0.05469 -0.70107 -0.05469 -0.70084 C -0.05243 -0.69158 -0.04861 -0.68233 -0.04531 -0.67354 C -0.04462 -0.67076 -0.04462 -0.66775 -0.04358 -0.66521 C -0.04184 -0.66058 -0.03733 -0.65248 -0.03733 -0.65225 C -0.03507 -0.63975 -0.03316 -0.62819 -0.02622 -0.61847 C -0.02518 -0.6143 -0.02483 -0.60968 -0.02292 -0.60597 C -0.02188 -0.60412 -0.02049 -0.60181 -0.01979 -0.5995 C -0.01389 -0.58145 -0.01163 -0.56109 -0.00712 -0.54235 C -0.00816 -0.51759 -0.00486 -0.50648 -0.01354 -0.48959 C -0.01528 -0.48219 -0.01389 -0.48473 -0.01667 -0.48103 " pathEditMode="relative" rAng="0" ptsTypes="fffffffffffffffffffffffffffffffA">
                                      <p:cBhvr>
                                        <p:cTn id="85" dur="2000" fill="hold"/>
                                        <p:tgtEl>
                                          <p:spTgt spid="43"/>
                                        </p:tgtEl>
                                        <p:attrNameLst>
                                          <p:attrName>ppt_x</p:attrName>
                                          <p:attrName>ppt_y</p:attrName>
                                        </p:attrNameLst>
                                      </p:cBhvr>
                                      <p:rCtr x="22309" y="-43568"/>
                                    </p:animMotion>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51"/>
                    </p:tgtEl>
                  </p:cond>
                </p:stCondLst>
                <p:endSync evt="end" delay="0">
                  <p:rtn val="all"/>
                </p:endSync>
                <p:childTnLst>
                  <p:par>
                    <p:cTn id="87" fill="hold">
                      <p:stCondLst>
                        <p:cond delay="0"/>
                      </p:stCondLst>
                      <p:childTnLst>
                        <p:par>
                          <p:cTn id="88" fill="hold">
                            <p:stCondLst>
                              <p:cond delay="0"/>
                            </p:stCondLst>
                            <p:childTnLst>
                              <p:par>
                                <p:cTn id="89" presetID="0" presetClass="path" presetSubtype="0" fill="hold" nodeType="clickEffect">
                                  <p:stCondLst>
                                    <p:cond delay="0"/>
                                  </p:stCondLst>
                                  <p:childTnLst>
                                    <p:animMotion origin="layout" path="M -0.0665 0.06155 C -0.06754 0.04489 -0.06737 0.03078 -0.07448 0.01713 C -0.07709 0.00301 -0.08056 -0.00555 -0.08403 -0.01897 C -0.08872 -0.03725 -0.09011 -0.05529 -0.09827 -0.07172 C -0.10105 -0.08514 -0.10504 -0.09185 -0.10938 -0.10365 C -0.11268 -0.11268 -0.1132 -0.12517 -0.11737 -0.13327 C -0.12188 -0.14229 -0.12535 -0.15132 -0.13004 -0.16057 C -0.13368 -0.16774 -0.13612 -0.1763 -0.14115 -0.18186 C -0.14514 -0.18648 -0.16216 -0.20546 -0.16493 -0.20731 C -0.17483 -0.21379 -0.1849 -0.22073 -0.19341 -0.23045 C -0.20278 -0.24109 -0.20764 -0.25659 -0.21563 -0.26862 C -0.22778 -0.2869 -0.2448 -0.29986 -0.26181 -0.30865 C -0.26598 -0.31443 -0.27188 -0.3186 -0.27448 -0.32577 C -0.28021 -0.34127 -0.28768 -0.36372 -0.29028 -0.38061 C -0.29167 -0.39032 -0.29184 -0.40051 -0.29341 -0.41022 C -0.2941 -0.41462 -0.29671 -0.42295 -0.29671 -0.42272 C -0.29618 -0.44192 -0.29723 -0.46136 -0.29514 -0.4801 C -0.29428 -0.48796 -0.28264 -0.50162 -0.27917 -0.50763 C -0.27605 -0.52036 -0.26875 -0.52151 -0.26007 -0.5266 C -0.23889 -0.5391 -0.23803 -0.53563 -0.20782 -0.53725 C -0.19983 -0.53378 -0.19514 -0.52383 -0.18716 -0.52036 C -0.18091 -0.51203 -0.17188 -0.50069 -0.16337 -0.49699 C -0.15799 -0.49028 -0.15452 -0.48287 -0.15226 -0.47385 C -0.15053 -0.44447 -0.14827 -0.43683 -0.1507 -0.40606 C -0.15139 -0.39703 -0.15539 -0.38963 -0.15539 -0.38061 L -0.15695 -0.3975 " pathEditMode="relative" rAng="0" ptsTypes="ffffffffffffffffffffffffAA">
                                      <p:cBhvr>
                                        <p:cTn id="90" dur="2000" fill="hold"/>
                                        <p:tgtEl>
                                          <p:spTgt spid="51"/>
                                        </p:tgtEl>
                                        <p:attrNameLst>
                                          <p:attrName>ppt_x</p:attrName>
                                          <p:attrName>ppt_y</p:attrName>
                                        </p:attrNameLst>
                                      </p:cBhvr>
                                      <p:rCtr x="-11545" y="-30032"/>
                                    </p:animMotion>
                                  </p:childTnLst>
                                </p:cTn>
                              </p:par>
                            </p:childTnLst>
                          </p:cTn>
                        </p:par>
                      </p:childTnLst>
                    </p:cTn>
                  </p:par>
                </p:childTnLst>
              </p:cTn>
              <p:nextCondLst>
                <p:cond evt="onClick" delay="0">
                  <p:tgtEl>
                    <p:spTgt spid="51"/>
                  </p:tgtEl>
                </p:cond>
              </p:nextCondLst>
            </p:seq>
            <p:seq concurrent="1" nextAc="seek">
              <p:cTn id="91" restart="whenNotActive" fill="hold" evtFilter="cancelBubble" nodeType="interactiveSeq">
                <p:stCondLst>
                  <p:cond evt="onClick" delay="0">
                    <p:tgtEl>
                      <p:spTgt spid="49"/>
                    </p:tgtEl>
                  </p:cond>
                </p:stCondLst>
                <p:endSync evt="end" delay="0">
                  <p:rtn val="all"/>
                </p:endSync>
                <p:childTnLst>
                  <p:par>
                    <p:cTn id="92" fill="hold">
                      <p:stCondLst>
                        <p:cond delay="0"/>
                      </p:stCondLst>
                      <p:childTnLst>
                        <p:par>
                          <p:cTn id="93" fill="hold">
                            <p:stCondLst>
                              <p:cond delay="0"/>
                            </p:stCondLst>
                            <p:childTnLst>
                              <p:par>
                                <p:cTn id="94" presetID="0" presetClass="path" presetSubtype="0" fill="hold" nodeType="clickEffect">
                                  <p:stCondLst>
                                    <p:cond delay="0"/>
                                  </p:stCondLst>
                                  <p:childTnLst>
                                    <p:animMotion origin="layout" path="M -0.06962 0.01574 C -0.08698 -0.01712 -0.11198 -0.01573 -0.13785 -0.02869 C -0.15295 -0.03632 -0.16354 -0.05183 -0.1776 -0.06039 C -0.18125 -0.0627 -0.18507 -0.06455 -0.18871 -0.06687 C -0.19826 -0.07311 -0.20781 -0.07959 -0.21736 -0.08584 C -0.22153 -0.08861 -0.23003 -0.09417 -0.23003 -0.09394 C -0.23472 -0.10065 -0.23958 -0.10689 -0.24427 -0.11337 C -0.24913 -0.12008 -0.25764 -0.12332 -0.26337 -0.12818 C -0.27639 -0.13882 -0.29184 -0.15016 -0.30451 -0.16196 C -0.32049 -0.177 -0.32969 -0.20014 -0.34427 -0.21703 C -0.36441 -0.24016 -0.38993 -0.25104 -0.41094 -0.27186 C -0.4283 -0.28898 -0.43594 -0.31212 -0.4474 -0.33549 C -0.4566 -0.35423 -0.46632 -0.37436 -0.47604 -0.39264 C -0.4842 -0.40791 -0.49427 -0.42087 -0.50139 -0.43706 C -0.50295 -0.44771 -0.50625 -0.45419 -0.50937 -0.46437 C -0.51059 -0.47755 -0.51267 -0.48612 -0.51562 -0.49838 C -0.51701 -0.50995 -0.51719 -0.52013 -0.52205 -0.53008 C -0.52587 -0.55044 -0.52118 -0.52314 -0.52517 -0.56177 C -0.52639 -0.57265 -0.52951 -0.58468 -0.5316 -0.59556 C -0.53108 -0.60273 -0.5309 -0.6099 -0.53003 -0.61684 C -0.52882 -0.62772 -0.5191 -0.63327 -0.51406 -0.63998 C -0.50799 -0.64808 -0.50174 -0.66774 -0.4934 -0.67168 C -0.48542 -0.67538 -0.47535 -0.67931 -0.46805 -0.6844 C -0.46493 -0.68672 -0.46076 -0.69019 -0.45694 -0.69088 C -0.45121 -0.69204 -0.44531 -0.69227 -0.43958 -0.69296 C -0.43802 -0.69366 -0.43646 -0.69505 -0.43472 -0.69505 C -0.42049 -0.69505 -0.40608 -0.69574 -0.39184 -0.69296 C -0.3901 -0.69273 -0.39097 -0.68857 -0.39028 -0.68649 C -0.38785 -0.68001 -0.38524 -0.67353 -0.38229 -0.66751 C -0.38038 -0.64229 -0.37812 -0.61638 -0.36962 -0.59347 C -0.36736 -0.58723 -0.36302 -0.58214 -0.36007 -0.57658 C -0.35851 -0.57034 -0.35625 -0.56316 -0.35382 -0.55761 C -0.35156 -0.55252 -0.34792 -0.55021 -0.34583 -0.54488 " pathEditMode="relative" rAng="0" ptsTypes="ffffffffffffffffffffffffffffffffA">
                                      <p:cBhvr>
                                        <p:cTn id="95" dur="2000" fill="hold"/>
                                        <p:tgtEl>
                                          <p:spTgt spid="49"/>
                                        </p:tgtEl>
                                        <p:attrNameLst>
                                          <p:attrName>ppt_x</p:attrName>
                                          <p:attrName>ppt_y</p:attrName>
                                        </p:attrNameLst>
                                      </p:cBhvr>
                                      <p:rCtr x="-23108" y="-35585"/>
                                    </p:animMotion>
                                  </p:childTnLst>
                                </p:cTn>
                              </p:par>
                            </p:childTnLst>
                          </p:cTn>
                        </p:par>
                      </p:childTnLst>
                    </p:cTn>
                  </p:par>
                </p:childTnLst>
              </p:cTn>
              <p:nextCondLst>
                <p:cond evt="onClick" delay="0">
                  <p:tgtEl>
                    <p:spTgt spid="49"/>
                  </p:tgtEl>
                </p:cond>
              </p:nextCondLst>
            </p:seq>
          </p:childTnLst>
        </p:cTn>
      </p:par>
    </p:tnLst>
    <p:bldLst>
      <p:bldP spid="23" grpId="0" animBg="1"/>
      <p:bldP spid="24" grpId="0" animBg="1"/>
      <p:bldP spid="25" grpId="0" animBg="1"/>
      <p:bldP spid="26" grpId="0" animBg="1"/>
      <p:bldP spid="27" grpId="0" animBg="1"/>
      <p:bldP spid="28" grpId="0" animBg="1"/>
      <p:bldP spid="29" grpId="0" animBg="1"/>
      <p:bldP spid="46" grpId="0" animBg="1"/>
      <p:bldP spid="47" grpId="0" animBg="1"/>
      <p:bldP spid="4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grpSp>
        <p:nvGrpSpPr>
          <p:cNvPr id="1064" name="Google Shape;1064;p33"/>
          <p:cNvGrpSpPr/>
          <p:nvPr/>
        </p:nvGrpSpPr>
        <p:grpSpPr>
          <a:xfrm>
            <a:off x="1208980" y="2057526"/>
            <a:ext cx="3332610" cy="4217487"/>
            <a:chOff x="-315020" y="1200274"/>
            <a:chExt cx="3332610" cy="4217487"/>
          </a:xfrm>
        </p:grpSpPr>
        <p:sp>
          <p:nvSpPr>
            <p:cNvPr id="1065" name="Google Shape;1065;p33"/>
            <p:cNvSpPr/>
            <p:nvPr/>
          </p:nvSpPr>
          <p:spPr>
            <a:xfrm>
              <a:off x="1623684" y="2379983"/>
              <a:ext cx="1340782" cy="568338"/>
            </a:xfrm>
            <a:custGeom>
              <a:avLst/>
              <a:gdLst/>
              <a:ahLst/>
              <a:cxnLst/>
              <a:rect l="l" t="t" r="r" b="b"/>
              <a:pathLst>
                <a:path w="56454" h="23930" extrusionOk="0">
                  <a:moveTo>
                    <a:pt x="30977" y="1"/>
                  </a:moveTo>
                  <a:lnTo>
                    <a:pt x="23281" y="20853"/>
                  </a:lnTo>
                  <a:lnTo>
                    <a:pt x="81" y="22368"/>
                  </a:lnTo>
                  <a:lnTo>
                    <a:pt x="1" y="23929"/>
                  </a:lnTo>
                  <a:lnTo>
                    <a:pt x="47859" y="23844"/>
                  </a:lnTo>
                  <a:lnTo>
                    <a:pt x="56453" y="1294"/>
                  </a:lnTo>
                  <a:lnTo>
                    <a:pt x="30977" y="1"/>
                  </a:lnTo>
                  <a:close/>
                </a:path>
              </a:pathLst>
            </a:custGeom>
            <a:solidFill>
              <a:srgbClr val="FD8860"/>
            </a:solidFill>
            <a:ln>
              <a:noFill/>
            </a:ln>
          </p:spPr>
          <p:txBody>
            <a:bodyPr spcFirstLastPara="1" wrap="square" lIns="91425" tIns="91425" rIns="91425" bIns="91425" anchor="ctr" anchorCtr="0">
              <a:noAutofit/>
            </a:bodyPr>
            <a:lstStyle/>
            <a:p>
              <a:endParaRPr/>
            </a:p>
          </p:txBody>
        </p:sp>
        <p:sp>
          <p:nvSpPr>
            <p:cNvPr id="1066" name="Google Shape;1066;p33"/>
            <p:cNvSpPr/>
            <p:nvPr/>
          </p:nvSpPr>
          <p:spPr>
            <a:xfrm>
              <a:off x="2538771" y="2600417"/>
              <a:ext cx="94383" cy="89728"/>
            </a:xfrm>
            <a:custGeom>
              <a:avLst/>
              <a:gdLst/>
              <a:ahLst/>
              <a:cxnLst/>
              <a:rect l="l" t="t" r="r" b="b"/>
              <a:pathLst>
                <a:path w="3974" h="3778" extrusionOk="0">
                  <a:moveTo>
                    <a:pt x="2032" y="1"/>
                  </a:moveTo>
                  <a:cubicBezTo>
                    <a:pt x="1307" y="1"/>
                    <a:pt x="643" y="418"/>
                    <a:pt x="329" y="1078"/>
                  </a:cubicBezTo>
                  <a:cubicBezTo>
                    <a:pt x="0" y="1769"/>
                    <a:pt x="121" y="2588"/>
                    <a:pt x="632" y="3155"/>
                  </a:cubicBezTo>
                  <a:cubicBezTo>
                    <a:pt x="997" y="3558"/>
                    <a:pt x="1509" y="3777"/>
                    <a:pt x="2033" y="3777"/>
                  </a:cubicBezTo>
                  <a:cubicBezTo>
                    <a:pt x="2245" y="3777"/>
                    <a:pt x="2460" y="3741"/>
                    <a:pt x="2667" y="3668"/>
                  </a:cubicBezTo>
                  <a:cubicBezTo>
                    <a:pt x="3387" y="3411"/>
                    <a:pt x="3880" y="2747"/>
                    <a:pt x="3919" y="1984"/>
                  </a:cubicBezTo>
                  <a:cubicBezTo>
                    <a:pt x="3973" y="942"/>
                    <a:pt x="3171" y="56"/>
                    <a:pt x="2130" y="3"/>
                  </a:cubicBezTo>
                  <a:cubicBezTo>
                    <a:pt x="2097" y="2"/>
                    <a:pt x="2065" y="1"/>
                    <a:pt x="2032" y="1"/>
                  </a:cubicBezTo>
                  <a:close/>
                </a:path>
              </a:pathLst>
            </a:custGeom>
            <a:solidFill>
              <a:srgbClr val="E4CEC3"/>
            </a:solidFill>
            <a:ln>
              <a:noFill/>
            </a:ln>
          </p:spPr>
          <p:txBody>
            <a:bodyPr spcFirstLastPara="1" wrap="square" lIns="91425" tIns="91425" rIns="91425" bIns="91425" anchor="ctr" anchorCtr="0">
              <a:noAutofit/>
            </a:bodyPr>
            <a:lstStyle/>
            <a:p>
              <a:endParaRPr/>
            </a:p>
          </p:txBody>
        </p:sp>
        <p:sp>
          <p:nvSpPr>
            <p:cNvPr id="1067" name="Google Shape;1067;p33"/>
            <p:cNvSpPr/>
            <p:nvPr/>
          </p:nvSpPr>
          <p:spPr>
            <a:xfrm>
              <a:off x="2515354" y="2582487"/>
              <a:ext cx="143497" cy="125638"/>
            </a:xfrm>
            <a:custGeom>
              <a:avLst/>
              <a:gdLst/>
              <a:ahLst/>
              <a:cxnLst/>
              <a:rect l="l" t="t" r="r" b="b"/>
              <a:pathLst>
                <a:path w="6042" h="5290" extrusionOk="0">
                  <a:moveTo>
                    <a:pt x="3024" y="0"/>
                  </a:moveTo>
                  <a:cubicBezTo>
                    <a:pt x="2080" y="0"/>
                    <a:pt x="1167" y="506"/>
                    <a:pt x="691" y="1397"/>
                  </a:cubicBezTo>
                  <a:cubicBezTo>
                    <a:pt x="0" y="2684"/>
                    <a:pt x="485" y="4285"/>
                    <a:pt x="1772" y="4976"/>
                  </a:cubicBezTo>
                  <a:cubicBezTo>
                    <a:pt x="2169" y="5189"/>
                    <a:pt x="2597" y="5290"/>
                    <a:pt x="3019" y="5290"/>
                  </a:cubicBezTo>
                  <a:cubicBezTo>
                    <a:pt x="3962" y="5290"/>
                    <a:pt x="4875" y="4784"/>
                    <a:pt x="5351" y="3895"/>
                  </a:cubicBezTo>
                  <a:cubicBezTo>
                    <a:pt x="6042" y="2607"/>
                    <a:pt x="5557" y="1005"/>
                    <a:pt x="4270" y="314"/>
                  </a:cubicBezTo>
                  <a:cubicBezTo>
                    <a:pt x="3873" y="101"/>
                    <a:pt x="3445" y="0"/>
                    <a:pt x="3024" y="0"/>
                  </a:cubicBezTo>
                  <a:close/>
                </a:path>
              </a:pathLst>
            </a:custGeom>
            <a:solidFill>
              <a:srgbClr val="E4CEC3"/>
            </a:solidFill>
            <a:ln>
              <a:noFill/>
            </a:ln>
          </p:spPr>
          <p:txBody>
            <a:bodyPr spcFirstLastPara="1" wrap="square" lIns="91425" tIns="91425" rIns="91425" bIns="91425" anchor="ctr" anchorCtr="0">
              <a:noAutofit/>
            </a:bodyPr>
            <a:lstStyle/>
            <a:p>
              <a:endParaRPr/>
            </a:p>
          </p:txBody>
        </p:sp>
        <p:sp>
          <p:nvSpPr>
            <p:cNvPr id="1068" name="Google Shape;1068;p33"/>
            <p:cNvSpPr/>
            <p:nvPr/>
          </p:nvSpPr>
          <p:spPr>
            <a:xfrm>
              <a:off x="1205255" y="3952944"/>
              <a:ext cx="56383" cy="1364034"/>
            </a:xfrm>
            <a:custGeom>
              <a:avLst/>
              <a:gdLst/>
              <a:ahLst/>
              <a:cxnLst/>
              <a:rect l="l" t="t" r="r" b="b"/>
              <a:pathLst>
                <a:path w="2374" h="57433" extrusionOk="0">
                  <a:moveTo>
                    <a:pt x="2374" y="0"/>
                  </a:moveTo>
                  <a:lnTo>
                    <a:pt x="1" y="90"/>
                  </a:lnTo>
                  <a:lnTo>
                    <a:pt x="212" y="57350"/>
                  </a:lnTo>
                  <a:lnTo>
                    <a:pt x="1854" y="57432"/>
                  </a:lnTo>
                  <a:lnTo>
                    <a:pt x="2374" y="0"/>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069" name="Google Shape;1069;p33"/>
            <p:cNvSpPr/>
            <p:nvPr/>
          </p:nvSpPr>
          <p:spPr>
            <a:xfrm>
              <a:off x="393571" y="3983841"/>
              <a:ext cx="151596" cy="1361849"/>
            </a:xfrm>
            <a:custGeom>
              <a:avLst/>
              <a:gdLst/>
              <a:ahLst/>
              <a:cxnLst/>
              <a:rect l="l" t="t" r="r" b="b"/>
              <a:pathLst>
                <a:path w="6383" h="57341" extrusionOk="0">
                  <a:moveTo>
                    <a:pt x="2359" y="0"/>
                  </a:moveTo>
                  <a:lnTo>
                    <a:pt x="1" y="276"/>
                  </a:lnTo>
                  <a:lnTo>
                    <a:pt x="4738" y="57341"/>
                  </a:lnTo>
                  <a:lnTo>
                    <a:pt x="6382" y="57294"/>
                  </a:lnTo>
                  <a:lnTo>
                    <a:pt x="2359" y="0"/>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070" name="Google Shape;1070;p33"/>
            <p:cNvSpPr/>
            <p:nvPr/>
          </p:nvSpPr>
          <p:spPr>
            <a:xfrm>
              <a:off x="-39345" y="3992177"/>
              <a:ext cx="112361" cy="1362917"/>
            </a:xfrm>
            <a:custGeom>
              <a:avLst/>
              <a:gdLst/>
              <a:ahLst/>
              <a:cxnLst/>
              <a:rect l="l" t="t" r="r" b="b"/>
              <a:pathLst>
                <a:path w="4731" h="57386" extrusionOk="0">
                  <a:moveTo>
                    <a:pt x="2366" y="1"/>
                  </a:moveTo>
                  <a:lnTo>
                    <a:pt x="0" y="208"/>
                  </a:lnTo>
                  <a:lnTo>
                    <a:pt x="3086" y="57385"/>
                  </a:lnTo>
                  <a:lnTo>
                    <a:pt x="4731" y="57385"/>
                  </a:lnTo>
                  <a:lnTo>
                    <a:pt x="2366"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071" name="Google Shape;1071;p33"/>
            <p:cNvSpPr/>
            <p:nvPr/>
          </p:nvSpPr>
          <p:spPr>
            <a:xfrm>
              <a:off x="588714" y="3986667"/>
              <a:ext cx="151572" cy="1361872"/>
            </a:xfrm>
            <a:custGeom>
              <a:avLst/>
              <a:gdLst/>
              <a:ahLst/>
              <a:cxnLst/>
              <a:rect l="l" t="t" r="r" b="b"/>
              <a:pathLst>
                <a:path w="6382" h="57342" extrusionOk="0">
                  <a:moveTo>
                    <a:pt x="2359" y="1"/>
                  </a:moveTo>
                  <a:lnTo>
                    <a:pt x="1" y="278"/>
                  </a:lnTo>
                  <a:lnTo>
                    <a:pt x="4738" y="57341"/>
                  </a:lnTo>
                  <a:lnTo>
                    <a:pt x="6382" y="57294"/>
                  </a:lnTo>
                  <a:lnTo>
                    <a:pt x="2359"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072" name="Google Shape;1072;p33"/>
            <p:cNvSpPr/>
            <p:nvPr/>
          </p:nvSpPr>
          <p:spPr>
            <a:xfrm>
              <a:off x="-39350" y="3845800"/>
              <a:ext cx="1386387" cy="137527"/>
            </a:xfrm>
            <a:custGeom>
              <a:avLst/>
              <a:gdLst/>
              <a:ahLst/>
              <a:cxnLst/>
              <a:rect l="l" t="t" r="r" b="b"/>
              <a:pathLst>
                <a:path w="60160" h="7509" extrusionOk="0">
                  <a:moveTo>
                    <a:pt x="59331" y="0"/>
                  </a:moveTo>
                  <a:lnTo>
                    <a:pt x="0" y="880"/>
                  </a:lnTo>
                  <a:lnTo>
                    <a:pt x="906" y="7508"/>
                  </a:lnTo>
                  <a:lnTo>
                    <a:pt x="60159" y="6517"/>
                  </a:lnTo>
                  <a:lnTo>
                    <a:pt x="59331" y="0"/>
                  </a:ln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1073" name="Google Shape;1073;p33"/>
            <p:cNvSpPr/>
            <p:nvPr/>
          </p:nvSpPr>
          <p:spPr>
            <a:xfrm>
              <a:off x="-315020" y="2037814"/>
              <a:ext cx="860225" cy="1975905"/>
            </a:xfrm>
            <a:custGeom>
              <a:avLst/>
              <a:gdLst/>
              <a:ahLst/>
              <a:cxnLst/>
              <a:rect l="l" t="t" r="r" b="b"/>
              <a:pathLst>
                <a:path w="36220" h="83196" extrusionOk="0">
                  <a:moveTo>
                    <a:pt x="25458" y="0"/>
                  </a:moveTo>
                  <a:lnTo>
                    <a:pt x="0" y="999"/>
                  </a:lnTo>
                  <a:lnTo>
                    <a:pt x="10833" y="83196"/>
                  </a:lnTo>
                  <a:lnTo>
                    <a:pt x="36219" y="82259"/>
                  </a:lnTo>
                  <a:lnTo>
                    <a:pt x="25458" y="0"/>
                  </a:ln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1074" name="Google Shape;1074;p33"/>
            <p:cNvSpPr/>
            <p:nvPr/>
          </p:nvSpPr>
          <p:spPr>
            <a:xfrm>
              <a:off x="464651" y="1200274"/>
              <a:ext cx="607501" cy="508321"/>
            </a:xfrm>
            <a:custGeom>
              <a:avLst/>
              <a:gdLst/>
              <a:ahLst/>
              <a:cxnLst/>
              <a:rect l="l" t="t" r="r" b="b"/>
              <a:pathLst>
                <a:path w="25579" h="21403" extrusionOk="0">
                  <a:moveTo>
                    <a:pt x="13257" y="1"/>
                  </a:moveTo>
                  <a:cubicBezTo>
                    <a:pt x="12713" y="1"/>
                    <a:pt x="12181" y="126"/>
                    <a:pt x="11717" y="413"/>
                  </a:cubicBezTo>
                  <a:cubicBezTo>
                    <a:pt x="10711" y="1034"/>
                    <a:pt x="10262" y="2547"/>
                    <a:pt x="11007" y="3468"/>
                  </a:cubicBezTo>
                  <a:cubicBezTo>
                    <a:pt x="10205" y="2534"/>
                    <a:pt x="9095" y="1826"/>
                    <a:pt x="7873" y="1684"/>
                  </a:cubicBezTo>
                  <a:cubicBezTo>
                    <a:pt x="7735" y="1667"/>
                    <a:pt x="7595" y="1659"/>
                    <a:pt x="7455" y="1659"/>
                  </a:cubicBezTo>
                  <a:cubicBezTo>
                    <a:pt x="6359" y="1659"/>
                    <a:pt x="5251" y="2148"/>
                    <a:pt x="4638" y="3050"/>
                  </a:cubicBezTo>
                  <a:cubicBezTo>
                    <a:pt x="3948" y="4069"/>
                    <a:pt x="4031" y="5596"/>
                    <a:pt x="4945" y="6419"/>
                  </a:cubicBezTo>
                  <a:cubicBezTo>
                    <a:pt x="4202" y="6175"/>
                    <a:pt x="3422" y="5929"/>
                    <a:pt x="2652" y="5929"/>
                  </a:cubicBezTo>
                  <a:cubicBezTo>
                    <a:pt x="2392" y="5929"/>
                    <a:pt x="2134" y="5957"/>
                    <a:pt x="1879" y="6022"/>
                  </a:cubicBezTo>
                  <a:cubicBezTo>
                    <a:pt x="866" y="6282"/>
                    <a:pt x="1" y="7389"/>
                    <a:pt x="393" y="8357"/>
                  </a:cubicBezTo>
                  <a:cubicBezTo>
                    <a:pt x="764" y="9267"/>
                    <a:pt x="1939" y="9530"/>
                    <a:pt x="2573" y="10281"/>
                  </a:cubicBezTo>
                  <a:cubicBezTo>
                    <a:pt x="3239" y="11073"/>
                    <a:pt x="3172" y="12268"/>
                    <a:pt x="2772" y="13222"/>
                  </a:cubicBezTo>
                  <a:cubicBezTo>
                    <a:pt x="2372" y="14175"/>
                    <a:pt x="1694" y="14985"/>
                    <a:pt x="1188" y="15886"/>
                  </a:cubicBezTo>
                  <a:cubicBezTo>
                    <a:pt x="667" y="16815"/>
                    <a:pt x="324" y="17887"/>
                    <a:pt x="466" y="18943"/>
                  </a:cubicBezTo>
                  <a:cubicBezTo>
                    <a:pt x="610" y="20001"/>
                    <a:pt x="1317" y="21020"/>
                    <a:pt x="2343" y="21311"/>
                  </a:cubicBezTo>
                  <a:cubicBezTo>
                    <a:pt x="2568" y="21375"/>
                    <a:pt x="2796" y="21403"/>
                    <a:pt x="3025" y="21403"/>
                  </a:cubicBezTo>
                  <a:cubicBezTo>
                    <a:pt x="3822" y="21403"/>
                    <a:pt x="4628" y="21063"/>
                    <a:pt x="5373" y="20728"/>
                  </a:cubicBezTo>
                  <a:lnTo>
                    <a:pt x="21398" y="13530"/>
                  </a:lnTo>
                  <a:cubicBezTo>
                    <a:pt x="22182" y="13177"/>
                    <a:pt x="22986" y="12812"/>
                    <a:pt x="23583" y="12194"/>
                  </a:cubicBezTo>
                  <a:cubicBezTo>
                    <a:pt x="24129" y="11629"/>
                    <a:pt x="24471" y="10798"/>
                    <a:pt x="24286" y="10046"/>
                  </a:cubicBezTo>
                  <a:lnTo>
                    <a:pt x="24286" y="10046"/>
                  </a:lnTo>
                  <a:lnTo>
                    <a:pt x="24398" y="10402"/>
                  </a:lnTo>
                  <a:cubicBezTo>
                    <a:pt x="25360" y="8827"/>
                    <a:pt x="25579" y="6817"/>
                    <a:pt x="24976" y="5072"/>
                  </a:cubicBezTo>
                  <a:cubicBezTo>
                    <a:pt x="24374" y="3326"/>
                    <a:pt x="22963" y="1879"/>
                    <a:pt x="21232" y="1234"/>
                  </a:cubicBezTo>
                  <a:cubicBezTo>
                    <a:pt x="20790" y="1069"/>
                    <a:pt x="20315" y="956"/>
                    <a:pt x="19846" y="956"/>
                  </a:cubicBezTo>
                  <a:cubicBezTo>
                    <a:pt x="19583" y="956"/>
                    <a:pt x="19322" y="992"/>
                    <a:pt x="19070" y="1074"/>
                  </a:cubicBezTo>
                  <a:cubicBezTo>
                    <a:pt x="18371" y="1305"/>
                    <a:pt x="17782" y="1976"/>
                    <a:pt x="17832" y="2711"/>
                  </a:cubicBezTo>
                  <a:cubicBezTo>
                    <a:pt x="17012" y="1858"/>
                    <a:pt x="16170" y="990"/>
                    <a:pt x="15113" y="459"/>
                  </a:cubicBezTo>
                  <a:cubicBezTo>
                    <a:pt x="14543" y="173"/>
                    <a:pt x="13893" y="1"/>
                    <a:pt x="13257" y="1"/>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1075" name="Google Shape;1075;p33"/>
            <p:cNvSpPr/>
            <p:nvPr/>
          </p:nvSpPr>
          <p:spPr>
            <a:xfrm>
              <a:off x="2052088" y="1883710"/>
              <a:ext cx="387576" cy="459064"/>
            </a:xfrm>
            <a:custGeom>
              <a:avLst/>
              <a:gdLst/>
              <a:ahLst/>
              <a:cxnLst/>
              <a:rect l="l" t="t" r="r" b="b"/>
              <a:pathLst>
                <a:path w="16319" h="19329" extrusionOk="0">
                  <a:moveTo>
                    <a:pt x="11982" y="0"/>
                  </a:moveTo>
                  <a:cubicBezTo>
                    <a:pt x="10176" y="0"/>
                    <a:pt x="3701" y="5825"/>
                    <a:pt x="3701" y="5825"/>
                  </a:cubicBezTo>
                  <a:cubicBezTo>
                    <a:pt x="4183" y="2846"/>
                    <a:pt x="2673" y="800"/>
                    <a:pt x="1864" y="800"/>
                  </a:cubicBezTo>
                  <a:cubicBezTo>
                    <a:pt x="1834" y="800"/>
                    <a:pt x="1806" y="803"/>
                    <a:pt x="1779" y="808"/>
                  </a:cubicBezTo>
                  <a:cubicBezTo>
                    <a:pt x="997" y="963"/>
                    <a:pt x="1" y="10550"/>
                    <a:pt x="1" y="10550"/>
                  </a:cubicBezTo>
                  <a:cubicBezTo>
                    <a:pt x="1" y="10550"/>
                    <a:pt x="7674" y="19329"/>
                    <a:pt x="10301" y="19329"/>
                  </a:cubicBezTo>
                  <a:cubicBezTo>
                    <a:pt x="10558" y="19329"/>
                    <a:pt x="10766" y="19245"/>
                    <a:pt x="10915" y="19061"/>
                  </a:cubicBezTo>
                  <a:cubicBezTo>
                    <a:pt x="10915" y="19061"/>
                    <a:pt x="16318" y="10113"/>
                    <a:pt x="16240" y="8907"/>
                  </a:cubicBezTo>
                  <a:cubicBezTo>
                    <a:pt x="16227" y="8717"/>
                    <a:pt x="16125" y="8636"/>
                    <a:pt x="15962" y="8636"/>
                  </a:cubicBezTo>
                  <a:cubicBezTo>
                    <a:pt x="15095" y="8636"/>
                    <a:pt x="12500" y="10904"/>
                    <a:pt x="12500" y="10904"/>
                  </a:cubicBezTo>
                  <a:cubicBezTo>
                    <a:pt x="12500" y="10904"/>
                    <a:pt x="15753" y="7230"/>
                    <a:pt x="15675" y="6025"/>
                  </a:cubicBezTo>
                  <a:cubicBezTo>
                    <a:pt x="15665" y="5875"/>
                    <a:pt x="15571" y="5810"/>
                    <a:pt x="15413" y="5810"/>
                  </a:cubicBezTo>
                  <a:cubicBezTo>
                    <a:pt x="14305" y="5810"/>
                    <a:pt x="10058" y="9069"/>
                    <a:pt x="10058" y="9069"/>
                  </a:cubicBezTo>
                  <a:cubicBezTo>
                    <a:pt x="10058" y="9069"/>
                    <a:pt x="15332" y="4556"/>
                    <a:pt x="14367" y="3405"/>
                  </a:cubicBezTo>
                  <a:cubicBezTo>
                    <a:pt x="14260" y="3277"/>
                    <a:pt x="14090" y="3220"/>
                    <a:pt x="13872" y="3220"/>
                  </a:cubicBezTo>
                  <a:cubicBezTo>
                    <a:pt x="12121" y="3220"/>
                    <a:pt x="7282" y="6875"/>
                    <a:pt x="7282" y="6875"/>
                  </a:cubicBezTo>
                  <a:cubicBezTo>
                    <a:pt x="7282" y="6875"/>
                    <a:pt x="13207" y="1604"/>
                    <a:pt x="12373" y="188"/>
                  </a:cubicBezTo>
                  <a:cubicBezTo>
                    <a:pt x="12297" y="59"/>
                    <a:pt x="12163" y="0"/>
                    <a:pt x="11982" y="0"/>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1076" name="Google Shape;1076;p33"/>
            <p:cNvSpPr/>
            <p:nvPr/>
          </p:nvSpPr>
          <p:spPr>
            <a:xfrm>
              <a:off x="883626" y="2079968"/>
              <a:ext cx="1429322" cy="908628"/>
            </a:xfrm>
            <a:custGeom>
              <a:avLst/>
              <a:gdLst/>
              <a:ahLst/>
              <a:cxnLst/>
              <a:rect l="l" t="t" r="r" b="b"/>
              <a:pathLst>
                <a:path w="60182" h="38258" extrusionOk="0">
                  <a:moveTo>
                    <a:pt x="11070" y="0"/>
                  </a:moveTo>
                  <a:lnTo>
                    <a:pt x="1" y="6150"/>
                  </a:lnTo>
                  <a:cubicBezTo>
                    <a:pt x="1" y="6150"/>
                    <a:pt x="1789" y="15181"/>
                    <a:pt x="14573" y="30870"/>
                  </a:cubicBezTo>
                  <a:cubicBezTo>
                    <a:pt x="19042" y="36355"/>
                    <a:pt x="23545" y="38257"/>
                    <a:pt x="27651" y="38257"/>
                  </a:cubicBezTo>
                  <a:cubicBezTo>
                    <a:pt x="35250" y="38257"/>
                    <a:pt x="41494" y="31743"/>
                    <a:pt x="43666" y="29371"/>
                  </a:cubicBezTo>
                  <a:cubicBezTo>
                    <a:pt x="47013" y="25718"/>
                    <a:pt x="60181" y="10919"/>
                    <a:pt x="60181" y="10919"/>
                  </a:cubicBezTo>
                  <a:lnTo>
                    <a:pt x="49200" y="2286"/>
                  </a:lnTo>
                  <a:cubicBezTo>
                    <a:pt x="49200" y="2286"/>
                    <a:pt x="40150" y="14711"/>
                    <a:pt x="30092" y="23213"/>
                  </a:cubicBezTo>
                  <a:lnTo>
                    <a:pt x="11070" y="0"/>
                  </a:lnTo>
                  <a:close/>
                </a:path>
              </a:pathLst>
            </a:custGeom>
            <a:solidFill>
              <a:srgbClr val="D36E46"/>
            </a:solidFill>
            <a:ln>
              <a:noFill/>
            </a:ln>
          </p:spPr>
          <p:txBody>
            <a:bodyPr spcFirstLastPara="1" wrap="square" lIns="91425" tIns="91425" rIns="91425" bIns="91425" anchor="ctr" anchorCtr="0">
              <a:noAutofit/>
            </a:bodyPr>
            <a:lstStyle/>
            <a:p>
              <a:endParaRPr/>
            </a:p>
          </p:txBody>
        </p:sp>
        <p:sp>
          <p:nvSpPr>
            <p:cNvPr id="1077" name="Google Shape;1077;p33"/>
            <p:cNvSpPr/>
            <p:nvPr/>
          </p:nvSpPr>
          <p:spPr>
            <a:xfrm>
              <a:off x="1033077" y="2737850"/>
              <a:ext cx="914423" cy="542996"/>
            </a:xfrm>
            <a:custGeom>
              <a:avLst/>
              <a:gdLst/>
              <a:ahLst/>
              <a:cxnLst/>
              <a:rect l="l" t="t" r="r" b="b"/>
              <a:pathLst>
                <a:path w="38502" h="22863" extrusionOk="0">
                  <a:moveTo>
                    <a:pt x="18170" y="0"/>
                  </a:moveTo>
                  <a:lnTo>
                    <a:pt x="4039" y="12743"/>
                  </a:lnTo>
                  <a:lnTo>
                    <a:pt x="1" y="22862"/>
                  </a:lnTo>
                  <a:lnTo>
                    <a:pt x="14121" y="22142"/>
                  </a:lnTo>
                  <a:lnTo>
                    <a:pt x="38501" y="0"/>
                  </a:lnTo>
                  <a:close/>
                </a:path>
              </a:pathLst>
            </a:custGeom>
            <a:solidFill>
              <a:srgbClr val="F7F7F7"/>
            </a:solidFill>
            <a:ln>
              <a:noFill/>
            </a:ln>
          </p:spPr>
          <p:txBody>
            <a:bodyPr spcFirstLastPara="1" wrap="square" lIns="91425" tIns="91425" rIns="91425" bIns="91425" anchor="ctr" anchorCtr="0">
              <a:noAutofit/>
            </a:bodyPr>
            <a:lstStyle/>
            <a:p>
              <a:endParaRPr/>
            </a:p>
          </p:txBody>
        </p:sp>
        <p:sp>
          <p:nvSpPr>
            <p:cNvPr id="1078" name="Google Shape;1078;p33"/>
            <p:cNvSpPr/>
            <p:nvPr/>
          </p:nvSpPr>
          <p:spPr>
            <a:xfrm>
              <a:off x="1950633" y="5175472"/>
              <a:ext cx="637592" cy="197410"/>
            </a:xfrm>
            <a:custGeom>
              <a:avLst/>
              <a:gdLst/>
              <a:ahLst/>
              <a:cxnLst/>
              <a:rect l="l" t="t" r="r" b="b"/>
              <a:pathLst>
                <a:path w="26846" h="8312" extrusionOk="0">
                  <a:moveTo>
                    <a:pt x="1492" y="1"/>
                  </a:moveTo>
                  <a:lnTo>
                    <a:pt x="1" y="8312"/>
                  </a:lnTo>
                  <a:lnTo>
                    <a:pt x="23368" y="8312"/>
                  </a:lnTo>
                  <a:cubicBezTo>
                    <a:pt x="26846" y="8312"/>
                    <a:pt x="20570" y="5154"/>
                    <a:pt x="20570" y="5154"/>
                  </a:cubicBezTo>
                  <a:lnTo>
                    <a:pt x="21684" y="1"/>
                  </a:lnTo>
                  <a:close/>
                </a:path>
              </a:pathLst>
            </a:custGeom>
            <a:solidFill>
              <a:srgbClr val="682736"/>
            </a:solidFill>
            <a:ln>
              <a:noFill/>
            </a:ln>
          </p:spPr>
          <p:txBody>
            <a:bodyPr spcFirstLastPara="1" wrap="square" lIns="91425" tIns="91425" rIns="91425" bIns="91425" anchor="ctr" anchorCtr="0">
              <a:noAutofit/>
            </a:bodyPr>
            <a:lstStyle/>
            <a:p>
              <a:endParaRPr/>
            </a:p>
          </p:txBody>
        </p:sp>
        <p:sp>
          <p:nvSpPr>
            <p:cNvPr id="1079" name="Google Shape;1079;p33"/>
            <p:cNvSpPr/>
            <p:nvPr/>
          </p:nvSpPr>
          <p:spPr>
            <a:xfrm>
              <a:off x="2413971" y="5306896"/>
              <a:ext cx="48046" cy="18881"/>
            </a:xfrm>
            <a:custGeom>
              <a:avLst/>
              <a:gdLst/>
              <a:ahLst/>
              <a:cxnLst/>
              <a:rect l="l" t="t" r="r" b="b"/>
              <a:pathLst>
                <a:path w="2023" h="795" extrusionOk="0">
                  <a:moveTo>
                    <a:pt x="1958" y="0"/>
                  </a:moveTo>
                  <a:cubicBezTo>
                    <a:pt x="1820" y="0"/>
                    <a:pt x="1419" y="90"/>
                    <a:pt x="964" y="267"/>
                  </a:cubicBezTo>
                  <a:cubicBezTo>
                    <a:pt x="411" y="480"/>
                    <a:pt x="1" y="740"/>
                    <a:pt x="25" y="787"/>
                  </a:cubicBezTo>
                  <a:cubicBezTo>
                    <a:pt x="28" y="792"/>
                    <a:pt x="35" y="795"/>
                    <a:pt x="46" y="795"/>
                  </a:cubicBezTo>
                  <a:cubicBezTo>
                    <a:pt x="144" y="795"/>
                    <a:pt x="548" y="629"/>
                    <a:pt x="1033" y="440"/>
                  </a:cubicBezTo>
                  <a:cubicBezTo>
                    <a:pt x="1575" y="227"/>
                    <a:pt x="2022" y="64"/>
                    <a:pt x="2008" y="13"/>
                  </a:cubicBezTo>
                  <a:cubicBezTo>
                    <a:pt x="2005" y="5"/>
                    <a:pt x="1988" y="0"/>
                    <a:pt x="1958"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0" name="Google Shape;1080;p33"/>
            <p:cNvSpPr/>
            <p:nvPr/>
          </p:nvSpPr>
          <p:spPr>
            <a:xfrm>
              <a:off x="2393191" y="5298751"/>
              <a:ext cx="49186" cy="16388"/>
            </a:xfrm>
            <a:custGeom>
              <a:avLst/>
              <a:gdLst/>
              <a:ahLst/>
              <a:cxnLst/>
              <a:rect l="l" t="t" r="r" b="b"/>
              <a:pathLst>
                <a:path w="2071" h="690" extrusionOk="0">
                  <a:moveTo>
                    <a:pt x="1959" y="1"/>
                  </a:moveTo>
                  <a:cubicBezTo>
                    <a:pt x="1785" y="1"/>
                    <a:pt x="1411" y="55"/>
                    <a:pt x="992" y="190"/>
                  </a:cubicBezTo>
                  <a:cubicBezTo>
                    <a:pt x="417" y="376"/>
                    <a:pt x="0" y="637"/>
                    <a:pt x="25" y="681"/>
                  </a:cubicBezTo>
                  <a:cubicBezTo>
                    <a:pt x="28" y="687"/>
                    <a:pt x="36" y="689"/>
                    <a:pt x="48" y="689"/>
                  </a:cubicBezTo>
                  <a:cubicBezTo>
                    <a:pt x="149" y="689"/>
                    <a:pt x="554" y="530"/>
                    <a:pt x="1049" y="368"/>
                  </a:cubicBezTo>
                  <a:cubicBezTo>
                    <a:pt x="1606" y="185"/>
                    <a:pt x="2071" y="74"/>
                    <a:pt x="2063" y="22"/>
                  </a:cubicBezTo>
                  <a:cubicBezTo>
                    <a:pt x="2061" y="8"/>
                    <a:pt x="2023" y="1"/>
                    <a:pt x="1959"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1" name="Google Shape;1081;p33"/>
            <p:cNvSpPr/>
            <p:nvPr/>
          </p:nvSpPr>
          <p:spPr>
            <a:xfrm>
              <a:off x="1960774" y="5289845"/>
              <a:ext cx="160289" cy="61988"/>
            </a:xfrm>
            <a:custGeom>
              <a:avLst/>
              <a:gdLst/>
              <a:ahLst/>
              <a:cxnLst/>
              <a:rect l="l" t="t" r="r" b="b"/>
              <a:pathLst>
                <a:path w="6749" h="2610" extrusionOk="0">
                  <a:moveTo>
                    <a:pt x="2101" y="0"/>
                  </a:moveTo>
                  <a:cubicBezTo>
                    <a:pt x="1738" y="0"/>
                    <a:pt x="1407" y="21"/>
                    <a:pt x="1125" y="42"/>
                  </a:cubicBezTo>
                  <a:cubicBezTo>
                    <a:pt x="428" y="101"/>
                    <a:pt x="0" y="168"/>
                    <a:pt x="3" y="191"/>
                  </a:cubicBezTo>
                  <a:cubicBezTo>
                    <a:pt x="4" y="201"/>
                    <a:pt x="56" y="205"/>
                    <a:pt x="154" y="205"/>
                  </a:cubicBezTo>
                  <a:cubicBezTo>
                    <a:pt x="337" y="205"/>
                    <a:pt x="679" y="191"/>
                    <a:pt x="1133" y="175"/>
                  </a:cubicBezTo>
                  <a:cubicBezTo>
                    <a:pt x="1325" y="170"/>
                    <a:pt x="1539" y="165"/>
                    <a:pt x="1770" y="165"/>
                  </a:cubicBezTo>
                  <a:cubicBezTo>
                    <a:pt x="2369" y="165"/>
                    <a:pt x="3081" y="201"/>
                    <a:pt x="3821" y="379"/>
                  </a:cubicBezTo>
                  <a:cubicBezTo>
                    <a:pt x="4842" y="629"/>
                    <a:pt x="5661" y="1174"/>
                    <a:pt x="6112" y="1688"/>
                  </a:cubicBezTo>
                  <a:cubicBezTo>
                    <a:pt x="6565" y="2190"/>
                    <a:pt x="6698" y="2610"/>
                    <a:pt x="6737" y="2610"/>
                  </a:cubicBezTo>
                  <a:cubicBezTo>
                    <a:pt x="6738" y="2610"/>
                    <a:pt x="6738" y="2610"/>
                    <a:pt x="6739" y="2609"/>
                  </a:cubicBezTo>
                  <a:cubicBezTo>
                    <a:pt x="6749" y="2606"/>
                    <a:pt x="6723" y="2498"/>
                    <a:pt x="6651" y="2315"/>
                  </a:cubicBezTo>
                  <a:cubicBezTo>
                    <a:pt x="6577" y="2131"/>
                    <a:pt x="6435" y="1876"/>
                    <a:pt x="6212" y="1600"/>
                  </a:cubicBezTo>
                  <a:cubicBezTo>
                    <a:pt x="5767" y="1045"/>
                    <a:pt x="4923" y="454"/>
                    <a:pt x="3863" y="196"/>
                  </a:cubicBezTo>
                  <a:cubicBezTo>
                    <a:pt x="3236" y="45"/>
                    <a:pt x="2633" y="0"/>
                    <a:pt x="2101"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2" name="Google Shape;1082;p33"/>
            <p:cNvSpPr/>
            <p:nvPr/>
          </p:nvSpPr>
          <p:spPr>
            <a:xfrm>
              <a:off x="2436152" y="5319531"/>
              <a:ext cx="39544" cy="37074"/>
            </a:xfrm>
            <a:custGeom>
              <a:avLst/>
              <a:gdLst/>
              <a:ahLst/>
              <a:cxnLst/>
              <a:rect l="l" t="t" r="r" b="b"/>
              <a:pathLst>
                <a:path w="1665" h="1561" extrusionOk="0">
                  <a:moveTo>
                    <a:pt x="1531" y="1"/>
                  </a:moveTo>
                  <a:cubicBezTo>
                    <a:pt x="1324" y="1"/>
                    <a:pt x="894" y="85"/>
                    <a:pt x="522" y="446"/>
                  </a:cubicBezTo>
                  <a:cubicBezTo>
                    <a:pt x="1" y="935"/>
                    <a:pt x="2" y="1560"/>
                    <a:pt x="51" y="1560"/>
                  </a:cubicBezTo>
                  <a:cubicBezTo>
                    <a:pt x="52" y="1560"/>
                    <a:pt x="52" y="1560"/>
                    <a:pt x="53" y="1560"/>
                  </a:cubicBezTo>
                  <a:cubicBezTo>
                    <a:pt x="54" y="1560"/>
                    <a:pt x="54" y="1560"/>
                    <a:pt x="55" y="1560"/>
                  </a:cubicBezTo>
                  <a:cubicBezTo>
                    <a:pt x="108" y="1560"/>
                    <a:pt x="184" y="1015"/>
                    <a:pt x="651" y="580"/>
                  </a:cubicBezTo>
                  <a:cubicBezTo>
                    <a:pt x="1111" y="130"/>
                    <a:pt x="1665" y="82"/>
                    <a:pt x="1655" y="28"/>
                  </a:cubicBezTo>
                  <a:cubicBezTo>
                    <a:pt x="1660" y="14"/>
                    <a:pt x="1613" y="1"/>
                    <a:pt x="1531"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3" name="Google Shape;1083;p33"/>
            <p:cNvSpPr/>
            <p:nvPr/>
          </p:nvSpPr>
          <p:spPr>
            <a:xfrm>
              <a:off x="2181423" y="5330265"/>
              <a:ext cx="111483" cy="4655"/>
            </a:xfrm>
            <a:custGeom>
              <a:avLst/>
              <a:gdLst/>
              <a:ahLst/>
              <a:cxnLst/>
              <a:rect l="l" t="t" r="r" b="b"/>
              <a:pathLst>
                <a:path w="4694" h="196" extrusionOk="0">
                  <a:moveTo>
                    <a:pt x="2998" y="0"/>
                  </a:moveTo>
                  <a:cubicBezTo>
                    <a:pt x="2791" y="0"/>
                    <a:pt x="2573" y="2"/>
                    <a:pt x="2347" y="4"/>
                  </a:cubicBezTo>
                  <a:cubicBezTo>
                    <a:pt x="1050" y="19"/>
                    <a:pt x="0" y="74"/>
                    <a:pt x="2" y="125"/>
                  </a:cubicBezTo>
                  <a:cubicBezTo>
                    <a:pt x="3" y="168"/>
                    <a:pt x="720" y="196"/>
                    <a:pt x="1699" y="196"/>
                  </a:cubicBezTo>
                  <a:cubicBezTo>
                    <a:pt x="1905" y="196"/>
                    <a:pt x="2123" y="195"/>
                    <a:pt x="2348" y="192"/>
                  </a:cubicBezTo>
                  <a:cubicBezTo>
                    <a:pt x="3645" y="176"/>
                    <a:pt x="4693" y="122"/>
                    <a:pt x="4693" y="70"/>
                  </a:cubicBezTo>
                  <a:cubicBezTo>
                    <a:pt x="4692" y="28"/>
                    <a:pt x="3976" y="0"/>
                    <a:pt x="2998"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4" name="Google Shape;1084;p33"/>
            <p:cNvSpPr/>
            <p:nvPr/>
          </p:nvSpPr>
          <p:spPr>
            <a:xfrm>
              <a:off x="1660732" y="5195682"/>
              <a:ext cx="637545" cy="197410"/>
            </a:xfrm>
            <a:custGeom>
              <a:avLst/>
              <a:gdLst/>
              <a:ahLst/>
              <a:cxnLst/>
              <a:rect l="l" t="t" r="r" b="b"/>
              <a:pathLst>
                <a:path w="26844" h="8312" extrusionOk="0">
                  <a:moveTo>
                    <a:pt x="1490" y="0"/>
                  </a:moveTo>
                  <a:lnTo>
                    <a:pt x="0" y="8312"/>
                  </a:lnTo>
                  <a:lnTo>
                    <a:pt x="23365" y="8312"/>
                  </a:lnTo>
                  <a:cubicBezTo>
                    <a:pt x="26843" y="8312"/>
                    <a:pt x="20570" y="5154"/>
                    <a:pt x="20570" y="5154"/>
                  </a:cubicBezTo>
                  <a:lnTo>
                    <a:pt x="21682" y="0"/>
                  </a:lnTo>
                  <a:close/>
                </a:path>
              </a:pathLst>
            </a:custGeom>
            <a:solidFill>
              <a:srgbClr val="682736"/>
            </a:solidFill>
            <a:ln>
              <a:noFill/>
            </a:ln>
          </p:spPr>
          <p:txBody>
            <a:bodyPr spcFirstLastPara="1" wrap="square" lIns="91425" tIns="91425" rIns="91425" bIns="91425" anchor="ctr" anchorCtr="0">
              <a:noAutofit/>
            </a:bodyPr>
            <a:lstStyle/>
            <a:p>
              <a:endParaRPr/>
            </a:p>
          </p:txBody>
        </p:sp>
        <p:sp>
          <p:nvSpPr>
            <p:cNvPr id="1085" name="Google Shape;1085;p33"/>
            <p:cNvSpPr/>
            <p:nvPr/>
          </p:nvSpPr>
          <p:spPr>
            <a:xfrm>
              <a:off x="2124070" y="5327059"/>
              <a:ext cx="48022" cy="18929"/>
            </a:xfrm>
            <a:custGeom>
              <a:avLst/>
              <a:gdLst/>
              <a:ahLst/>
              <a:cxnLst/>
              <a:rect l="l" t="t" r="r" b="b"/>
              <a:pathLst>
                <a:path w="2022" h="797" extrusionOk="0">
                  <a:moveTo>
                    <a:pt x="1958" y="1"/>
                  </a:moveTo>
                  <a:cubicBezTo>
                    <a:pt x="1822" y="1"/>
                    <a:pt x="1419" y="91"/>
                    <a:pt x="964" y="268"/>
                  </a:cubicBezTo>
                  <a:cubicBezTo>
                    <a:pt x="408" y="482"/>
                    <a:pt x="0" y="742"/>
                    <a:pt x="25" y="789"/>
                  </a:cubicBezTo>
                  <a:cubicBezTo>
                    <a:pt x="27" y="794"/>
                    <a:pt x="34" y="796"/>
                    <a:pt x="46" y="796"/>
                  </a:cubicBezTo>
                  <a:cubicBezTo>
                    <a:pt x="143" y="796"/>
                    <a:pt x="546" y="631"/>
                    <a:pt x="1032" y="441"/>
                  </a:cubicBezTo>
                  <a:cubicBezTo>
                    <a:pt x="1574" y="229"/>
                    <a:pt x="2022" y="66"/>
                    <a:pt x="2007" y="14"/>
                  </a:cubicBezTo>
                  <a:cubicBezTo>
                    <a:pt x="2005" y="5"/>
                    <a:pt x="1988" y="1"/>
                    <a:pt x="1958"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6" name="Google Shape;1086;p33"/>
            <p:cNvSpPr/>
            <p:nvPr/>
          </p:nvSpPr>
          <p:spPr>
            <a:xfrm>
              <a:off x="2103243" y="5318961"/>
              <a:ext cx="49186" cy="16364"/>
            </a:xfrm>
            <a:custGeom>
              <a:avLst/>
              <a:gdLst/>
              <a:ahLst/>
              <a:cxnLst/>
              <a:rect l="l" t="t" r="r" b="b"/>
              <a:pathLst>
                <a:path w="2071" h="689" extrusionOk="0">
                  <a:moveTo>
                    <a:pt x="1959" y="0"/>
                  </a:moveTo>
                  <a:cubicBezTo>
                    <a:pt x="1785" y="0"/>
                    <a:pt x="1411" y="55"/>
                    <a:pt x="991" y="190"/>
                  </a:cubicBezTo>
                  <a:cubicBezTo>
                    <a:pt x="417" y="374"/>
                    <a:pt x="0" y="637"/>
                    <a:pt x="25" y="681"/>
                  </a:cubicBezTo>
                  <a:cubicBezTo>
                    <a:pt x="28" y="686"/>
                    <a:pt x="35" y="689"/>
                    <a:pt x="48" y="689"/>
                  </a:cubicBezTo>
                  <a:cubicBezTo>
                    <a:pt x="149" y="689"/>
                    <a:pt x="554" y="530"/>
                    <a:pt x="1049" y="368"/>
                  </a:cubicBezTo>
                  <a:cubicBezTo>
                    <a:pt x="1605" y="185"/>
                    <a:pt x="2071" y="74"/>
                    <a:pt x="2063" y="21"/>
                  </a:cubicBezTo>
                  <a:cubicBezTo>
                    <a:pt x="2061" y="8"/>
                    <a:pt x="2024" y="0"/>
                    <a:pt x="1959"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7" name="Google Shape;1087;p33"/>
            <p:cNvSpPr/>
            <p:nvPr/>
          </p:nvSpPr>
          <p:spPr>
            <a:xfrm>
              <a:off x="1670849" y="5310055"/>
              <a:ext cx="160265" cy="61988"/>
            </a:xfrm>
            <a:custGeom>
              <a:avLst/>
              <a:gdLst/>
              <a:ahLst/>
              <a:cxnLst/>
              <a:rect l="l" t="t" r="r" b="b"/>
              <a:pathLst>
                <a:path w="6748" h="2610" extrusionOk="0">
                  <a:moveTo>
                    <a:pt x="2104" y="1"/>
                  </a:moveTo>
                  <a:cubicBezTo>
                    <a:pt x="1739" y="1"/>
                    <a:pt x="1408" y="21"/>
                    <a:pt x="1126" y="42"/>
                  </a:cubicBezTo>
                  <a:cubicBezTo>
                    <a:pt x="428" y="101"/>
                    <a:pt x="1" y="168"/>
                    <a:pt x="2" y="191"/>
                  </a:cubicBezTo>
                  <a:cubicBezTo>
                    <a:pt x="3" y="200"/>
                    <a:pt x="55" y="204"/>
                    <a:pt x="153" y="204"/>
                  </a:cubicBezTo>
                  <a:cubicBezTo>
                    <a:pt x="336" y="204"/>
                    <a:pt x="679" y="190"/>
                    <a:pt x="1134" y="174"/>
                  </a:cubicBezTo>
                  <a:cubicBezTo>
                    <a:pt x="1332" y="169"/>
                    <a:pt x="1553" y="163"/>
                    <a:pt x="1792" y="163"/>
                  </a:cubicBezTo>
                  <a:cubicBezTo>
                    <a:pt x="2387" y="163"/>
                    <a:pt x="3092" y="200"/>
                    <a:pt x="3820" y="378"/>
                  </a:cubicBezTo>
                  <a:cubicBezTo>
                    <a:pt x="4840" y="628"/>
                    <a:pt x="5660" y="1174"/>
                    <a:pt x="6112" y="1688"/>
                  </a:cubicBezTo>
                  <a:cubicBezTo>
                    <a:pt x="6564" y="2190"/>
                    <a:pt x="6699" y="2609"/>
                    <a:pt x="6736" y="2609"/>
                  </a:cubicBezTo>
                  <a:cubicBezTo>
                    <a:pt x="6737" y="2609"/>
                    <a:pt x="6737" y="2609"/>
                    <a:pt x="6738" y="2609"/>
                  </a:cubicBezTo>
                  <a:cubicBezTo>
                    <a:pt x="6748" y="2606"/>
                    <a:pt x="6725" y="2498"/>
                    <a:pt x="6651" y="2315"/>
                  </a:cubicBezTo>
                  <a:cubicBezTo>
                    <a:pt x="6578" y="2131"/>
                    <a:pt x="6437" y="1876"/>
                    <a:pt x="6212" y="1600"/>
                  </a:cubicBezTo>
                  <a:cubicBezTo>
                    <a:pt x="5770" y="1045"/>
                    <a:pt x="4924" y="454"/>
                    <a:pt x="3866" y="196"/>
                  </a:cubicBezTo>
                  <a:cubicBezTo>
                    <a:pt x="3238" y="45"/>
                    <a:pt x="2636" y="1"/>
                    <a:pt x="2104"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088" name="Google Shape;1088;p33"/>
            <p:cNvSpPr/>
            <p:nvPr/>
          </p:nvSpPr>
          <p:spPr>
            <a:xfrm>
              <a:off x="301236" y="3247518"/>
              <a:ext cx="2184074" cy="2051881"/>
            </a:xfrm>
            <a:custGeom>
              <a:avLst/>
              <a:gdLst/>
              <a:ahLst/>
              <a:cxnLst/>
              <a:rect l="l" t="t" r="r" b="b"/>
              <a:pathLst>
                <a:path w="91961" h="86395" extrusionOk="0">
                  <a:moveTo>
                    <a:pt x="56224" y="1"/>
                  </a:moveTo>
                  <a:cubicBezTo>
                    <a:pt x="34391" y="1"/>
                    <a:pt x="4864" y="1731"/>
                    <a:pt x="4864" y="1731"/>
                  </a:cubicBezTo>
                  <a:cubicBezTo>
                    <a:pt x="4864" y="1731"/>
                    <a:pt x="1" y="21175"/>
                    <a:pt x="19050" y="24993"/>
                  </a:cubicBezTo>
                  <a:cubicBezTo>
                    <a:pt x="22796" y="25744"/>
                    <a:pt x="26965" y="26024"/>
                    <a:pt x="31247" y="26024"/>
                  </a:cubicBezTo>
                  <a:cubicBezTo>
                    <a:pt x="43833" y="26024"/>
                    <a:pt x="57395" y="23605"/>
                    <a:pt x="64059" y="23605"/>
                  </a:cubicBezTo>
                  <a:cubicBezTo>
                    <a:pt x="66656" y="23605"/>
                    <a:pt x="68206" y="23972"/>
                    <a:pt x="68241" y="24993"/>
                  </a:cubicBezTo>
                  <a:cubicBezTo>
                    <a:pt x="68398" y="29526"/>
                    <a:pt x="69938" y="85338"/>
                    <a:pt x="69938" y="85338"/>
                  </a:cubicBezTo>
                  <a:lnTo>
                    <a:pt x="91961" y="86395"/>
                  </a:lnTo>
                  <a:cubicBezTo>
                    <a:pt x="91961" y="86395"/>
                    <a:pt x="90970" y="5652"/>
                    <a:pt x="77740" y="1401"/>
                  </a:cubicBezTo>
                  <a:cubicBezTo>
                    <a:pt x="74497" y="359"/>
                    <a:pt x="66157" y="1"/>
                    <a:pt x="56224" y="1"/>
                  </a:cubicBez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1089" name="Google Shape;1089;p33"/>
            <p:cNvSpPr/>
            <p:nvPr/>
          </p:nvSpPr>
          <p:spPr>
            <a:xfrm>
              <a:off x="47243" y="1959254"/>
              <a:ext cx="985910" cy="1479150"/>
            </a:xfrm>
            <a:custGeom>
              <a:avLst/>
              <a:gdLst/>
              <a:ahLst/>
              <a:cxnLst/>
              <a:rect l="l" t="t" r="r" b="b"/>
              <a:pathLst>
                <a:path w="41512" h="62280" extrusionOk="0">
                  <a:moveTo>
                    <a:pt x="28182" y="1"/>
                  </a:moveTo>
                  <a:cubicBezTo>
                    <a:pt x="23881" y="1"/>
                    <a:pt x="18787" y="197"/>
                    <a:pt x="14635" y="769"/>
                  </a:cubicBezTo>
                  <a:cubicBezTo>
                    <a:pt x="9824" y="1434"/>
                    <a:pt x="5641" y="4415"/>
                    <a:pt x="3415" y="8729"/>
                  </a:cubicBezTo>
                  <a:cubicBezTo>
                    <a:pt x="1932" y="11606"/>
                    <a:pt x="575" y="15441"/>
                    <a:pt x="402" y="20022"/>
                  </a:cubicBezTo>
                  <a:cubicBezTo>
                    <a:pt x="1" y="30613"/>
                    <a:pt x="2107" y="35037"/>
                    <a:pt x="2107" y="35037"/>
                  </a:cubicBezTo>
                  <a:lnTo>
                    <a:pt x="2664" y="57739"/>
                  </a:lnTo>
                  <a:cubicBezTo>
                    <a:pt x="2664" y="57739"/>
                    <a:pt x="7334" y="62280"/>
                    <a:pt x="17514" y="62280"/>
                  </a:cubicBezTo>
                  <a:cubicBezTo>
                    <a:pt x="23531" y="62280"/>
                    <a:pt x="31472" y="60694"/>
                    <a:pt x="41512" y="55647"/>
                  </a:cubicBezTo>
                  <a:lnTo>
                    <a:pt x="40005" y="31453"/>
                  </a:lnTo>
                  <a:lnTo>
                    <a:pt x="40046" y="9149"/>
                  </a:lnTo>
                  <a:cubicBezTo>
                    <a:pt x="40046" y="9149"/>
                    <a:pt x="39626" y="998"/>
                    <a:pt x="36984" y="411"/>
                  </a:cubicBezTo>
                  <a:cubicBezTo>
                    <a:pt x="36026" y="199"/>
                    <a:pt x="32505" y="1"/>
                    <a:pt x="28182" y="1"/>
                  </a:cubicBezTo>
                  <a:close/>
                </a:path>
              </a:pathLst>
            </a:custGeom>
            <a:solidFill>
              <a:srgbClr val="D36E46"/>
            </a:solidFill>
            <a:ln>
              <a:noFill/>
            </a:ln>
          </p:spPr>
          <p:txBody>
            <a:bodyPr spcFirstLastPara="1" wrap="square" lIns="91425" tIns="91425" rIns="91425" bIns="91425" anchor="ctr" anchorCtr="0">
              <a:noAutofit/>
            </a:bodyPr>
            <a:lstStyle/>
            <a:p>
              <a:endParaRPr/>
            </a:p>
          </p:txBody>
        </p:sp>
        <p:sp>
          <p:nvSpPr>
            <p:cNvPr id="1090" name="Google Shape;1090;p33"/>
            <p:cNvSpPr/>
            <p:nvPr/>
          </p:nvSpPr>
          <p:spPr>
            <a:xfrm>
              <a:off x="-5004" y="3308528"/>
              <a:ext cx="2176854" cy="2018988"/>
            </a:xfrm>
            <a:custGeom>
              <a:avLst/>
              <a:gdLst/>
              <a:ahLst/>
              <a:cxnLst/>
              <a:rect l="l" t="t" r="r" b="b"/>
              <a:pathLst>
                <a:path w="91657" h="85010" extrusionOk="0">
                  <a:moveTo>
                    <a:pt x="45783" y="1"/>
                  </a:moveTo>
                  <a:cubicBezTo>
                    <a:pt x="25310" y="1"/>
                    <a:pt x="4864" y="924"/>
                    <a:pt x="4864" y="924"/>
                  </a:cubicBezTo>
                  <a:cubicBezTo>
                    <a:pt x="4864" y="924"/>
                    <a:pt x="1" y="20368"/>
                    <a:pt x="19049" y="24186"/>
                  </a:cubicBezTo>
                  <a:cubicBezTo>
                    <a:pt x="22794" y="24936"/>
                    <a:pt x="26963" y="25216"/>
                    <a:pt x="31244" y="25216"/>
                  </a:cubicBezTo>
                  <a:cubicBezTo>
                    <a:pt x="43830" y="25216"/>
                    <a:pt x="57392" y="22797"/>
                    <a:pt x="64057" y="22797"/>
                  </a:cubicBezTo>
                  <a:cubicBezTo>
                    <a:pt x="66654" y="22797"/>
                    <a:pt x="68204" y="23164"/>
                    <a:pt x="68240" y="24186"/>
                  </a:cubicBezTo>
                  <a:cubicBezTo>
                    <a:pt x="68398" y="28719"/>
                    <a:pt x="70568" y="84472"/>
                    <a:pt x="70568" y="84472"/>
                  </a:cubicBezTo>
                  <a:lnTo>
                    <a:pt x="91657" y="85010"/>
                  </a:lnTo>
                  <a:cubicBezTo>
                    <a:pt x="91657" y="85010"/>
                    <a:pt x="91657" y="6089"/>
                    <a:pt x="85403" y="3083"/>
                  </a:cubicBezTo>
                  <a:cubicBezTo>
                    <a:pt x="80358" y="658"/>
                    <a:pt x="63061" y="1"/>
                    <a:pt x="45783" y="1"/>
                  </a:cubicBez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1091" name="Google Shape;1091;p33"/>
            <p:cNvSpPr/>
            <p:nvPr/>
          </p:nvSpPr>
          <p:spPr>
            <a:xfrm>
              <a:off x="845581" y="1967352"/>
              <a:ext cx="375084" cy="468801"/>
            </a:xfrm>
            <a:custGeom>
              <a:avLst/>
              <a:gdLst/>
              <a:ahLst/>
              <a:cxnLst/>
              <a:rect l="l" t="t" r="r" b="b"/>
              <a:pathLst>
                <a:path w="15793" h="19739" extrusionOk="0">
                  <a:moveTo>
                    <a:pt x="1472" y="1"/>
                  </a:moveTo>
                  <a:cubicBezTo>
                    <a:pt x="562" y="1"/>
                    <a:pt x="1" y="70"/>
                    <a:pt x="1" y="70"/>
                  </a:cubicBezTo>
                  <a:lnTo>
                    <a:pt x="3063" y="16897"/>
                  </a:lnTo>
                  <a:lnTo>
                    <a:pt x="15793" y="19739"/>
                  </a:lnTo>
                  <a:lnTo>
                    <a:pt x="15332" y="11123"/>
                  </a:lnTo>
                  <a:cubicBezTo>
                    <a:pt x="13694" y="1038"/>
                    <a:pt x="4986" y="1"/>
                    <a:pt x="1472" y="1"/>
                  </a:cubicBezTo>
                  <a:close/>
                </a:path>
              </a:pathLst>
            </a:custGeom>
            <a:solidFill>
              <a:srgbClr val="D36E46"/>
            </a:solidFill>
            <a:ln>
              <a:noFill/>
            </a:ln>
          </p:spPr>
          <p:txBody>
            <a:bodyPr spcFirstLastPara="1" wrap="square" lIns="91425" tIns="91425" rIns="91425" bIns="91425" anchor="ctr" anchorCtr="0">
              <a:noAutofit/>
            </a:bodyPr>
            <a:lstStyle/>
            <a:p>
              <a:endParaRPr/>
            </a:p>
          </p:txBody>
        </p:sp>
        <p:sp>
          <p:nvSpPr>
            <p:cNvPr id="1092" name="Google Shape;1092;p33"/>
            <p:cNvSpPr/>
            <p:nvPr/>
          </p:nvSpPr>
          <p:spPr>
            <a:xfrm>
              <a:off x="958126" y="2924466"/>
              <a:ext cx="420613" cy="457306"/>
            </a:xfrm>
            <a:custGeom>
              <a:avLst/>
              <a:gdLst/>
              <a:ahLst/>
              <a:cxnLst/>
              <a:rect l="l" t="t" r="r" b="b"/>
              <a:pathLst>
                <a:path w="17710" h="19255" extrusionOk="0">
                  <a:moveTo>
                    <a:pt x="9385" y="0"/>
                  </a:moveTo>
                  <a:cubicBezTo>
                    <a:pt x="8277" y="0"/>
                    <a:pt x="1222" y="5483"/>
                    <a:pt x="1222" y="5483"/>
                  </a:cubicBezTo>
                  <a:cubicBezTo>
                    <a:pt x="1222" y="5483"/>
                    <a:pt x="1" y="19254"/>
                    <a:pt x="2564" y="19254"/>
                  </a:cubicBezTo>
                  <a:cubicBezTo>
                    <a:pt x="2585" y="19254"/>
                    <a:pt x="2606" y="19253"/>
                    <a:pt x="2628" y="19251"/>
                  </a:cubicBezTo>
                  <a:cubicBezTo>
                    <a:pt x="2628" y="19251"/>
                    <a:pt x="12827" y="16960"/>
                    <a:pt x="13643" y="16070"/>
                  </a:cubicBezTo>
                  <a:cubicBezTo>
                    <a:pt x="14460" y="15182"/>
                    <a:pt x="9615" y="14753"/>
                    <a:pt x="9615" y="14753"/>
                  </a:cubicBezTo>
                  <a:cubicBezTo>
                    <a:pt x="9615" y="14753"/>
                    <a:pt x="14517" y="14558"/>
                    <a:pt x="15333" y="13668"/>
                  </a:cubicBezTo>
                  <a:cubicBezTo>
                    <a:pt x="16150" y="12779"/>
                    <a:pt x="9250" y="11719"/>
                    <a:pt x="9249" y="11719"/>
                  </a:cubicBezTo>
                  <a:lnTo>
                    <a:pt x="9249" y="11719"/>
                  </a:lnTo>
                  <a:cubicBezTo>
                    <a:pt x="9249" y="11719"/>
                    <a:pt x="10832" y="11876"/>
                    <a:pt x="12500" y="11876"/>
                  </a:cubicBezTo>
                  <a:cubicBezTo>
                    <a:pt x="14317" y="11876"/>
                    <a:pt x="16236" y="11689"/>
                    <a:pt x="16321" y="10911"/>
                  </a:cubicBezTo>
                  <a:cubicBezTo>
                    <a:pt x="16485" y="9416"/>
                    <a:pt x="8913" y="8197"/>
                    <a:pt x="8913" y="8197"/>
                  </a:cubicBezTo>
                  <a:lnTo>
                    <a:pt x="8913" y="8197"/>
                  </a:lnTo>
                  <a:cubicBezTo>
                    <a:pt x="8913" y="8197"/>
                    <a:pt x="10469" y="8321"/>
                    <a:pt x="12239" y="8321"/>
                  </a:cubicBezTo>
                  <a:cubicBezTo>
                    <a:pt x="14459" y="8321"/>
                    <a:pt x="17016" y="8126"/>
                    <a:pt x="17264" y="7246"/>
                  </a:cubicBezTo>
                  <a:cubicBezTo>
                    <a:pt x="17709" y="5666"/>
                    <a:pt x="7195" y="4884"/>
                    <a:pt x="7195" y="4884"/>
                  </a:cubicBezTo>
                  <a:cubicBezTo>
                    <a:pt x="9767" y="3110"/>
                    <a:pt x="10139" y="485"/>
                    <a:pt x="9486" y="26"/>
                  </a:cubicBezTo>
                  <a:cubicBezTo>
                    <a:pt x="9462" y="9"/>
                    <a:pt x="9428" y="0"/>
                    <a:pt x="9385" y="0"/>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1093" name="Google Shape;1093;p33"/>
            <p:cNvSpPr/>
            <p:nvPr/>
          </p:nvSpPr>
          <p:spPr>
            <a:xfrm>
              <a:off x="-126788" y="2167101"/>
              <a:ext cx="1146389" cy="1238159"/>
            </a:xfrm>
            <a:custGeom>
              <a:avLst/>
              <a:gdLst/>
              <a:ahLst/>
              <a:cxnLst/>
              <a:rect l="l" t="t" r="r" b="b"/>
              <a:pathLst>
                <a:path w="48269" h="52133" extrusionOk="0">
                  <a:moveTo>
                    <a:pt x="10570" y="0"/>
                  </a:moveTo>
                  <a:cubicBezTo>
                    <a:pt x="10570" y="0"/>
                    <a:pt x="4789" y="12066"/>
                    <a:pt x="2309" y="32150"/>
                  </a:cubicBezTo>
                  <a:cubicBezTo>
                    <a:pt x="0" y="50833"/>
                    <a:pt x="16160" y="52133"/>
                    <a:pt x="22355" y="52133"/>
                  </a:cubicBezTo>
                  <a:cubicBezTo>
                    <a:pt x="22798" y="52133"/>
                    <a:pt x="23190" y="52126"/>
                    <a:pt x="23520" y="52119"/>
                  </a:cubicBezTo>
                  <a:cubicBezTo>
                    <a:pt x="28474" y="52008"/>
                    <a:pt x="48268" y="51275"/>
                    <a:pt x="48268" y="51275"/>
                  </a:cubicBezTo>
                  <a:lnTo>
                    <a:pt x="46905" y="37374"/>
                  </a:lnTo>
                  <a:cubicBezTo>
                    <a:pt x="46905" y="37374"/>
                    <a:pt x="45234" y="37430"/>
                    <a:pt x="42461" y="37430"/>
                  </a:cubicBezTo>
                  <a:cubicBezTo>
                    <a:pt x="37776" y="37430"/>
                    <a:pt x="29944" y="37269"/>
                    <a:pt x="21714" y="36402"/>
                  </a:cubicBezTo>
                  <a:cubicBezTo>
                    <a:pt x="15751" y="35775"/>
                    <a:pt x="25823" y="4074"/>
                    <a:pt x="25823" y="4074"/>
                  </a:cubicBezTo>
                  <a:lnTo>
                    <a:pt x="10570" y="0"/>
                  </a:lnTo>
                  <a:close/>
                </a:path>
              </a:pathLst>
            </a:custGeom>
            <a:solidFill>
              <a:srgbClr val="D36E46"/>
            </a:solidFill>
            <a:ln>
              <a:noFill/>
            </a:ln>
          </p:spPr>
          <p:txBody>
            <a:bodyPr spcFirstLastPara="1" wrap="square" lIns="91425" tIns="91425" rIns="91425" bIns="91425" anchor="ctr" anchorCtr="0">
              <a:noAutofit/>
            </a:bodyPr>
            <a:lstStyle/>
            <a:p>
              <a:endParaRPr/>
            </a:p>
          </p:txBody>
        </p:sp>
        <p:sp>
          <p:nvSpPr>
            <p:cNvPr id="1094" name="Google Shape;1094;p33"/>
            <p:cNvSpPr/>
            <p:nvPr/>
          </p:nvSpPr>
          <p:spPr>
            <a:xfrm>
              <a:off x="154184" y="3331421"/>
              <a:ext cx="20283" cy="105497"/>
            </a:xfrm>
            <a:custGeom>
              <a:avLst/>
              <a:gdLst/>
              <a:ahLst/>
              <a:cxnLst/>
              <a:rect l="l" t="t" r="r" b="b"/>
              <a:pathLst>
                <a:path w="854" h="4442" extrusionOk="0">
                  <a:moveTo>
                    <a:pt x="718" y="1"/>
                  </a:moveTo>
                  <a:cubicBezTo>
                    <a:pt x="591" y="1"/>
                    <a:pt x="161" y="941"/>
                    <a:pt x="84" y="2189"/>
                  </a:cubicBezTo>
                  <a:cubicBezTo>
                    <a:pt x="0" y="3448"/>
                    <a:pt x="295" y="4441"/>
                    <a:pt x="418" y="4441"/>
                  </a:cubicBezTo>
                  <a:cubicBezTo>
                    <a:pt x="419" y="4441"/>
                    <a:pt x="421" y="4441"/>
                    <a:pt x="422" y="4441"/>
                  </a:cubicBezTo>
                  <a:cubicBezTo>
                    <a:pt x="556" y="4419"/>
                    <a:pt x="470" y="3425"/>
                    <a:pt x="551" y="2220"/>
                  </a:cubicBezTo>
                  <a:cubicBezTo>
                    <a:pt x="623" y="1013"/>
                    <a:pt x="853" y="46"/>
                    <a:pt x="726" y="2"/>
                  </a:cubicBezTo>
                  <a:cubicBezTo>
                    <a:pt x="723" y="1"/>
                    <a:pt x="721" y="1"/>
                    <a:pt x="718"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095" name="Google Shape;1095;p33"/>
            <p:cNvSpPr/>
            <p:nvPr/>
          </p:nvSpPr>
          <p:spPr>
            <a:xfrm>
              <a:off x="197097" y="3536727"/>
              <a:ext cx="70276" cy="84051"/>
            </a:xfrm>
            <a:custGeom>
              <a:avLst/>
              <a:gdLst/>
              <a:ahLst/>
              <a:cxnLst/>
              <a:rect l="l" t="t" r="r" b="b"/>
              <a:pathLst>
                <a:path w="2959" h="3539" extrusionOk="0">
                  <a:moveTo>
                    <a:pt x="126" y="0"/>
                  </a:moveTo>
                  <a:cubicBezTo>
                    <a:pt x="120" y="0"/>
                    <a:pt x="115" y="1"/>
                    <a:pt x="111" y="3"/>
                  </a:cubicBezTo>
                  <a:cubicBezTo>
                    <a:pt x="0" y="61"/>
                    <a:pt x="392" y="1018"/>
                    <a:pt x="1176" y="2012"/>
                  </a:cubicBezTo>
                  <a:cubicBezTo>
                    <a:pt x="1903" y="2941"/>
                    <a:pt x="2675" y="3538"/>
                    <a:pt x="2843" y="3538"/>
                  </a:cubicBezTo>
                  <a:cubicBezTo>
                    <a:pt x="2855" y="3538"/>
                    <a:pt x="2863" y="3535"/>
                    <a:pt x="2869" y="3529"/>
                  </a:cubicBezTo>
                  <a:cubicBezTo>
                    <a:pt x="2959" y="3431"/>
                    <a:pt x="2294" y="2685"/>
                    <a:pt x="1543" y="1723"/>
                  </a:cubicBezTo>
                  <a:cubicBezTo>
                    <a:pt x="816" y="801"/>
                    <a:pt x="270" y="0"/>
                    <a:pt x="126" y="0"/>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096" name="Google Shape;1096;p33"/>
            <p:cNvSpPr/>
            <p:nvPr/>
          </p:nvSpPr>
          <p:spPr>
            <a:xfrm>
              <a:off x="350372" y="3681522"/>
              <a:ext cx="101056" cy="41325"/>
            </a:xfrm>
            <a:custGeom>
              <a:avLst/>
              <a:gdLst/>
              <a:ahLst/>
              <a:cxnLst/>
              <a:rect l="l" t="t" r="r" b="b"/>
              <a:pathLst>
                <a:path w="4255" h="1740" extrusionOk="0">
                  <a:moveTo>
                    <a:pt x="123" y="1"/>
                  </a:moveTo>
                  <a:cubicBezTo>
                    <a:pt x="91" y="1"/>
                    <a:pt x="71" y="8"/>
                    <a:pt x="63" y="22"/>
                  </a:cubicBezTo>
                  <a:cubicBezTo>
                    <a:pt x="1" y="133"/>
                    <a:pt x="848" y="712"/>
                    <a:pt x="2013" y="1179"/>
                  </a:cubicBezTo>
                  <a:cubicBezTo>
                    <a:pt x="2938" y="1552"/>
                    <a:pt x="3764" y="1740"/>
                    <a:pt x="4081" y="1740"/>
                  </a:cubicBezTo>
                  <a:cubicBezTo>
                    <a:pt x="4163" y="1740"/>
                    <a:pt x="4212" y="1727"/>
                    <a:pt x="4219" y="1702"/>
                  </a:cubicBezTo>
                  <a:cubicBezTo>
                    <a:pt x="4255" y="1576"/>
                    <a:pt x="3324" y="1202"/>
                    <a:pt x="2186" y="747"/>
                  </a:cubicBezTo>
                  <a:cubicBezTo>
                    <a:pt x="1186" y="348"/>
                    <a:pt x="354" y="1"/>
                    <a:pt x="123"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097" name="Google Shape;1097;p33"/>
            <p:cNvSpPr/>
            <p:nvPr/>
          </p:nvSpPr>
          <p:spPr>
            <a:xfrm>
              <a:off x="553899" y="3743577"/>
              <a:ext cx="106590" cy="17338"/>
            </a:xfrm>
            <a:custGeom>
              <a:avLst/>
              <a:gdLst/>
              <a:ahLst/>
              <a:cxnLst/>
              <a:rect l="l" t="t" r="r" b="b"/>
              <a:pathLst>
                <a:path w="4488" h="730" extrusionOk="0">
                  <a:moveTo>
                    <a:pt x="552" y="1"/>
                  </a:moveTo>
                  <a:cubicBezTo>
                    <a:pt x="230" y="1"/>
                    <a:pt x="32" y="28"/>
                    <a:pt x="23" y="83"/>
                  </a:cubicBezTo>
                  <a:cubicBezTo>
                    <a:pt x="0" y="211"/>
                    <a:pt x="985" y="441"/>
                    <a:pt x="2219" y="596"/>
                  </a:cubicBezTo>
                  <a:cubicBezTo>
                    <a:pt x="2912" y="684"/>
                    <a:pt x="3535" y="729"/>
                    <a:pt x="3949" y="729"/>
                  </a:cubicBezTo>
                  <a:cubicBezTo>
                    <a:pt x="4274" y="729"/>
                    <a:pt x="4471" y="702"/>
                    <a:pt x="4476" y="645"/>
                  </a:cubicBezTo>
                  <a:cubicBezTo>
                    <a:pt x="4487" y="518"/>
                    <a:pt x="3504" y="287"/>
                    <a:pt x="2280" y="132"/>
                  </a:cubicBezTo>
                  <a:cubicBezTo>
                    <a:pt x="1589" y="46"/>
                    <a:pt x="967" y="1"/>
                    <a:pt x="552"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098" name="Google Shape;1098;p33"/>
            <p:cNvSpPr/>
            <p:nvPr/>
          </p:nvSpPr>
          <p:spPr>
            <a:xfrm>
              <a:off x="766212" y="3764405"/>
              <a:ext cx="106780" cy="12872"/>
            </a:xfrm>
            <a:custGeom>
              <a:avLst/>
              <a:gdLst/>
              <a:ahLst/>
              <a:cxnLst/>
              <a:rect l="l" t="t" r="r" b="b"/>
              <a:pathLst>
                <a:path w="4496" h="542" extrusionOk="0">
                  <a:moveTo>
                    <a:pt x="1129" y="0"/>
                  </a:moveTo>
                  <a:cubicBezTo>
                    <a:pt x="465" y="0"/>
                    <a:pt x="16" y="48"/>
                    <a:pt x="10" y="134"/>
                  </a:cubicBezTo>
                  <a:cubicBezTo>
                    <a:pt x="0" y="263"/>
                    <a:pt x="996" y="428"/>
                    <a:pt x="2236" y="504"/>
                  </a:cubicBezTo>
                  <a:cubicBezTo>
                    <a:pt x="2645" y="529"/>
                    <a:pt x="3030" y="541"/>
                    <a:pt x="3361" y="541"/>
                  </a:cubicBezTo>
                  <a:cubicBezTo>
                    <a:pt x="4031" y="541"/>
                    <a:pt x="4485" y="493"/>
                    <a:pt x="4489" y="407"/>
                  </a:cubicBezTo>
                  <a:cubicBezTo>
                    <a:pt x="4496" y="278"/>
                    <a:pt x="3500" y="113"/>
                    <a:pt x="2264" y="37"/>
                  </a:cubicBezTo>
                  <a:cubicBezTo>
                    <a:pt x="1850" y="12"/>
                    <a:pt x="1463" y="0"/>
                    <a:pt x="1129" y="0"/>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099" name="Google Shape;1099;p33"/>
            <p:cNvSpPr/>
            <p:nvPr/>
          </p:nvSpPr>
          <p:spPr>
            <a:xfrm>
              <a:off x="979215" y="3773785"/>
              <a:ext cx="106756" cy="11329"/>
            </a:xfrm>
            <a:custGeom>
              <a:avLst/>
              <a:gdLst/>
              <a:ahLst/>
              <a:cxnLst/>
              <a:rect l="l" t="t" r="r" b="b"/>
              <a:pathLst>
                <a:path w="4495" h="477" extrusionOk="0">
                  <a:moveTo>
                    <a:pt x="1834" y="1"/>
                  </a:moveTo>
                  <a:cubicBezTo>
                    <a:pt x="796" y="1"/>
                    <a:pt x="9" y="80"/>
                    <a:pt x="6" y="194"/>
                  </a:cubicBezTo>
                  <a:cubicBezTo>
                    <a:pt x="1" y="323"/>
                    <a:pt x="1003" y="447"/>
                    <a:pt x="2244" y="472"/>
                  </a:cubicBezTo>
                  <a:cubicBezTo>
                    <a:pt x="2390" y="475"/>
                    <a:pt x="2533" y="476"/>
                    <a:pt x="2671" y="476"/>
                  </a:cubicBezTo>
                  <a:cubicBezTo>
                    <a:pt x="3708" y="476"/>
                    <a:pt x="4492" y="398"/>
                    <a:pt x="4493" y="284"/>
                  </a:cubicBezTo>
                  <a:cubicBezTo>
                    <a:pt x="4495" y="154"/>
                    <a:pt x="3492" y="29"/>
                    <a:pt x="2254" y="5"/>
                  </a:cubicBezTo>
                  <a:cubicBezTo>
                    <a:pt x="2111" y="2"/>
                    <a:pt x="1970" y="1"/>
                    <a:pt x="1834"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0" name="Google Shape;1100;p33"/>
            <p:cNvSpPr/>
            <p:nvPr/>
          </p:nvSpPr>
          <p:spPr>
            <a:xfrm>
              <a:off x="1192478" y="3773690"/>
              <a:ext cx="106733" cy="11353"/>
            </a:xfrm>
            <a:custGeom>
              <a:avLst/>
              <a:gdLst/>
              <a:ahLst/>
              <a:cxnLst/>
              <a:rect l="l" t="t" r="r" b="b"/>
              <a:pathLst>
                <a:path w="4494" h="478" extrusionOk="0">
                  <a:moveTo>
                    <a:pt x="2688" y="1"/>
                  </a:moveTo>
                  <a:cubicBezTo>
                    <a:pt x="2544" y="1"/>
                    <a:pt x="2394" y="2"/>
                    <a:pt x="2240" y="6"/>
                  </a:cubicBezTo>
                  <a:cubicBezTo>
                    <a:pt x="1003" y="30"/>
                    <a:pt x="0" y="156"/>
                    <a:pt x="2" y="285"/>
                  </a:cubicBezTo>
                  <a:cubicBezTo>
                    <a:pt x="2" y="398"/>
                    <a:pt x="778" y="477"/>
                    <a:pt x="1807" y="477"/>
                  </a:cubicBezTo>
                  <a:cubicBezTo>
                    <a:pt x="1951" y="477"/>
                    <a:pt x="2099" y="476"/>
                    <a:pt x="2250" y="473"/>
                  </a:cubicBezTo>
                  <a:cubicBezTo>
                    <a:pt x="3491" y="447"/>
                    <a:pt x="4494" y="321"/>
                    <a:pt x="4489" y="192"/>
                  </a:cubicBezTo>
                  <a:cubicBezTo>
                    <a:pt x="4485" y="79"/>
                    <a:pt x="3712" y="1"/>
                    <a:pt x="2688"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1" name="Google Shape;1101;p33"/>
            <p:cNvSpPr/>
            <p:nvPr/>
          </p:nvSpPr>
          <p:spPr>
            <a:xfrm>
              <a:off x="1405433" y="3764310"/>
              <a:ext cx="106733" cy="12778"/>
            </a:xfrm>
            <a:custGeom>
              <a:avLst/>
              <a:gdLst/>
              <a:ahLst/>
              <a:cxnLst/>
              <a:rect l="l" t="t" r="r" b="b"/>
              <a:pathLst>
                <a:path w="4494" h="538" extrusionOk="0">
                  <a:moveTo>
                    <a:pt x="3368" y="0"/>
                  </a:moveTo>
                  <a:cubicBezTo>
                    <a:pt x="3034" y="0"/>
                    <a:pt x="2645" y="12"/>
                    <a:pt x="2232" y="37"/>
                  </a:cubicBezTo>
                  <a:cubicBezTo>
                    <a:pt x="997" y="110"/>
                    <a:pt x="1" y="275"/>
                    <a:pt x="6" y="404"/>
                  </a:cubicBezTo>
                  <a:cubicBezTo>
                    <a:pt x="10" y="490"/>
                    <a:pt x="464" y="538"/>
                    <a:pt x="1135" y="538"/>
                  </a:cubicBezTo>
                  <a:cubicBezTo>
                    <a:pt x="1466" y="538"/>
                    <a:pt x="1851" y="526"/>
                    <a:pt x="2261" y="502"/>
                  </a:cubicBezTo>
                  <a:cubicBezTo>
                    <a:pt x="3500" y="428"/>
                    <a:pt x="4493" y="262"/>
                    <a:pt x="4487" y="131"/>
                  </a:cubicBezTo>
                  <a:cubicBezTo>
                    <a:pt x="4481" y="47"/>
                    <a:pt x="4032" y="0"/>
                    <a:pt x="3368" y="0"/>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2" name="Google Shape;1102;p33"/>
            <p:cNvSpPr/>
            <p:nvPr/>
          </p:nvSpPr>
          <p:spPr>
            <a:xfrm>
              <a:off x="1615467" y="3778844"/>
              <a:ext cx="62961" cy="84621"/>
            </a:xfrm>
            <a:custGeom>
              <a:avLst/>
              <a:gdLst/>
              <a:ahLst/>
              <a:cxnLst/>
              <a:rect l="l" t="t" r="r" b="b"/>
              <a:pathLst>
                <a:path w="2651" h="3563" extrusionOk="0">
                  <a:moveTo>
                    <a:pt x="128" y="1"/>
                  </a:moveTo>
                  <a:cubicBezTo>
                    <a:pt x="88" y="1"/>
                    <a:pt x="65" y="9"/>
                    <a:pt x="63" y="25"/>
                  </a:cubicBezTo>
                  <a:cubicBezTo>
                    <a:pt x="1" y="153"/>
                    <a:pt x="925" y="592"/>
                    <a:pt x="1554" y="1588"/>
                  </a:cubicBezTo>
                  <a:cubicBezTo>
                    <a:pt x="2169" y="2565"/>
                    <a:pt x="2347" y="3563"/>
                    <a:pt x="2493" y="3563"/>
                  </a:cubicBezTo>
                  <a:cubicBezTo>
                    <a:pt x="2495" y="3563"/>
                    <a:pt x="2497" y="3563"/>
                    <a:pt x="2499" y="3562"/>
                  </a:cubicBezTo>
                  <a:cubicBezTo>
                    <a:pt x="2604" y="3561"/>
                    <a:pt x="2651" y="2472"/>
                    <a:pt x="1946" y="1335"/>
                  </a:cubicBezTo>
                  <a:cubicBezTo>
                    <a:pt x="1310" y="345"/>
                    <a:pt x="381" y="1"/>
                    <a:pt x="128"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3" name="Google Shape;1103;p33"/>
            <p:cNvSpPr/>
            <p:nvPr/>
          </p:nvSpPr>
          <p:spPr>
            <a:xfrm>
              <a:off x="1675860" y="3969806"/>
              <a:ext cx="12896" cy="106590"/>
            </a:xfrm>
            <a:custGeom>
              <a:avLst/>
              <a:gdLst/>
              <a:ahLst/>
              <a:cxnLst/>
              <a:rect l="l" t="t" r="r" b="b"/>
              <a:pathLst>
                <a:path w="543" h="4488" extrusionOk="0">
                  <a:moveTo>
                    <a:pt x="202" y="0"/>
                  </a:moveTo>
                  <a:cubicBezTo>
                    <a:pt x="201" y="0"/>
                    <a:pt x="201" y="0"/>
                    <a:pt x="201" y="0"/>
                  </a:cubicBezTo>
                  <a:cubicBezTo>
                    <a:pt x="72" y="5"/>
                    <a:pt x="0" y="1013"/>
                    <a:pt x="38" y="2250"/>
                  </a:cubicBezTo>
                  <a:cubicBezTo>
                    <a:pt x="75" y="3488"/>
                    <a:pt x="212" y="4488"/>
                    <a:pt x="341" y="4488"/>
                  </a:cubicBezTo>
                  <a:cubicBezTo>
                    <a:pt x="341" y="4488"/>
                    <a:pt x="341" y="4488"/>
                    <a:pt x="341" y="4488"/>
                  </a:cubicBezTo>
                  <a:cubicBezTo>
                    <a:pt x="470" y="4483"/>
                    <a:pt x="542" y="3475"/>
                    <a:pt x="505" y="2237"/>
                  </a:cubicBezTo>
                  <a:cubicBezTo>
                    <a:pt x="467" y="1000"/>
                    <a:pt x="330" y="0"/>
                    <a:pt x="202" y="0"/>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4" name="Google Shape;1104;p33"/>
            <p:cNvSpPr/>
            <p:nvPr/>
          </p:nvSpPr>
          <p:spPr>
            <a:xfrm>
              <a:off x="1682439" y="4182901"/>
              <a:ext cx="12896" cy="106543"/>
            </a:xfrm>
            <a:custGeom>
              <a:avLst/>
              <a:gdLst/>
              <a:ahLst/>
              <a:cxnLst/>
              <a:rect l="l" t="t" r="r" b="b"/>
              <a:pathLst>
                <a:path w="543" h="4486" extrusionOk="0">
                  <a:moveTo>
                    <a:pt x="204" y="0"/>
                  </a:moveTo>
                  <a:cubicBezTo>
                    <a:pt x="204" y="0"/>
                    <a:pt x="203" y="0"/>
                    <a:pt x="203" y="0"/>
                  </a:cubicBezTo>
                  <a:cubicBezTo>
                    <a:pt x="74" y="3"/>
                    <a:pt x="1" y="1011"/>
                    <a:pt x="40" y="2250"/>
                  </a:cubicBezTo>
                  <a:cubicBezTo>
                    <a:pt x="77" y="3487"/>
                    <a:pt x="212" y="4486"/>
                    <a:pt x="341" y="4486"/>
                  </a:cubicBezTo>
                  <a:cubicBezTo>
                    <a:pt x="341" y="4486"/>
                    <a:pt x="342" y="4486"/>
                    <a:pt x="342" y="4486"/>
                  </a:cubicBezTo>
                  <a:cubicBezTo>
                    <a:pt x="471" y="4482"/>
                    <a:pt x="543" y="3475"/>
                    <a:pt x="505" y="2235"/>
                  </a:cubicBezTo>
                  <a:cubicBezTo>
                    <a:pt x="468" y="998"/>
                    <a:pt x="331" y="0"/>
                    <a:pt x="204" y="0"/>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5" name="Google Shape;1105;p33"/>
            <p:cNvSpPr/>
            <p:nvPr/>
          </p:nvSpPr>
          <p:spPr>
            <a:xfrm>
              <a:off x="1689065" y="4395950"/>
              <a:ext cx="12920" cy="106590"/>
            </a:xfrm>
            <a:custGeom>
              <a:avLst/>
              <a:gdLst/>
              <a:ahLst/>
              <a:cxnLst/>
              <a:rect l="l" t="t" r="r" b="b"/>
              <a:pathLst>
                <a:path w="544" h="4488" extrusionOk="0">
                  <a:moveTo>
                    <a:pt x="202" y="0"/>
                  </a:moveTo>
                  <a:cubicBezTo>
                    <a:pt x="202" y="0"/>
                    <a:pt x="202" y="0"/>
                    <a:pt x="202" y="0"/>
                  </a:cubicBezTo>
                  <a:cubicBezTo>
                    <a:pt x="73" y="5"/>
                    <a:pt x="1" y="1013"/>
                    <a:pt x="39" y="2250"/>
                  </a:cubicBezTo>
                  <a:cubicBezTo>
                    <a:pt x="76" y="3488"/>
                    <a:pt x="213" y="4487"/>
                    <a:pt x="342" y="4487"/>
                  </a:cubicBezTo>
                  <a:cubicBezTo>
                    <a:pt x="342" y="4487"/>
                    <a:pt x="342" y="4487"/>
                    <a:pt x="342" y="4487"/>
                  </a:cubicBezTo>
                  <a:cubicBezTo>
                    <a:pt x="471" y="4482"/>
                    <a:pt x="543" y="3475"/>
                    <a:pt x="506" y="2237"/>
                  </a:cubicBezTo>
                  <a:cubicBezTo>
                    <a:pt x="468" y="1000"/>
                    <a:pt x="331" y="0"/>
                    <a:pt x="202" y="0"/>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6" name="Google Shape;1106;p33"/>
            <p:cNvSpPr/>
            <p:nvPr/>
          </p:nvSpPr>
          <p:spPr>
            <a:xfrm>
              <a:off x="1695667" y="4609022"/>
              <a:ext cx="12896" cy="106566"/>
            </a:xfrm>
            <a:custGeom>
              <a:avLst/>
              <a:gdLst/>
              <a:ahLst/>
              <a:cxnLst/>
              <a:rect l="l" t="t" r="r" b="b"/>
              <a:pathLst>
                <a:path w="543" h="4487" extrusionOk="0">
                  <a:moveTo>
                    <a:pt x="204" y="1"/>
                  </a:moveTo>
                  <a:cubicBezTo>
                    <a:pt x="203" y="1"/>
                    <a:pt x="203" y="1"/>
                    <a:pt x="203" y="1"/>
                  </a:cubicBezTo>
                  <a:cubicBezTo>
                    <a:pt x="74" y="4"/>
                    <a:pt x="1" y="1013"/>
                    <a:pt x="40" y="2251"/>
                  </a:cubicBezTo>
                  <a:cubicBezTo>
                    <a:pt x="77" y="3486"/>
                    <a:pt x="212" y="4486"/>
                    <a:pt x="341" y="4486"/>
                  </a:cubicBezTo>
                  <a:cubicBezTo>
                    <a:pt x="341" y="4486"/>
                    <a:pt x="342" y="4486"/>
                    <a:pt x="342" y="4486"/>
                  </a:cubicBezTo>
                  <a:cubicBezTo>
                    <a:pt x="471" y="4483"/>
                    <a:pt x="543" y="3476"/>
                    <a:pt x="505" y="2236"/>
                  </a:cubicBezTo>
                  <a:cubicBezTo>
                    <a:pt x="468" y="999"/>
                    <a:pt x="331" y="1"/>
                    <a:pt x="204"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7" name="Google Shape;1107;p33"/>
            <p:cNvSpPr/>
            <p:nvPr/>
          </p:nvSpPr>
          <p:spPr>
            <a:xfrm>
              <a:off x="1702293" y="4822070"/>
              <a:ext cx="12896" cy="106614"/>
            </a:xfrm>
            <a:custGeom>
              <a:avLst/>
              <a:gdLst/>
              <a:ahLst/>
              <a:cxnLst/>
              <a:rect l="l" t="t" r="r" b="b"/>
              <a:pathLst>
                <a:path w="543" h="4489" extrusionOk="0">
                  <a:moveTo>
                    <a:pt x="202" y="1"/>
                  </a:moveTo>
                  <a:cubicBezTo>
                    <a:pt x="202" y="1"/>
                    <a:pt x="202" y="1"/>
                    <a:pt x="202" y="1"/>
                  </a:cubicBezTo>
                  <a:cubicBezTo>
                    <a:pt x="74" y="6"/>
                    <a:pt x="1" y="1013"/>
                    <a:pt x="38" y="2251"/>
                  </a:cubicBezTo>
                  <a:cubicBezTo>
                    <a:pt x="76" y="3488"/>
                    <a:pt x="213" y="4488"/>
                    <a:pt x="341" y="4488"/>
                  </a:cubicBezTo>
                  <a:cubicBezTo>
                    <a:pt x="342" y="4488"/>
                    <a:pt x="342" y="4488"/>
                    <a:pt x="342" y="4488"/>
                  </a:cubicBezTo>
                  <a:cubicBezTo>
                    <a:pt x="471" y="4483"/>
                    <a:pt x="543" y="3476"/>
                    <a:pt x="505" y="2238"/>
                  </a:cubicBezTo>
                  <a:cubicBezTo>
                    <a:pt x="468" y="1001"/>
                    <a:pt x="331" y="1"/>
                    <a:pt x="202"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8" name="Google Shape;1108;p33"/>
            <p:cNvSpPr/>
            <p:nvPr/>
          </p:nvSpPr>
          <p:spPr>
            <a:xfrm>
              <a:off x="1708895" y="5035165"/>
              <a:ext cx="12944" cy="106566"/>
            </a:xfrm>
            <a:custGeom>
              <a:avLst/>
              <a:gdLst/>
              <a:ahLst/>
              <a:cxnLst/>
              <a:rect l="l" t="t" r="r" b="b"/>
              <a:pathLst>
                <a:path w="545" h="4487" extrusionOk="0">
                  <a:moveTo>
                    <a:pt x="204" y="1"/>
                  </a:moveTo>
                  <a:cubicBezTo>
                    <a:pt x="204" y="1"/>
                    <a:pt x="203" y="1"/>
                    <a:pt x="203" y="1"/>
                  </a:cubicBezTo>
                  <a:cubicBezTo>
                    <a:pt x="74" y="4"/>
                    <a:pt x="0" y="1011"/>
                    <a:pt x="38" y="2251"/>
                  </a:cubicBezTo>
                  <a:cubicBezTo>
                    <a:pt x="77" y="3486"/>
                    <a:pt x="212" y="4486"/>
                    <a:pt x="341" y="4486"/>
                  </a:cubicBezTo>
                  <a:cubicBezTo>
                    <a:pt x="341" y="4486"/>
                    <a:pt x="341" y="4486"/>
                    <a:pt x="342" y="4486"/>
                  </a:cubicBezTo>
                  <a:cubicBezTo>
                    <a:pt x="471" y="4483"/>
                    <a:pt x="544" y="3476"/>
                    <a:pt x="505" y="2236"/>
                  </a:cubicBezTo>
                  <a:cubicBezTo>
                    <a:pt x="467" y="1000"/>
                    <a:pt x="333" y="1"/>
                    <a:pt x="204"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09" name="Google Shape;1109;p33"/>
            <p:cNvSpPr/>
            <p:nvPr/>
          </p:nvSpPr>
          <p:spPr>
            <a:xfrm>
              <a:off x="1714832" y="5248214"/>
              <a:ext cx="11424" cy="16079"/>
            </a:xfrm>
            <a:custGeom>
              <a:avLst/>
              <a:gdLst/>
              <a:ahLst/>
              <a:cxnLst/>
              <a:rect l="l" t="t" r="r" b="b"/>
              <a:pathLst>
                <a:path w="481" h="677" extrusionOk="0">
                  <a:moveTo>
                    <a:pt x="237" y="1"/>
                  </a:moveTo>
                  <a:cubicBezTo>
                    <a:pt x="235" y="1"/>
                    <a:pt x="233" y="1"/>
                    <a:pt x="230" y="1"/>
                  </a:cubicBezTo>
                  <a:cubicBezTo>
                    <a:pt x="101" y="4"/>
                    <a:pt x="0" y="159"/>
                    <a:pt x="7" y="345"/>
                  </a:cubicBezTo>
                  <a:cubicBezTo>
                    <a:pt x="15" y="530"/>
                    <a:pt x="119" y="677"/>
                    <a:pt x="246" y="677"/>
                  </a:cubicBezTo>
                  <a:cubicBezTo>
                    <a:pt x="248" y="677"/>
                    <a:pt x="250" y="677"/>
                    <a:pt x="252" y="677"/>
                  </a:cubicBezTo>
                  <a:cubicBezTo>
                    <a:pt x="382" y="674"/>
                    <a:pt x="480" y="518"/>
                    <a:pt x="474" y="331"/>
                  </a:cubicBezTo>
                  <a:cubicBezTo>
                    <a:pt x="469" y="147"/>
                    <a:pt x="363" y="1"/>
                    <a:pt x="237" y="1"/>
                  </a:cubicBezTo>
                  <a:close/>
                </a:path>
              </a:pathLst>
            </a:custGeom>
            <a:solidFill>
              <a:srgbClr val="2A333F"/>
            </a:solidFill>
            <a:ln>
              <a:noFill/>
            </a:ln>
          </p:spPr>
          <p:txBody>
            <a:bodyPr spcFirstLastPara="1" wrap="square" lIns="91425" tIns="91425" rIns="91425" bIns="91425" anchor="ctr" anchorCtr="0">
              <a:noAutofit/>
            </a:bodyPr>
            <a:lstStyle/>
            <a:p>
              <a:endParaRPr/>
            </a:p>
          </p:txBody>
        </p:sp>
        <p:sp>
          <p:nvSpPr>
            <p:cNvPr id="1110" name="Google Shape;1110;p33"/>
            <p:cNvSpPr/>
            <p:nvPr/>
          </p:nvSpPr>
          <p:spPr>
            <a:xfrm>
              <a:off x="466646" y="1318494"/>
              <a:ext cx="600851" cy="761520"/>
            </a:xfrm>
            <a:custGeom>
              <a:avLst/>
              <a:gdLst/>
              <a:ahLst/>
              <a:cxnLst/>
              <a:rect l="l" t="t" r="r" b="b"/>
              <a:pathLst>
                <a:path w="25299" h="32064" extrusionOk="0">
                  <a:moveTo>
                    <a:pt x="13171" y="0"/>
                  </a:moveTo>
                  <a:cubicBezTo>
                    <a:pt x="7030" y="0"/>
                    <a:pt x="6738" y="2922"/>
                    <a:pt x="6738" y="2922"/>
                  </a:cubicBezTo>
                  <a:lnTo>
                    <a:pt x="6738" y="7986"/>
                  </a:lnTo>
                  <a:cubicBezTo>
                    <a:pt x="6738" y="7986"/>
                    <a:pt x="5074" y="6805"/>
                    <a:pt x="3478" y="6805"/>
                  </a:cubicBezTo>
                  <a:cubicBezTo>
                    <a:pt x="2302" y="6805"/>
                    <a:pt x="1163" y="7446"/>
                    <a:pt x="755" y="9674"/>
                  </a:cubicBezTo>
                  <a:cubicBezTo>
                    <a:pt x="0" y="13782"/>
                    <a:pt x="3976" y="14582"/>
                    <a:pt x="3976" y="14582"/>
                  </a:cubicBezTo>
                  <a:lnTo>
                    <a:pt x="3041" y="26483"/>
                  </a:lnTo>
                  <a:cubicBezTo>
                    <a:pt x="2918" y="28041"/>
                    <a:pt x="3406" y="29629"/>
                    <a:pt x="4525" y="30719"/>
                  </a:cubicBezTo>
                  <a:cubicBezTo>
                    <a:pt x="5538" y="31705"/>
                    <a:pt x="6694" y="32064"/>
                    <a:pt x="7841" y="32064"/>
                  </a:cubicBezTo>
                  <a:cubicBezTo>
                    <a:pt x="9593" y="32064"/>
                    <a:pt x="11324" y="31226"/>
                    <a:pt x="12494" y="30501"/>
                  </a:cubicBezTo>
                  <a:cubicBezTo>
                    <a:pt x="13401" y="29940"/>
                    <a:pt x="13952" y="28947"/>
                    <a:pt x="13950" y="27879"/>
                  </a:cubicBezTo>
                  <a:lnTo>
                    <a:pt x="13950" y="24716"/>
                  </a:lnTo>
                  <a:lnTo>
                    <a:pt x="18245" y="24708"/>
                  </a:lnTo>
                  <a:cubicBezTo>
                    <a:pt x="25299" y="24357"/>
                    <a:pt x="24076" y="2001"/>
                    <a:pt x="24076" y="2001"/>
                  </a:cubicBezTo>
                  <a:cubicBezTo>
                    <a:pt x="24061" y="161"/>
                    <a:pt x="20240" y="159"/>
                    <a:pt x="20240" y="159"/>
                  </a:cubicBezTo>
                  <a:lnTo>
                    <a:pt x="13643" y="6"/>
                  </a:lnTo>
                  <a:cubicBezTo>
                    <a:pt x="13482" y="2"/>
                    <a:pt x="13325" y="0"/>
                    <a:pt x="13171" y="0"/>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1111" name="Google Shape;1111;p33"/>
            <p:cNvSpPr/>
            <p:nvPr/>
          </p:nvSpPr>
          <p:spPr>
            <a:xfrm>
              <a:off x="911816" y="1567759"/>
              <a:ext cx="32039" cy="158151"/>
            </a:xfrm>
            <a:custGeom>
              <a:avLst/>
              <a:gdLst/>
              <a:ahLst/>
              <a:cxnLst/>
              <a:rect l="l" t="t" r="r" b="b"/>
              <a:pathLst>
                <a:path w="1349" h="6659" extrusionOk="0">
                  <a:moveTo>
                    <a:pt x="1054" y="1"/>
                  </a:moveTo>
                  <a:cubicBezTo>
                    <a:pt x="1054" y="1"/>
                    <a:pt x="1054" y="1"/>
                    <a:pt x="1054" y="1"/>
                  </a:cubicBezTo>
                  <a:cubicBezTo>
                    <a:pt x="925" y="3"/>
                    <a:pt x="845" y="1627"/>
                    <a:pt x="876" y="3629"/>
                  </a:cubicBezTo>
                  <a:cubicBezTo>
                    <a:pt x="855" y="4622"/>
                    <a:pt x="1046" y="5582"/>
                    <a:pt x="783" y="6064"/>
                  </a:cubicBezTo>
                  <a:cubicBezTo>
                    <a:pt x="651" y="6307"/>
                    <a:pt x="435" y="6436"/>
                    <a:pt x="283" y="6477"/>
                  </a:cubicBezTo>
                  <a:cubicBezTo>
                    <a:pt x="130" y="6519"/>
                    <a:pt x="27" y="6497"/>
                    <a:pt x="14" y="6529"/>
                  </a:cubicBezTo>
                  <a:cubicBezTo>
                    <a:pt x="1" y="6552"/>
                    <a:pt x="87" y="6647"/>
                    <a:pt x="303" y="6658"/>
                  </a:cubicBezTo>
                  <a:cubicBezTo>
                    <a:pt x="310" y="6658"/>
                    <a:pt x="317" y="6659"/>
                    <a:pt x="325" y="6659"/>
                  </a:cubicBezTo>
                  <a:cubicBezTo>
                    <a:pt x="534" y="6659"/>
                    <a:pt x="838" y="6546"/>
                    <a:pt x="1061" y="6242"/>
                  </a:cubicBezTo>
                  <a:cubicBezTo>
                    <a:pt x="1291" y="5923"/>
                    <a:pt x="1346" y="5471"/>
                    <a:pt x="1348" y="5033"/>
                  </a:cubicBezTo>
                  <a:cubicBezTo>
                    <a:pt x="1346" y="4560"/>
                    <a:pt x="1345" y="4101"/>
                    <a:pt x="1345" y="3621"/>
                  </a:cubicBezTo>
                  <a:cubicBezTo>
                    <a:pt x="1314" y="1621"/>
                    <a:pt x="1183" y="1"/>
                    <a:pt x="1054" y="1"/>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12" name="Google Shape;1112;p33"/>
            <p:cNvSpPr/>
            <p:nvPr/>
          </p:nvSpPr>
          <p:spPr>
            <a:xfrm>
              <a:off x="818958" y="1571986"/>
              <a:ext cx="12231" cy="38665"/>
            </a:xfrm>
            <a:custGeom>
              <a:avLst/>
              <a:gdLst/>
              <a:ahLst/>
              <a:cxnLst/>
              <a:rect l="l" t="t" r="r" b="b"/>
              <a:pathLst>
                <a:path w="515" h="1628" extrusionOk="0">
                  <a:moveTo>
                    <a:pt x="217" y="1"/>
                  </a:moveTo>
                  <a:cubicBezTo>
                    <a:pt x="216" y="1"/>
                    <a:pt x="215" y="1"/>
                    <a:pt x="214" y="1"/>
                  </a:cubicBezTo>
                  <a:cubicBezTo>
                    <a:pt x="85" y="9"/>
                    <a:pt x="0" y="378"/>
                    <a:pt x="25" y="827"/>
                  </a:cubicBezTo>
                  <a:cubicBezTo>
                    <a:pt x="47" y="1272"/>
                    <a:pt x="169" y="1627"/>
                    <a:pt x="297" y="1627"/>
                  </a:cubicBezTo>
                  <a:cubicBezTo>
                    <a:pt x="298" y="1627"/>
                    <a:pt x="299" y="1627"/>
                    <a:pt x="301" y="1627"/>
                  </a:cubicBezTo>
                  <a:cubicBezTo>
                    <a:pt x="430" y="1621"/>
                    <a:pt x="514" y="1250"/>
                    <a:pt x="490" y="801"/>
                  </a:cubicBezTo>
                  <a:cubicBezTo>
                    <a:pt x="467" y="358"/>
                    <a:pt x="345" y="1"/>
                    <a:pt x="217" y="1"/>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13" name="Google Shape;1113;p33"/>
            <p:cNvSpPr/>
            <p:nvPr/>
          </p:nvSpPr>
          <p:spPr>
            <a:xfrm>
              <a:off x="990163" y="1569327"/>
              <a:ext cx="12231" cy="38617"/>
            </a:xfrm>
            <a:custGeom>
              <a:avLst/>
              <a:gdLst/>
              <a:ahLst/>
              <a:cxnLst/>
              <a:rect l="l" t="t" r="r" b="b"/>
              <a:pathLst>
                <a:path w="515" h="1626" extrusionOk="0">
                  <a:moveTo>
                    <a:pt x="218" y="0"/>
                  </a:moveTo>
                  <a:cubicBezTo>
                    <a:pt x="217" y="0"/>
                    <a:pt x="215" y="0"/>
                    <a:pt x="214" y="0"/>
                  </a:cubicBezTo>
                  <a:cubicBezTo>
                    <a:pt x="85" y="7"/>
                    <a:pt x="0" y="376"/>
                    <a:pt x="23" y="825"/>
                  </a:cubicBezTo>
                  <a:cubicBezTo>
                    <a:pt x="47" y="1270"/>
                    <a:pt x="170" y="1625"/>
                    <a:pt x="297" y="1625"/>
                  </a:cubicBezTo>
                  <a:cubicBezTo>
                    <a:pt x="298" y="1625"/>
                    <a:pt x="300" y="1625"/>
                    <a:pt x="301" y="1625"/>
                  </a:cubicBezTo>
                  <a:cubicBezTo>
                    <a:pt x="430" y="1618"/>
                    <a:pt x="515" y="1248"/>
                    <a:pt x="490" y="800"/>
                  </a:cubicBezTo>
                  <a:cubicBezTo>
                    <a:pt x="468" y="355"/>
                    <a:pt x="345" y="0"/>
                    <a:pt x="218" y="0"/>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14" name="Google Shape;1114;p33"/>
            <p:cNvSpPr/>
            <p:nvPr/>
          </p:nvSpPr>
          <p:spPr>
            <a:xfrm>
              <a:off x="535755" y="1528408"/>
              <a:ext cx="77449" cy="105236"/>
            </a:xfrm>
            <a:custGeom>
              <a:avLst/>
              <a:gdLst/>
              <a:ahLst/>
              <a:cxnLst/>
              <a:rect l="l" t="t" r="r" b="b"/>
              <a:pathLst>
                <a:path w="3261" h="4431" extrusionOk="0">
                  <a:moveTo>
                    <a:pt x="413" y="1"/>
                  </a:moveTo>
                  <a:cubicBezTo>
                    <a:pt x="354" y="1"/>
                    <a:pt x="322" y="10"/>
                    <a:pt x="320" y="23"/>
                  </a:cubicBezTo>
                  <a:cubicBezTo>
                    <a:pt x="304" y="82"/>
                    <a:pt x="627" y="183"/>
                    <a:pt x="1084" y="477"/>
                  </a:cubicBezTo>
                  <a:cubicBezTo>
                    <a:pt x="1369" y="659"/>
                    <a:pt x="1708" y="933"/>
                    <a:pt x="2008" y="1307"/>
                  </a:cubicBezTo>
                  <a:lnTo>
                    <a:pt x="2008" y="1307"/>
                  </a:lnTo>
                  <a:cubicBezTo>
                    <a:pt x="1926" y="1274"/>
                    <a:pt x="1839" y="1245"/>
                    <a:pt x="1747" y="1222"/>
                  </a:cubicBezTo>
                  <a:cubicBezTo>
                    <a:pt x="1647" y="1196"/>
                    <a:pt x="1541" y="1183"/>
                    <a:pt x="1434" y="1183"/>
                  </a:cubicBezTo>
                  <a:cubicBezTo>
                    <a:pt x="1186" y="1183"/>
                    <a:pt x="933" y="1254"/>
                    <a:pt x="737" y="1397"/>
                  </a:cubicBezTo>
                  <a:cubicBezTo>
                    <a:pt x="454" y="1593"/>
                    <a:pt x="284" y="1877"/>
                    <a:pt x="193" y="2154"/>
                  </a:cubicBezTo>
                  <a:cubicBezTo>
                    <a:pt x="0" y="2727"/>
                    <a:pt x="193" y="3286"/>
                    <a:pt x="426" y="3617"/>
                  </a:cubicBezTo>
                  <a:cubicBezTo>
                    <a:pt x="875" y="4244"/>
                    <a:pt x="1334" y="4431"/>
                    <a:pt x="1426" y="4431"/>
                  </a:cubicBezTo>
                  <a:cubicBezTo>
                    <a:pt x="1435" y="4431"/>
                    <a:pt x="1440" y="4429"/>
                    <a:pt x="1442" y="4426"/>
                  </a:cubicBezTo>
                  <a:cubicBezTo>
                    <a:pt x="1496" y="4364"/>
                    <a:pt x="1065" y="4086"/>
                    <a:pt x="709" y="3449"/>
                  </a:cubicBezTo>
                  <a:cubicBezTo>
                    <a:pt x="541" y="3132"/>
                    <a:pt x="436" y="2709"/>
                    <a:pt x="599" y="2295"/>
                  </a:cubicBezTo>
                  <a:cubicBezTo>
                    <a:pt x="725" y="1938"/>
                    <a:pt x="1037" y="1646"/>
                    <a:pt x="1423" y="1646"/>
                  </a:cubicBezTo>
                  <a:cubicBezTo>
                    <a:pt x="1493" y="1646"/>
                    <a:pt x="1565" y="1655"/>
                    <a:pt x="1639" y="1676"/>
                  </a:cubicBezTo>
                  <a:cubicBezTo>
                    <a:pt x="1960" y="1754"/>
                    <a:pt x="2265" y="1962"/>
                    <a:pt x="2549" y="2161"/>
                  </a:cubicBezTo>
                  <a:lnTo>
                    <a:pt x="3261" y="2657"/>
                  </a:lnTo>
                  <a:lnTo>
                    <a:pt x="2887" y="1885"/>
                  </a:lnTo>
                  <a:cubicBezTo>
                    <a:pt x="2458" y="997"/>
                    <a:pt x="1749" y="466"/>
                    <a:pt x="1221" y="227"/>
                  </a:cubicBezTo>
                  <a:cubicBezTo>
                    <a:pt x="843" y="54"/>
                    <a:pt x="553" y="1"/>
                    <a:pt x="413" y="1"/>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15" name="Google Shape;1115;p33"/>
            <p:cNvSpPr/>
            <p:nvPr/>
          </p:nvSpPr>
          <p:spPr>
            <a:xfrm>
              <a:off x="844203" y="1781591"/>
              <a:ext cx="61892" cy="15390"/>
            </a:xfrm>
            <a:custGeom>
              <a:avLst/>
              <a:gdLst/>
              <a:ahLst/>
              <a:cxnLst/>
              <a:rect l="l" t="t" r="r" b="b"/>
              <a:pathLst>
                <a:path w="2606" h="648" extrusionOk="0">
                  <a:moveTo>
                    <a:pt x="201" y="0"/>
                  </a:moveTo>
                  <a:cubicBezTo>
                    <a:pt x="124" y="0"/>
                    <a:pt x="74" y="13"/>
                    <a:pt x="59" y="45"/>
                  </a:cubicBezTo>
                  <a:cubicBezTo>
                    <a:pt x="0" y="156"/>
                    <a:pt x="514" y="525"/>
                    <a:pt x="1266" y="621"/>
                  </a:cubicBezTo>
                  <a:cubicBezTo>
                    <a:pt x="1401" y="640"/>
                    <a:pt x="1530" y="648"/>
                    <a:pt x="1652" y="648"/>
                  </a:cubicBezTo>
                  <a:cubicBezTo>
                    <a:pt x="2211" y="648"/>
                    <a:pt x="2606" y="480"/>
                    <a:pt x="2582" y="379"/>
                  </a:cubicBezTo>
                  <a:cubicBezTo>
                    <a:pt x="2559" y="247"/>
                    <a:pt x="1996" y="250"/>
                    <a:pt x="1328" y="159"/>
                  </a:cubicBezTo>
                  <a:cubicBezTo>
                    <a:pt x="838" y="97"/>
                    <a:pt x="415" y="0"/>
                    <a:pt x="201" y="0"/>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16" name="Google Shape;1116;p33"/>
            <p:cNvSpPr/>
            <p:nvPr/>
          </p:nvSpPr>
          <p:spPr>
            <a:xfrm>
              <a:off x="599544" y="1291682"/>
              <a:ext cx="465856" cy="178196"/>
            </a:xfrm>
            <a:custGeom>
              <a:avLst/>
              <a:gdLst/>
              <a:ahLst/>
              <a:cxnLst/>
              <a:rect l="l" t="t" r="r" b="b"/>
              <a:pathLst>
                <a:path w="19615" h="7503" extrusionOk="0">
                  <a:moveTo>
                    <a:pt x="9008" y="1"/>
                  </a:moveTo>
                  <a:cubicBezTo>
                    <a:pt x="7544" y="1"/>
                    <a:pt x="6074" y="126"/>
                    <a:pt x="4688" y="581"/>
                  </a:cubicBezTo>
                  <a:cubicBezTo>
                    <a:pt x="3077" y="1112"/>
                    <a:pt x="1574" y="2129"/>
                    <a:pt x="743" y="3607"/>
                  </a:cubicBezTo>
                  <a:cubicBezTo>
                    <a:pt x="157" y="4652"/>
                    <a:pt x="0" y="6123"/>
                    <a:pt x="887" y="6928"/>
                  </a:cubicBezTo>
                  <a:cubicBezTo>
                    <a:pt x="1381" y="7378"/>
                    <a:pt x="2062" y="7502"/>
                    <a:pt x="2745" y="7502"/>
                  </a:cubicBezTo>
                  <a:cubicBezTo>
                    <a:pt x="2964" y="7502"/>
                    <a:pt x="3184" y="7489"/>
                    <a:pt x="3398" y="7470"/>
                  </a:cubicBezTo>
                  <a:cubicBezTo>
                    <a:pt x="6230" y="7215"/>
                    <a:pt x="8948" y="6246"/>
                    <a:pt x="11298" y="4649"/>
                  </a:cubicBezTo>
                  <a:lnTo>
                    <a:pt x="11298" y="4649"/>
                  </a:lnTo>
                  <a:cubicBezTo>
                    <a:pt x="10691" y="5174"/>
                    <a:pt x="11070" y="6268"/>
                    <a:pt x="11788" y="6626"/>
                  </a:cubicBezTo>
                  <a:cubicBezTo>
                    <a:pt x="12117" y="6789"/>
                    <a:pt x="12474" y="6848"/>
                    <a:pt x="12841" y="6848"/>
                  </a:cubicBezTo>
                  <a:cubicBezTo>
                    <a:pt x="13276" y="6848"/>
                    <a:pt x="13724" y="6766"/>
                    <a:pt x="14151" y="6682"/>
                  </a:cubicBezTo>
                  <a:cubicBezTo>
                    <a:pt x="15196" y="6474"/>
                    <a:pt x="16257" y="6260"/>
                    <a:pt x="17198" y="5762"/>
                  </a:cubicBezTo>
                  <a:cubicBezTo>
                    <a:pt x="18140" y="5266"/>
                    <a:pt x="18963" y="4436"/>
                    <a:pt x="19196" y="3398"/>
                  </a:cubicBezTo>
                  <a:lnTo>
                    <a:pt x="19404" y="3950"/>
                  </a:lnTo>
                  <a:cubicBezTo>
                    <a:pt x="19615" y="3079"/>
                    <a:pt x="19112" y="2160"/>
                    <a:pt x="18393" y="1626"/>
                  </a:cubicBezTo>
                  <a:cubicBezTo>
                    <a:pt x="17675" y="1094"/>
                    <a:pt x="16777" y="873"/>
                    <a:pt x="15900" y="697"/>
                  </a:cubicBezTo>
                  <a:cubicBezTo>
                    <a:pt x="13862" y="289"/>
                    <a:pt x="11795" y="59"/>
                    <a:pt x="9718" y="10"/>
                  </a:cubicBezTo>
                  <a:cubicBezTo>
                    <a:pt x="9481" y="4"/>
                    <a:pt x="9245" y="1"/>
                    <a:pt x="9008" y="1"/>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1117" name="Google Shape;1117;p33"/>
            <p:cNvSpPr/>
            <p:nvPr/>
          </p:nvSpPr>
          <p:spPr>
            <a:xfrm>
              <a:off x="92294" y="2093504"/>
              <a:ext cx="394630" cy="1004981"/>
            </a:xfrm>
            <a:custGeom>
              <a:avLst/>
              <a:gdLst/>
              <a:ahLst/>
              <a:cxnLst/>
              <a:rect l="l" t="t" r="r" b="b"/>
              <a:pathLst>
                <a:path w="16616" h="42315" extrusionOk="0">
                  <a:moveTo>
                    <a:pt x="8745" y="0"/>
                  </a:moveTo>
                  <a:cubicBezTo>
                    <a:pt x="8118" y="0"/>
                    <a:pt x="7490" y="68"/>
                    <a:pt x="6872" y="202"/>
                  </a:cubicBezTo>
                  <a:cubicBezTo>
                    <a:pt x="4284" y="794"/>
                    <a:pt x="2563" y="2185"/>
                    <a:pt x="1510" y="3153"/>
                  </a:cubicBezTo>
                  <a:cubicBezTo>
                    <a:pt x="1101" y="3535"/>
                    <a:pt x="718" y="3940"/>
                    <a:pt x="360" y="4368"/>
                  </a:cubicBezTo>
                  <a:cubicBezTo>
                    <a:pt x="117" y="4665"/>
                    <a:pt x="1" y="4828"/>
                    <a:pt x="12" y="4837"/>
                  </a:cubicBezTo>
                  <a:cubicBezTo>
                    <a:pt x="13" y="4837"/>
                    <a:pt x="14" y="4838"/>
                    <a:pt x="16" y="4838"/>
                  </a:cubicBezTo>
                  <a:cubicBezTo>
                    <a:pt x="71" y="4838"/>
                    <a:pt x="574" y="4216"/>
                    <a:pt x="1631" y="3289"/>
                  </a:cubicBezTo>
                  <a:cubicBezTo>
                    <a:pt x="2708" y="2373"/>
                    <a:pt x="4433" y="1053"/>
                    <a:pt x="6941" y="526"/>
                  </a:cubicBezTo>
                  <a:cubicBezTo>
                    <a:pt x="7474" y="418"/>
                    <a:pt x="8042" y="358"/>
                    <a:pt x="8630" y="358"/>
                  </a:cubicBezTo>
                  <a:cubicBezTo>
                    <a:pt x="9409" y="358"/>
                    <a:pt x="10223" y="464"/>
                    <a:pt x="11036" y="707"/>
                  </a:cubicBezTo>
                  <a:cubicBezTo>
                    <a:pt x="12455" y="1120"/>
                    <a:pt x="13866" y="2013"/>
                    <a:pt x="14767" y="3416"/>
                  </a:cubicBezTo>
                  <a:cubicBezTo>
                    <a:pt x="15696" y="4797"/>
                    <a:pt x="16090" y="6577"/>
                    <a:pt x="16114" y="8404"/>
                  </a:cubicBezTo>
                  <a:cubicBezTo>
                    <a:pt x="16150" y="10241"/>
                    <a:pt x="15876" y="12144"/>
                    <a:pt x="15549" y="14085"/>
                  </a:cubicBezTo>
                  <a:cubicBezTo>
                    <a:pt x="14284" y="21848"/>
                    <a:pt x="13139" y="28874"/>
                    <a:pt x="12298" y="34029"/>
                  </a:cubicBezTo>
                  <a:cubicBezTo>
                    <a:pt x="11911" y="36542"/>
                    <a:pt x="11594" y="38597"/>
                    <a:pt x="11366" y="40084"/>
                  </a:cubicBezTo>
                  <a:cubicBezTo>
                    <a:pt x="11271" y="40760"/>
                    <a:pt x="11194" y="41307"/>
                    <a:pt x="11136" y="41733"/>
                  </a:cubicBezTo>
                  <a:cubicBezTo>
                    <a:pt x="11088" y="42112"/>
                    <a:pt x="11070" y="42311"/>
                    <a:pt x="11087" y="42315"/>
                  </a:cubicBezTo>
                  <a:cubicBezTo>
                    <a:pt x="11087" y="42315"/>
                    <a:pt x="11087" y="42315"/>
                    <a:pt x="11087" y="42315"/>
                  </a:cubicBezTo>
                  <a:cubicBezTo>
                    <a:pt x="11103" y="42315"/>
                    <a:pt x="11151" y="42120"/>
                    <a:pt x="11229" y="41748"/>
                  </a:cubicBezTo>
                  <a:cubicBezTo>
                    <a:pt x="11310" y="41327"/>
                    <a:pt x="11415" y="40783"/>
                    <a:pt x="11545" y="40112"/>
                  </a:cubicBezTo>
                  <a:cubicBezTo>
                    <a:pt x="11810" y="38631"/>
                    <a:pt x="12176" y="36587"/>
                    <a:pt x="12625" y="34083"/>
                  </a:cubicBezTo>
                  <a:cubicBezTo>
                    <a:pt x="13500" y="28933"/>
                    <a:pt x="14694" y="21915"/>
                    <a:pt x="16011" y="14162"/>
                  </a:cubicBezTo>
                  <a:cubicBezTo>
                    <a:pt x="16340" y="12216"/>
                    <a:pt x="16616" y="10284"/>
                    <a:pt x="16572" y="8395"/>
                  </a:cubicBezTo>
                  <a:cubicBezTo>
                    <a:pt x="16541" y="6517"/>
                    <a:pt x="16126" y="4642"/>
                    <a:pt x="15125" y="3176"/>
                  </a:cubicBezTo>
                  <a:cubicBezTo>
                    <a:pt x="14155" y="1688"/>
                    <a:pt x="12635" y="749"/>
                    <a:pt x="11145" y="335"/>
                  </a:cubicBezTo>
                  <a:cubicBezTo>
                    <a:pt x="10362" y="112"/>
                    <a:pt x="9554" y="0"/>
                    <a:pt x="8745" y="0"/>
                  </a:cubicBezTo>
                  <a:close/>
                </a:path>
              </a:pathLst>
            </a:custGeom>
            <a:solidFill>
              <a:srgbClr val="384454"/>
            </a:solidFill>
            <a:ln>
              <a:noFill/>
            </a:ln>
          </p:spPr>
          <p:txBody>
            <a:bodyPr spcFirstLastPara="1" wrap="square" lIns="91425" tIns="91425" rIns="91425" bIns="91425" anchor="ctr" anchorCtr="0">
              <a:noAutofit/>
            </a:bodyPr>
            <a:lstStyle/>
            <a:p>
              <a:endParaRPr/>
            </a:p>
          </p:txBody>
        </p:sp>
        <p:sp>
          <p:nvSpPr>
            <p:cNvPr id="1118" name="Google Shape;1118;p33"/>
            <p:cNvSpPr/>
            <p:nvPr/>
          </p:nvSpPr>
          <p:spPr>
            <a:xfrm>
              <a:off x="369062" y="3023972"/>
              <a:ext cx="577457" cy="30970"/>
            </a:xfrm>
            <a:custGeom>
              <a:avLst/>
              <a:gdLst/>
              <a:ahLst/>
              <a:cxnLst/>
              <a:rect l="l" t="t" r="r" b="b"/>
              <a:pathLst>
                <a:path w="24314" h="1304" extrusionOk="0">
                  <a:moveTo>
                    <a:pt x="23501" y="0"/>
                  </a:moveTo>
                  <a:cubicBezTo>
                    <a:pt x="21748" y="0"/>
                    <a:pt x="17325" y="160"/>
                    <a:pt x="12146" y="419"/>
                  </a:cubicBezTo>
                  <a:cubicBezTo>
                    <a:pt x="5435" y="754"/>
                    <a:pt x="1" y="1131"/>
                    <a:pt x="7" y="1260"/>
                  </a:cubicBezTo>
                  <a:cubicBezTo>
                    <a:pt x="9" y="1290"/>
                    <a:pt x="294" y="1304"/>
                    <a:pt x="814" y="1304"/>
                  </a:cubicBezTo>
                  <a:cubicBezTo>
                    <a:pt x="2569" y="1304"/>
                    <a:pt x="6993" y="1144"/>
                    <a:pt x="12169" y="886"/>
                  </a:cubicBezTo>
                  <a:cubicBezTo>
                    <a:pt x="18879" y="550"/>
                    <a:pt x="24313" y="173"/>
                    <a:pt x="24307" y="44"/>
                  </a:cubicBezTo>
                  <a:cubicBezTo>
                    <a:pt x="24305" y="14"/>
                    <a:pt x="24020" y="0"/>
                    <a:pt x="23501" y="0"/>
                  </a:cubicBezTo>
                  <a:close/>
                </a:path>
              </a:pathLst>
            </a:custGeom>
            <a:solidFill>
              <a:srgbClr val="384454"/>
            </a:solidFill>
            <a:ln>
              <a:noFill/>
            </a:ln>
          </p:spPr>
          <p:txBody>
            <a:bodyPr spcFirstLastPara="1" wrap="square" lIns="91425" tIns="91425" rIns="91425" bIns="91425" anchor="ctr" anchorCtr="0">
              <a:noAutofit/>
            </a:bodyPr>
            <a:lstStyle/>
            <a:p>
              <a:endParaRPr/>
            </a:p>
          </p:txBody>
        </p:sp>
        <p:sp>
          <p:nvSpPr>
            <p:cNvPr id="1119" name="Google Shape;1119;p33"/>
            <p:cNvSpPr/>
            <p:nvPr/>
          </p:nvSpPr>
          <p:spPr>
            <a:xfrm>
              <a:off x="981946" y="2203151"/>
              <a:ext cx="20259" cy="522714"/>
            </a:xfrm>
            <a:custGeom>
              <a:avLst/>
              <a:gdLst/>
              <a:ahLst/>
              <a:cxnLst/>
              <a:rect l="l" t="t" r="r" b="b"/>
              <a:pathLst>
                <a:path w="853" h="22009" extrusionOk="0">
                  <a:moveTo>
                    <a:pt x="723" y="1"/>
                  </a:moveTo>
                  <a:cubicBezTo>
                    <a:pt x="594" y="1"/>
                    <a:pt x="356" y="4924"/>
                    <a:pt x="193" y="10998"/>
                  </a:cubicBezTo>
                  <a:cubicBezTo>
                    <a:pt x="28" y="17076"/>
                    <a:pt x="0" y="22004"/>
                    <a:pt x="129" y="22009"/>
                  </a:cubicBezTo>
                  <a:cubicBezTo>
                    <a:pt x="129" y="22009"/>
                    <a:pt x="129" y="22009"/>
                    <a:pt x="129" y="22009"/>
                  </a:cubicBezTo>
                  <a:cubicBezTo>
                    <a:pt x="258" y="22009"/>
                    <a:pt x="497" y="17089"/>
                    <a:pt x="660" y="11011"/>
                  </a:cubicBezTo>
                  <a:cubicBezTo>
                    <a:pt x="825" y="4934"/>
                    <a:pt x="853" y="6"/>
                    <a:pt x="724" y="1"/>
                  </a:cubicBezTo>
                  <a:cubicBezTo>
                    <a:pt x="723" y="1"/>
                    <a:pt x="723" y="1"/>
                    <a:pt x="723" y="1"/>
                  </a:cubicBezTo>
                  <a:close/>
                </a:path>
              </a:pathLst>
            </a:custGeom>
            <a:solidFill>
              <a:srgbClr val="384454"/>
            </a:solidFill>
            <a:ln>
              <a:noFill/>
            </a:ln>
          </p:spPr>
          <p:txBody>
            <a:bodyPr spcFirstLastPara="1" wrap="square" lIns="91425" tIns="91425" rIns="91425" bIns="91425" anchor="ctr" anchorCtr="0">
              <a:noAutofit/>
            </a:bodyPr>
            <a:lstStyle/>
            <a:p>
              <a:endParaRPr/>
            </a:p>
          </p:txBody>
        </p:sp>
        <p:sp>
          <p:nvSpPr>
            <p:cNvPr id="1120" name="Google Shape;1120;p33"/>
            <p:cNvSpPr/>
            <p:nvPr/>
          </p:nvSpPr>
          <p:spPr>
            <a:xfrm>
              <a:off x="512837" y="1959230"/>
              <a:ext cx="315970" cy="162616"/>
            </a:xfrm>
            <a:custGeom>
              <a:avLst/>
              <a:gdLst/>
              <a:ahLst/>
              <a:cxnLst/>
              <a:rect l="l" t="t" r="r" b="b"/>
              <a:pathLst>
                <a:path w="13304" h="6847" extrusionOk="0">
                  <a:moveTo>
                    <a:pt x="12868" y="1"/>
                  </a:moveTo>
                  <a:cubicBezTo>
                    <a:pt x="12868" y="1"/>
                    <a:pt x="12868" y="1"/>
                    <a:pt x="12867" y="1"/>
                  </a:cubicBezTo>
                  <a:cubicBezTo>
                    <a:pt x="12763" y="4"/>
                    <a:pt x="13303" y="1147"/>
                    <a:pt x="12683" y="2845"/>
                  </a:cubicBezTo>
                  <a:cubicBezTo>
                    <a:pt x="12379" y="3670"/>
                    <a:pt x="11773" y="4583"/>
                    <a:pt x="10823" y="5256"/>
                  </a:cubicBezTo>
                  <a:cubicBezTo>
                    <a:pt x="9879" y="5927"/>
                    <a:pt x="8610" y="6343"/>
                    <a:pt x="7260" y="6377"/>
                  </a:cubicBezTo>
                  <a:cubicBezTo>
                    <a:pt x="7194" y="6379"/>
                    <a:pt x="7129" y="6380"/>
                    <a:pt x="7064" y="6380"/>
                  </a:cubicBezTo>
                  <a:cubicBezTo>
                    <a:pt x="5783" y="6380"/>
                    <a:pt x="4568" y="6062"/>
                    <a:pt x="3597" y="5520"/>
                  </a:cubicBezTo>
                  <a:cubicBezTo>
                    <a:pt x="2683" y="5017"/>
                    <a:pt x="1891" y="4317"/>
                    <a:pt x="1279" y="3471"/>
                  </a:cubicBezTo>
                  <a:cubicBezTo>
                    <a:pt x="243" y="2024"/>
                    <a:pt x="119" y="854"/>
                    <a:pt x="29" y="854"/>
                  </a:cubicBezTo>
                  <a:cubicBezTo>
                    <a:pt x="28" y="854"/>
                    <a:pt x="27" y="855"/>
                    <a:pt x="26" y="855"/>
                  </a:cubicBezTo>
                  <a:cubicBezTo>
                    <a:pt x="0" y="858"/>
                    <a:pt x="2" y="1146"/>
                    <a:pt x="118" y="1652"/>
                  </a:cubicBezTo>
                  <a:cubicBezTo>
                    <a:pt x="238" y="2155"/>
                    <a:pt x="493" y="2876"/>
                    <a:pt x="1008" y="3659"/>
                  </a:cubicBezTo>
                  <a:cubicBezTo>
                    <a:pt x="1514" y="4441"/>
                    <a:pt x="2304" y="5272"/>
                    <a:pt x="3387" y="5896"/>
                  </a:cubicBezTo>
                  <a:cubicBezTo>
                    <a:pt x="4413" y="6495"/>
                    <a:pt x="5711" y="6847"/>
                    <a:pt x="7075" y="6847"/>
                  </a:cubicBezTo>
                  <a:cubicBezTo>
                    <a:pt x="7141" y="6847"/>
                    <a:pt x="7207" y="6846"/>
                    <a:pt x="7273" y="6844"/>
                  </a:cubicBezTo>
                  <a:cubicBezTo>
                    <a:pt x="8707" y="6808"/>
                    <a:pt x="10067" y="6353"/>
                    <a:pt x="11076" y="5605"/>
                  </a:cubicBezTo>
                  <a:cubicBezTo>
                    <a:pt x="12093" y="4855"/>
                    <a:pt x="12712" y="3850"/>
                    <a:pt x="12995" y="2955"/>
                  </a:cubicBezTo>
                  <a:cubicBezTo>
                    <a:pt x="13287" y="2052"/>
                    <a:pt x="13251" y="1265"/>
                    <a:pt x="13148" y="757"/>
                  </a:cubicBezTo>
                  <a:cubicBezTo>
                    <a:pt x="13037" y="252"/>
                    <a:pt x="12891" y="1"/>
                    <a:pt x="12868" y="1"/>
                  </a:cubicBezTo>
                  <a:close/>
                </a:path>
              </a:pathLst>
            </a:custGeom>
            <a:solidFill>
              <a:srgbClr val="384454"/>
            </a:solidFill>
            <a:ln>
              <a:noFill/>
            </a:ln>
          </p:spPr>
          <p:txBody>
            <a:bodyPr spcFirstLastPara="1" wrap="square" lIns="91425" tIns="91425" rIns="91425" bIns="91425" anchor="ctr" anchorCtr="0">
              <a:noAutofit/>
            </a:bodyPr>
            <a:lstStyle/>
            <a:p>
              <a:endParaRPr/>
            </a:p>
          </p:txBody>
        </p:sp>
        <p:sp>
          <p:nvSpPr>
            <p:cNvPr id="1121" name="Google Shape;1121;p33"/>
            <p:cNvSpPr/>
            <p:nvPr/>
          </p:nvSpPr>
          <p:spPr>
            <a:xfrm>
              <a:off x="-315020" y="2054438"/>
              <a:ext cx="1068988" cy="1959280"/>
            </a:xfrm>
            <a:custGeom>
              <a:avLst/>
              <a:gdLst/>
              <a:ahLst/>
              <a:cxnLst/>
              <a:rect l="l" t="t" r="r" b="b"/>
              <a:pathLst>
                <a:path w="45010" h="82496" extrusionOk="0">
                  <a:moveTo>
                    <a:pt x="7583" y="1"/>
                  </a:moveTo>
                  <a:lnTo>
                    <a:pt x="0" y="299"/>
                  </a:lnTo>
                  <a:lnTo>
                    <a:pt x="5596" y="42760"/>
                  </a:lnTo>
                  <a:lnTo>
                    <a:pt x="10833" y="82496"/>
                  </a:lnTo>
                  <a:lnTo>
                    <a:pt x="45009" y="81694"/>
                  </a:lnTo>
                  <a:lnTo>
                    <a:pt x="41378" y="51425"/>
                  </a:lnTo>
                  <a:lnTo>
                    <a:pt x="13315" y="53956"/>
                  </a:lnTo>
                  <a:lnTo>
                    <a:pt x="7583"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22" name="Google Shape;1122;p33"/>
            <p:cNvSpPr/>
            <p:nvPr/>
          </p:nvSpPr>
          <p:spPr>
            <a:xfrm>
              <a:off x="34822" y="4614104"/>
              <a:ext cx="1216713" cy="38974"/>
            </a:xfrm>
            <a:custGeom>
              <a:avLst/>
              <a:gdLst/>
              <a:ahLst/>
              <a:cxnLst/>
              <a:rect l="l" t="t" r="r" b="b"/>
              <a:pathLst>
                <a:path w="51230" h="1641" extrusionOk="0">
                  <a:moveTo>
                    <a:pt x="51230" y="1"/>
                  </a:moveTo>
                  <a:lnTo>
                    <a:pt x="1" y="105"/>
                  </a:lnTo>
                  <a:lnTo>
                    <a:pt x="1" y="1640"/>
                  </a:lnTo>
                  <a:lnTo>
                    <a:pt x="51230" y="1159"/>
                  </a:lnTo>
                  <a:lnTo>
                    <a:pt x="51230"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23" name="Google Shape;1123;p33"/>
            <p:cNvSpPr/>
            <p:nvPr/>
          </p:nvSpPr>
          <p:spPr>
            <a:xfrm>
              <a:off x="1189059" y="2943631"/>
              <a:ext cx="1828531" cy="119747"/>
            </a:xfrm>
            <a:custGeom>
              <a:avLst/>
              <a:gdLst/>
              <a:ahLst/>
              <a:cxnLst/>
              <a:rect l="l" t="t" r="r" b="b"/>
              <a:pathLst>
                <a:path w="189191" h="5042" extrusionOk="0">
                  <a:moveTo>
                    <a:pt x="1571" y="1"/>
                  </a:moveTo>
                  <a:lnTo>
                    <a:pt x="0" y="5042"/>
                  </a:lnTo>
                  <a:lnTo>
                    <a:pt x="189191" y="5042"/>
                  </a:lnTo>
                  <a:lnTo>
                    <a:pt x="189191"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24" name="Google Shape;1124;p33"/>
            <p:cNvSpPr/>
            <p:nvPr/>
          </p:nvSpPr>
          <p:spPr>
            <a:xfrm>
              <a:off x="1671526" y="3054869"/>
              <a:ext cx="131242" cy="2362745"/>
            </a:xfrm>
            <a:custGeom>
              <a:avLst/>
              <a:gdLst/>
              <a:ahLst/>
              <a:cxnLst/>
              <a:rect l="l" t="t" r="r" b="b"/>
              <a:pathLst>
                <a:path w="5526" h="99484" extrusionOk="0">
                  <a:moveTo>
                    <a:pt x="0" y="1"/>
                  </a:moveTo>
                  <a:lnTo>
                    <a:pt x="2554" y="99483"/>
                  </a:lnTo>
                  <a:lnTo>
                    <a:pt x="4899" y="98899"/>
                  </a:lnTo>
                  <a:lnTo>
                    <a:pt x="5526" y="127"/>
                  </a:lnTo>
                  <a:lnTo>
                    <a:pt x="0" y="1"/>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1125" name="Google Shape;1125;p33"/>
            <p:cNvSpPr/>
            <p:nvPr/>
          </p:nvSpPr>
          <p:spPr>
            <a:xfrm>
              <a:off x="1719332" y="2999678"/>
              <a:ext cx="131242" cy="2362721"/>
            </a:xfrm>
            <a:custGeom>
              <a:avLst/>
              <a:gdLst/>
              <a:ahLst/>
              <a:cxnLst/>
              <a:rect l="l" t="t" r="r" b="b"/>
              <a:pathLst>
                <a:path w="5526" h="99483" extrusionOk="0">
                  <a:moveTo>
                    <a:pt x="0" y="0"/>
                  </a:moveTo>
                  <a:lnTo>
                    <a:pt x="2554" y="99483"/>
                  </a:lnTo>
                  <a:lnTo>
                    <a:pt x="4899" y="98898"/>
                  </a:lnTo>
                  <a:lnTo>
                    <a:pt x="5526" y="126"/>
                  </a:lnTo>
                  <a:lnTo>
                    <a:pt x="0" y="0"/>
                  </a:lnTo>
                  <a:close/>
                </a:path>
              </a:pathLst>
            </a:custGeom>
            <a:solidFill>
              <a:srgbClr val="6D392F"/>
            </a:solidFill>
            <a:ln>
              <a:noFill/>
            </a:ln>
          </p:spPr>
          <p:txBody>
            <a:bodyPr spcFirstLastPara="1" wrap="square" lIns="91425" tIns="91425" rIns="91425" bIns="91425" anchor="ctr" anchorCtr="0">
              <a:noAutofit/>
            </a:bodyPr>
            <a:lstStyle/>
            <a:p>
              <a:endParaRPr/>
            </a:p>
          </p:txBody>
        </p:sp>
        <p:grpSp>
          <p:nvGrpSpPr>
            <p:cNvPr id="1126" name="Google Shape;1126;p33"/>
            <p:cNvGrpSpPr/>
            <p:nvPr/>
          </p:nvGrpSpPr>
          <p:grpSpPr>
            <a:xfrm>
              <a:off x="2383215" y="2999822"/>
              <a:ext cx="179051" cy="2417940"/>
              <a:chOff x="2329338" y="2472150"/>
              <a:chExt cx="188475" cy="2545200"/>
            </a:xfrm>
          </p:grpSpPr>
          <p:sp>
            <p:nvSpPr>
              <p:cNvPr id="1127" name="Google Shape;1127;p33"/>
              <p:cNvSpPr/>
              <p:nvPr/>
            </p:nvSpPr>
            <p:spPr>
              <a:xfrm>
                <a:off x="2329338" y="2530250"/>
                <a:ext cx="138150" cy="2487100"/>
              </a:xfrm>
              <a:custGeom>
                <a:avLst/>
                <a:gdLst/>
                <a:ahLst/>
                <a:cxnLst/>
                <a:rect l="l" t="t" r="r" b="b"/>
                <a:pathLst>
                  <a:path w="5526" h="99484" extrusionOk="0">
                    <a:moveTo>
                      <a:pt x="0" y="1"/>
                    </a:moveTo>
                    <a:lnTo>
                      <a:pt x="2554" y="99483"/>
                    </a:lnTo>
                    <a:lnTo>
                      <a:pt x="4899" y="98899"/>
                    </a:lnTo>
                    <a:lnTo>
                      <a:pt x="5526" y="127"/>
                    </a:lnTo>
                    <a:lnTo>
                      <a:pt x="0"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28" name="Google Shape;1128;p33"/>
              <p:cNvSpPr/>
              <p:nvPr/>
            </p:nvSpPr>
            <p:spPr>
              <a:xfrm>
                <a:off x="2379663" y="2472150"/>
                <a:ext cx="138150" cy="2487075"/>
              </a:xfrm>
              <a:custGeom>
                <a:avLst/>
                <a:gdLst/>
                <a:ahLst/>
                <a:cxnLst/>
                <a:rect l="l" t="t" r="r" b="b"/>
                <a:pathLst>
                  <a:path w="5526" h="99483" extrusionOk="0">
                    <a:moveTo>
                      <a:pt x="0" y="0"/>
                    </a:moveTo>
                    <a:lnTo>
                      <a:pt x="2554" y="99483"/>
                    </a:lnTo>
                    <a:lnTo>
                      <a:pt x="4899" y="98898"/>
                    </a:lnTo>
                    <a:lnTo>
                      <a:pt x="5526" y="126"/>
                    </a:lnTo>
                    <a:lnTo>
                      <a:pt x="0" y="0"/>
                    </a:lnTo>
                    <a:close/>
                  </a:path>
                </a:pathLst>
              </a:custGeom>
              <a:solidFill>
                <a:srgbClr val="6D392F"/>
              </a:solidFill>
              <a:ln>
                <a:noFill/>
              </a:ln>
            </p:spPr>
            <p:txBody>
              <a:bodyPr spcFirstLastPara="1" wrap="square" lIns="91425" tIns="91425" rIns="91425" bIns="91425" anchor="ctr" anchorCtr="0">
                <a:noAutofit/>
              </a:bodyPr>
              <a:lstStyle/>
              <a:p>
                <a:endParaRPr/>
              </a:p>
            </p:txBody>
          </p:sp>
        </p:grpSp>
      </p:grpSp>
      <p:grpSp>
        <p:nvGrpSpPr>
          <p:cNvPr id="1129" name="Google Shape;1129;p33"/>
          <p:cNvGrpSpPr/>
          <p:nvPr/>
        </p:nvGrpSpPr>
        <p:grpSpPr>
          <a:xfrm>
            <a:off x="8201125" y="1997102"/>
            <a:ext cx="2505332" cy="4281101"/>
            <a:chOff x="6677125" y="1139850"/>
            <a:chExt cx="2505332" cy="4281101"/>
          </a:xfrm>
        </p:grpSpPr>
        <p:sp>
          <p:nvSpPr>
            <p:cNvPr id="1130" name="Google Shape;1130;p33"/>
            <p:cNvSpPr/>
            <p:nvPr/>
          </p:nvSpPr>
          <p:spPr>
            <a:xfrm>
              <a:off x="6912859" y="2601028"/>
              <a:ext cx="1241018" cy="170860"/>
            </a:xfrm>
            <a:custGeom>
              <a:avLst/>
              <a:gdLst/>
              <a:ahLst/>
              <a:cxnLst/>
              <a:rect l="l" t="t" r="r" b="b"/>
              <a:pathLst>
                <a:path w="51548" h="7097" extrusionOk="0">
                  <a:moveTo>
                    <a:pt x="19042" y="0"/>
                  </a:moveTo>
                  <a:lnTo>
                    <a:pt x="19042" y="6155"/>
                  </a:lnTo>
                  <a:lnTo>
                    <a:pt x="1" y="6155"/>
                  </a:lnTo>
                  <a:lnTo>
                    <a:pt x="1" y="7097"/>
                  </a:lnTo>
                  <a:lnTo>
                    <a:pt x="51548" y="7097"/>
                  </a:lnTo>
                  <a:lnTo>
                    <a:pt x="51548" y="5386"/>
                  </a:lnTo>
                  <a:lnTo>
                    <a:pt x="33452" y="5577"/>
                  </a:lnTo>
                  <a:lnTo>
                    <a:pt x="32699" y="0"/>
                  </a:lnTo>
                  <a:close/>
                </a:path>
              </a:pathLst>
            </a:custGeom>
            <a:solidFill>
              <a:srgbClr val="5B5857"/>
            </a:solidFill>
            <a:ln>
              <a:noFill/>
            </a:ln>
          </p:spPr>
          <p:txBody>
            <a:bodyPr spcFirstLastPara="1" wrap="square" lIns="91425" tIns="91425" rIns="91425" bIns="91425" anchor="ctr" anchorCtr="0">
              <a:noAutofit/>
            </a:bodyPr>
            <a:lstStyle/>
            <a:p>
              <a:endParaRPr/>
            </a:p>
          </p:txBody>
        </p:sp>
        <p:sp>
          <p:nvSpPr>
            <p:cNvPr id="1131" name="Google Shape;1131;p33"/>
            <p:cNvSpPr/>
            <p:nvPr/>
          </p:nvSpPr>
          <p:spPr>
            <a:xfrm>
              <a:off x="6929952" y="1808051"/>
              <a:ext cx="1206398" cy="661099"/>
            </a:xfrm>
            <a:custGeom>
              <a:avLst/>
              <a:gdLst/>
              <a:ahLst/>
              <a:cxnLst/>
              <a:rect l="l" t="t" r="r" b="b"/>
              <a:pathLst>
                <a:path w="50110" h="27460" extrusionOk="0">
                  <a:moveTo>
                    <a:pt x="1" y="1"/>
                  </a:moveTo>
                  <a:lnTo>
                    <a:pt x="1" y="27459"/>
                  </a:lnTo>
                  <a:lnTo>
                    <a:pt x="50110" y="27459"/>
                  </a:lnTo>
                  <a:lnTo>
                    <a:pt x="50110" y="1"/>
                  </a:lnTo>
                  <a:close/>
                </a:path>
              </a:pathLst>
            </a:custGeom>
            <a:solidFill>
              <a:srgbClr val="FEFEFE"/>
            </a:solidFill>
            <a:ln>
              <a:noFill/>
            </a:ln>
          </p:spPr>
          <p:txBody>
            <a:bodyPr spcFirstLastPara="1" wrap="square" lIns="91425" tIns="91425" rIns="91425" bIns="91425" anchor="ctr" anchorCtr="0">
              <a:noAutofit/>
            </a:bodyPr>
            <a:lstStyle/>
            <a:p>
              <a:endParaRPr/>
            </a:p>
          </p:txBody>
        </p:sp>
        <p:sp>
          <p:nvSpPr>
            <p:cNvPr id="1132" name="Google Shape;1132;p33"/>
            <p:cNvSpPr/>
            <p:nvPr/>
          </p:nvSpPr>
          <p:spPr>
            <a:xfrm>
              <a:off x="6974970" y="1907164"/>
              <a:ext cx="1034912" cy="36859"/>
            </a:xfrm>
            <a:custGeom>
              <a:avLst/>
              <a:gdLst/>
              <a:ahLst/>
              <a:cxnLst/>
              <a:rect l="l" t="t" r="r" b="b"/>
              <a:pathLst>
                <a:path w="42987" h="1531" extrusionOk="0">
                  <a:moveTo>
                    <a:pt x="42555" y="0"/>
                  </a:moveTo>
                  <a:lnTo>
                    <a:pt x="1" y="364"/>
                  </a:lnTo>
                  <a:lnTo>
                    <a:pt x="1" y="1530"/>
                  </a:lnTo>
                  <a:lnTo>
                    <a:pt x="42987" y="1530"/>
                  </a:lnTo>
                  <a:lnTo>
                    <a:pt x="42555" y="0"/>
                  </a:lnTo>
                  <a:close/>
                </a:path>
              </a:pathLst>
            </a:custGeom>
            <a:solidFill>
              <a:srgbClr val="D1D0CB"/>
            </a:solidFill>
            <a:ln>
              <a:noFill/>
            </a:ln>
          </p:spPr>
          <p:txBody>
            <a:bodyPr spcFirstLastPara="1" wrap="square" lIns="91425" tIns="91425" rIns="91425" bIns="91425" anchor="ctr" anchorCtr="0">
              <a:noAutofit/>
            </a:bodyPr>
            <a:lstStyle/>
            <a:p>
              <a:endParaRPr/>
            </a:p>
          </p:txBody>
        </p:sp>
        <p:sp>
          <p:nvSpPr>
            <p:cNvPr id="1133" name="Google Shape;1133;p33"/>
            <p:cNvSpPr/>
            <p:nvPr/>
          </p:nvSpPr>
          <p:spPr>
            <a:xfrm>
              <a:off x="6795329" y="1684141"/>
              <a:ext cx="1432655" cy="916896"/>
            </a:xfrm>
            <a:custGeom>
              <a:avLst/>
              <a:gdLst/>
              <a:ahLst/>
              <a:cxnLst/>
              <a:rect l="l" t="t" r="r" b="b"/>
              <a:pathLst>
                <a:path w="59508" h="38085" extrusionOk="0">
                  <a:moveTo>
                    <a:pt x="0" y="1"/>
                  </a:moveTo>
                  <a:lnTo>
                    <a:pt x="0" y="38085"/>
                  </a:lnTo>
                  <a:lnTo>
                    <a:pt x="59508" y="38085"/>
                  </a:lnTo>
                  <a:lnTo>
                    <a:pt x="59508" y="1"/>
                  </a:lnTo>
                  <a:close/>
                </a:path>
              </a:pathLst>
            </a:custGeom>
            <a:solidFill>
              <a:srgbClr val="5B5857"/>
            </a:solidFill>
            <a:ln>
              <a:noFill/>
            </a:ln>
          </p:spPr>
          <p:txBody>
            <a:bodyPr spcFirstLastPara="1" wrap="square" lIns="91425" tIns="91425" rIns="91425" bIns="91425" anchor="ctr" anchorCtr="0">
              <a:noAutofit/>
            </a:bodyPr>
            <a:lstStyle/>
            <a:p>
              <a:endParaRPr/>
            </a:p>
          </p:txBody>
        </p:sp>
        <p:sp>
          <p:nvSpPr>
            <p:cNvPr id="1134" name="Google Shape;1134;p33"/>
            <p:cNvSpPr/>
            <p:nvPr/>
          </p:nvSpPr>
          <p:spPr>
            <a:xfrm>
              <a:off x="6836014" y="1734986"/>
              <a:ext cx="1351282" cy="815252"/>
            </a:xfrm>
            <a:custGeom>
              <a:avLst/>
              <a:gdLst/>
              <a:ahLst/>
              <a:cxnLst/>
              <a:rect l="l" t="t" r="r" b="b"/>
              <a:pathLst>
                <a:path w="56128" h="33863" extrusionOk="0">
                  <a:moveTo>
                    <a:pt x="0" y="0"/>
                  </a:moveTo>
                  <a:lnTo>
                    <a:pt x="0" y="33863"/>
                  </a:lnTo>
                  <a:lnTo>
                    <a:pt x="56128" y="33863"/>
                  </a:lnTo>
                  <a:lnTo>
                    <a:pt x="56128" y="0"/>
                  </a:lnTo>
                  <a:close/>
                </a:path>
              </a:pathLst>
            </a:custGeom>
            <a:solidFill>
              <a:srgbClr val="E8E8E8"/>
            </a:solidFill>
            <a:ln>
              <a:noFill/>
            </a:ln>
          </p:spPr>
          <p:txBody>
            <a:bodyPr spcFirstLastPara="1" wrap="square" lIns="91425" tIns="91425" rIns="91425" bIns="91425" anchor="ctr" anchorCtr="0">
              <a:noAutofit/>
            </a:bodyPr>
            <a:lstStyle/>
            <a:p>
              <a:endParaRPr/>
            </a:p>
          </p:txBody>
        </p:sp>
        <p:sp>
          <p:nvSpPr>
            <p:cNvPr id="1135" name="Google Shape;1135;p33"/>
            <p:cNvSpPr/>
            <p:nvPr/>
          </p:nvSpPr>
          <p:spPr>
            <a:xfrm>
              <a:off x="6868827" y="1761949"/>
              <a:ext cx="1285051" cy="750394"/>
            </a:xfrm>
            <a:custGeom>
              <a:avLst/>
              <a:gdLst/>
              <a:ahLst/>
              <a:cxnLst/>
              <a:rect l="l" t="t" r="r" b="b"/>
              <a:pathLst>
                <a:path w="53377" h="31169" extrusionOk="0">
                  <a:moveTo>
                    <a:pt x="1" y="0"/>
                  </a:moveTo>
                  <a:lnTo>
                    <a:pt x="1" y="31169"/>
                  </a:lnTo>
                  <a:lnTo>
                    <a:pt x="53377" y="31169"/>
                  </a:lnTo>
                  <a:lnTo>
                    <a:pt x="5337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136" name="Google Shape;1136;p33"/>
            <p:cNvSpPr/>
            <p:nvPr/>
          </p:nvSpPr>
          <p:spPr>
            <a:xfrm>
              <a:off x="6868827" y="1761949"/>
              <a:ext cx="1285051" cy="45381"/>
            </a:xfrm>
            <a:custGeom>
              <a:avLst/>
              <a:gdLst/>
              <a:ahLst/>
              <a:cxnLst/>
              <a:rect l="l" t="t" r="r" b="b"/>
              <a:pathLst>
                <a:path w="53377" h="1885" extrusionOk="0">
                  <a:moveTo>
                    <a:pt x="1" y="0"/>
                  </a:moveTo>
                  <a:lnTo>
                    <a:pt x="1" y="1885"/>
                  </a:lnTo>
                  <a:lnTo>
                    <a:pt x="53377" y="1885"/>
                  </a:lnTo>
                  <a:lnTo>
                    <a:pt x="53377" y="0"/>
                  </a:lnTo>
                  <a:close/>
                </a:path>
              </a:pathLst>
            </a:custGeom>
            <a:solidFill>
              <a:srgbClr val="F4F2F2"/>
            </a:solidFill>
            <a:ln>
              <a:noFill/>
            </a:ln>
          </p:spPr>
          <p:txBody>
            <a:bodyPr spcFirstLastPara="1" wrap="square" lIns="91425" tIns="91425" rIns="91425" bIns="91425" anchor="ctr" anchorCtr="0">
              <a:noAutofit/>
            </a:bodyPr>
            <a:lstStyle/>
            <a:p>
              <a:endParaRPr/>
            </a:p>
          </p:txBody>
        </p:sp>
        <p:sp>
          <p:nvSpPr>
            <p:cNvPr id="1137" name="Google Shape;1137;p33"/>
            <p:cNvSpPr/>
            <p:nvPr/>
          </p:nvSpPr>
          <p:spPr>
            <a:xfrm>
              <a:off x="6929374" y="1861519"/>
              <a:ext cx="1128034" cy="589500"/>
            </a:xfrm>
            <a:custGeom>
              <a:avLst/>
              <a:gdLst/>
              <a:ahLst/>
              <a:cxnLst/>
              <a:rect l="l" t="t" r="r" b="b"/>
              <a:pathLst>
                <a:path w="46855" h="24486" extrusionOk="0">
                  <a:moveTo>
                    <a:pt x="0" y="0"/>
                  </a:moveTo>
                  <a:lnTo>
                    <a:pt x="0" y="24486"/>
                  </a:lnTo>
                  <a:lnTo>
                    <a:pt x="46855" y="24486"/>
                  </a:lnTo>
                  <a:lnTo>
                    <a:pt x="46855" y="0"/>
                  </a:lnTo>
                  <a:close/>
                </a:path>
              </a:pathLst>
            </a:custGeom>
            <a:solidFill>
              <a:srgbClr val="F4F2F2"/>
            </a:solidFill>
            <a:ln>
              <a:noFill/>
            </a:ln>
          </p:spPr>
          <p:txBody>
            <a:bodyPr spcFirstLastPara="1" wrap="square" lIns="91425" tIns="91425" rIns="91425" bIns="91425" anchor="ctr" anchorCtr="0">
              <a:noAutofit/>
            </a:bodyPr>
            <a:lstStyle/>
            <a:p>
              <a:endParaRPr/>
            </a:p>
          </p:txBody>
        </p:sp>
        <p:sp>
          <p:nvSpPr>
            <p:cNvPr id="1138" name="Google Shape;1138;p33"/>
            <p:cNvSpPr/>
            <p:nvPr/>
          </p:nvSpPr>
          <p:spPr>
            <a:xfrm>
              <a:off x="6999550" y="1907164"/>
              <a:ext cx="959509" cy="26362"/>
            </a:xfrm>
            <a:custGeom>
              <a:avLst/>
              <a:gdLst/>
              <a:ahLst/>
              <a:cxnLst/>
              <a:rect l="l" t="t" r="r" b="b"/>
              <a:pathLst>
                <a:path w="39855" h="1095" extrusionOk="0">
                  <a:moveTo>
                    <a:pt x="0" y="0"/>
                  </a:moveTo>
                  <a:lnTo>
                    <a:pt x="0" y="1094"/>
                  </a:lnTo>
                  <a:lnTo>
                    <a:pt x="39854" y="1094"/>
                  </a:lnTo>
                  <a:lnTo>
                    <a:pt x="39854" y="0"/>
                  </a:lnTo>
                  <a:close/>
                </a:path>
              </a:pathLst>
            </a:custGeom>
            <a:solidFill>
              <a:srgbClr val="BCB4B1"/>
            </a:solidFill>
            <a:ln>
              <a:noFill/>
            </a:ln>
          </p:spPr>
          <p:txBody>
            <a:bodyPr spcFirstLastPara="1" wrap="square" lIns="91425" tIns="91425" rIns="91425" bIns="91425" anchor="ctr" anchorCtr="0">
              <a:noAutofit/>
            </a:bodyPr>
            <a:lstStyle/>
            <a:p>
              <a:endParaRPr/>
            </a:p>
          </p:txBody>
        </p:sp>
        <p:sp>
          <p:nvSpPr>
            <p:cNvPr id="1139" name="Google Shape;1139;p33"/>
            <p:cNvSpPr/>
            <p:nvPr/>
          </p:nvSpPr>
          <p:spPr>
            <a:xfrm>
              <a:off x="6999550" y="1968553"/>
              <a:ext cx="959509" cy="26338"/>
            </a:xfrm>
            <a:custGeom>
              <a:avLst/>
              <a:gdLst/>
              <a:ahLst/>
              <a:cxnLst/>
              <a:rect l="l" t="t" r="r" b="b"/>
              <a:pathLst>
                <a:path w="39855" h="1094" extrusionOk="0">
                  <a:moveTo>
                    <a:pt x="0" y="1"/>
                  </a:moveTo>
                  <a:lnTo>
                    <a:pt x="0" y="1093"/>
                  </a:lnTo>
                  <a:lnTo>
                    <a:pt x="39854" y="1093"/>
                  </a:lnTo>
                  <a:lnTo>
                    <a:pt x="39854" y="1"/>
                  </a:lnTo>
                  <a:close/>
                </a:path>
              </a:pathLst>
            </a:custGeom>
            <a:solidFill>
              <a:srgbClr val="BCB4B1"/>
            </a:solidFill>
            <a:ln>
              <a:noFill/>
            </a:ln>
          </p:spPr>
          <p:txBody>
            <a:bodyPr spcFirstLastPara="1" wrap="square" lIns="91425" tIns="91425" rIns="91425" bIns="91425" anchor="ctr" anchorCtr="0">
              <a:noAutofit/>
            </a:bodyPr>
            <a:lstStyle/>
            <a:p>
              <a:endParaRPr/>
            </a:p>
          </p:txBody>
        </p:sp>
        <p:sp>
          <p:nvSpPr>
            <p:cNvPr id="1140" name="Google Shape;1140;p33"/>
            <p:cNvSpPr/>
            <p:nvPr/>
          </p:nvSpPr>
          <p:spPr>
            <a:xfrm>
              <a:off x="6999550" y="2229372"/>
              <a:ext cx="959509" cy="26362"/>
            </a:xfrm>
            <a:custGeom>
              <a:avLst/>
              <a:gdLst/>
              <a:ahLst/>
              <a:cxnLst/>
              <a:rect l="l" t="t" r="r" b="b"/>
              <a:pathLst>
                <a:path w="39855" h="1095" extrusionOk="0">
                  <a:moveTo>
                    <a:pt x="0" y="1"/>
                  </a:moveTo>
                  <a:lnTo>
                    <a:pt x="0" y="1095"/>
                  </a:lnTo>
                  <a:lnTo>
                    <a:pt x="39854" y="1095"/>
                  </a:lnTo>
                  <a:lnTo>
                    <a:pt x="39854" y="1"/>
                  </a:lnTo>
                  <a:close/>
                </a:path>
              </a:pathLst>
            </a:custGeom>
            <a:solidFill>
              <a:srgbClr val="BCB4B1"/>
            </a:solidFill>
            <a:ln>
              <a:noFill/>
            </a:ln>
          </p:spPr>
          <p:txBody>
            <a:bodyPr spcFirstLastPara="1" wrap="square" lIns="91425" tIns="91425" rIns="91425" bIns="91425" anchor="ctr" anchorCtr="0">
              <a:noAutofit/>
            </a:bodyPr>
            <a:lstStyle/>
            <a:p>
              <a:endParaRPr/>
            </a:p>
          </p:txBody>
        </p:sp>
        <p:sp>
          <p:nvSpPr>
            <p:cNvPr id="1141" name="Google Shape;1141;p33"/>
            <p:cNvSpPr/>
            <p:nvPr/>
          </p:nvSpPr>
          <p:spPr>
            <a:xfrm>
              <a:off x="6999550" y="2290785"/>
              <a:ext cx="959509" cy="26362"/>
            </a:xfrm>
            <a:custGeom>
              <a:avLst/>
              <a:gdLst/>
              <a:ahLst/>
              <a:cxnLst/>
              <a:rect l="l" t="t" r="r" b="b"/>
              <a:pathLst>
                <a:path w="39855" h="1095" extrusionOk="0">
                  <a:moveTo>
                    <a:pt x="0" y="0"/>
                  </a:moveTo>
                  <a:lnTo>
                    <a:pt x="0" y="1095"/>
                  </a:lnTo>
                  <a:lnTo>
                    <a:pt x="39854" y="1095"/>
                  </a:lnTo>
                  <a:lnTo>
                    <a:pt x="39854" y="0"/>
                  </a:lnTo>
                  <a:close/>
                </a:path>
              </a:pathLst>
            </a:custGeom>
            <a:solidFill>
              <a:srgbClr val="BCB4B1"/>
            </a:solidFill>
            <a:ln>
              <a:noFill/>
            </a:ln>
          </p:spPr>
          <p:txBody>
            <a:bodyPr spcFirstLastPara="1" wrap="square" lIns="91425" tIns="91425" rIns="91425" bIns="91425" anchor="ctr" anchorCtr="0">
              <a:noAutofit/>
            </a:bodyPr>
            <a:lstStyle/>
            <a:p>
              <a:endParaRPr/>
            </a:p>
          </p:txBody>
        </p:sp>
        <p:sp>
          <p:nvSpPr>
            <p:cNvPr id="1142" name="Google Shape;1142;p33"/>
            <p:cNvSpPr/>
            <p:nvPr/>
          </p:nvSpPr>
          <p:spPr>
            <a:xfrm>
              <a:off x="6999550" y="2024694"/>
              <a:ext cx="959509" cy="26314"/>
            </a:xfrm>
            <a:custGeom>
              <a:avLst/>
              <a:gdLst/>
              <a:ahLst/>
              <a:cxnLst/>
              <a:rect l="l" t="t" r="r" b="b"/>
              <a:pathLst>
                <a:path w="39855" h="1093" extrusionOk="0">
                  <a:moveTo>
                    <a:pt x="0" y="0"/>
                  </a:moveTo>
                  <a:lnTo>
                    <a:pt x="0" y="1093"/>
                  </a:lnTo>
                  <a:lnTo>
                    <a:pt x="39854" y="1093"/>
                  </a:lnTo>
                  <a:lnTo>
                    <a:pt x="39854" y="0"/>
                  </a:lnTo>
                  <a:close/>
                </a:path>
              </a:pathLst>
            </a:custGeom>
            <a:solidFill>
              <a:srgbClr val="BCB4B1"/>
            </a:solidFill>
            <a:ln>
              <a:noFill/>
            </a:ln>
          </p:spPr>
          <p:txBody>
            <a:bodyPr spcFirstLastPara="1" wrap="square" lIns="91425" tIns="91425" rIns="91425" bIns="91425" anchor="ctr" anchorCtr="0">
              <a:noAutofit/>
            </a:bodyPr>
            <a:lstStyle/>
            <a:p>
              <a:endParaRPr/>
            </a:p>
          </p:txBody>
        </p:sp>
        <p:sp>
          <p:nvSpPr>
            <p:cNvPr id="1143" name="Google Shape;1143;p33"/>
            <p:cNvSpPr/>
            <p:nvPr/>
          </p:nvSpPr>
          <p:spPr>
            <a:xfrm>
              <a:off x="6999550" y="2079486"/>
              <a:ext cx="576885" cy="26362"/>
            </a:xfrm>
            <a:custGeom>
              <a:avLst/>
              <a:gdLst/>
              <a:ahLst/>
              <a:cxnLst/>
              <a:rect l="l" t="t" r="r" b="b"/>
              <a:pathLst>
                <a:path w="23962" h="1095" extrusionOk="0">
                  <a:moveTo>
                    <a:pt x="0" y="1"/>
                  </a:moveTo>
                  <a:lnTo>
                    <a:pt x="0" y="1095"/>
                  </a:lnTo>
                  <a:lnTo>
                    <a:pt x="23961" y="1095"/>
                  </a:lnTo>
                  <a:lnTo>
                    <a:pt x="23961" y="1"/>
                  </a:lnTo>
                  <a:close/>
                </a:path>
              </a:pathLst>
            </a:custGeom>
            <a:solidFill>
              <a:srgbClr val="BCB4B1"/>
            </a:solidFill>
            <a:ln>
              <a:noFill/>
            </a:ln>
          </p:spPr>
          <p:txBody>
            <a:bodyPr spcFirstLastPara="1" wrap="square" lIns="91425" tIns="91425" rIns="91425" bIns="91425" anchor="ctr" anchorCtr="0">
              <a:noAutofit/>
            </a:bodyPr>
            <a:lstStyle/>
            <a:p>
              <a:endParaRPr/>
            </a:p>
          </p:txBody>
        </p:sp>
        <p:sp>
          <p:nvSpPr>
            <p:cNvPr id="1144" name="Google Shape;1144;p33"/>
            <p:cNvSpPr/>
            <p:nvPr/>
          </p:nvSpPr>
          <p:spPr>
            <a:xfrm>
              <a:off x="7045219" y="5171372"/>
              <a:ext cx="646317" cy="200160"/>
            </a:xfrm>
            <a:custGeom>
              <a:avLst/>
              <a:gdLst/>
              <a:ahLst/>
              <a:cxnLst/>
              <a:rect l="l" t="t" r="r" b="b"/>
              <a:pathLst>
                <a:path w="26846" h="8314" extrusionOk="0">
                  <a:moveTo>
                    <a:pt x="5164" y="0"/>
                  </a:moveTo>
                  <a:lnTo>
                    <a:pt x="6276" y="5154"/>
                  </a:lnTo>
                  <a:cubicBezTo>
                    <a:pt x="6276" y="5154"/>
                    <a:pt x="1" y="8313"/>
                    <a:pt x="3480" y="8313"/>
                  </a:cubicBezTo>
                  <a:lnTo>
                    <a:pt x="26845" y="8313"/>
                  </a:lnTo>
                  <a:lnTo>
                    <a:pt x="25356" y="0"/>
                  </a:lnTo>
                  <a:close/>
                </a:path>
              </a:pathLst>
            </a:custGeom>
            <a:solidFill>
              <a:srgbClr val="E4CEC3"/>
            </a:solidFill>
            <a:ln>
              <a:noFill/>
            </a:ln>
          </p:spPr>
          <p:txBody>
            <a:bodyPr spcFirstLastPara="1" wrap="square" lIns="91425" tIns="91425" rIns="91425" bIns="91425" anchor="ctr" anchorCtr="0">
              <a:noAutofit/>
            </a:bodyPr>
            <a:lstStyle/>
            <a:p>
              <a:endParaRPr/>
            </a:p>
          </p:txBody>
        </p:sp>
        <p:sp>
          <p:nvSpPr>
            <p:cNvPr id="1145" name="Google Shape;1145;p33"/>
            <p:cNvSpPr/>
            <p:nvPr/>
          </p:nvSpPr>
          <p:spPr>
            <a:xfrm>
              <a:off x="7112963" y="5351518"/>
              <a:ext cx="566966" cy="4550"/>
            </a:xfrm>
            <a:custGeom>
              <a:avLst/>
              <a:gdLst/>
              <a:ahLst/>
              <a:cxnLst/>
              <a:rect l="l" t="t" r="r" b="b"/>
              <a:pathLst>
                <a:path w="23550" h="189" extrusionOk="0">
                  <a:moveTo>
                    <a:pt x="11773" y="1"/>
                  </a:moveTo>
                  <a:cubicBezTo>
                    <a:pt x="5273" y="1"/>
                    <a:pt x="0" y="43"/>
                    <a:pt x="0" y="96"/>
                  </a:cubicBezTo>
                  <a:cubicBezTo>
                    <a:pt x="0" y="146"/>
                    <a:pt x="5269" y="189"/>
                    <a:pt x="11773" y="189"/>
                  </a:cubicBezTo>
                  <a:cubicBezTo>
                    <a:pt x="18279" y="189"/>
                    <a:pt x="23550" y="148"/>
                    <a:pt x="23550" y="96"/>
                  </a:cubicBezTo>
                  <a:cubicBezTo>
                    <a:pt x="23550" y="42"/>
                    <a:pt x="18275" y="1"/>
                    <a:pt x="11773"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46" name="Google Shape;1146;p33"/>
            <p:cNvSpPr/>
            <p:nvPr/>
          </p:nvSpPr>
          <p:spPr>
            <a:xfrm>
              <a:off x="7173149" y="5304574"/>
              <a:ext cx="48680" cy="19140"/>
            </a:xfrm>
            <a:custGeom>
              <a:avLst/>
              <a:gdLst/>
              <a:ahLst/>
              <a:cxnLst/>
              <a:rect l="l" t="t" r="r" b="b"/>
              <a:pathLst>
                <a:path w="2022" h="795" extrusionOk="0">
                  <a:moveTo>
                    <a:pt x="66" y="1"/>
                  </a:moveTo>
                  <a:cubicBezTo>
                    <a:pt x="35" y="1"/>
                    <a:pt x="17" y="5"/>
                    <a:pt x="15" y="14"/>
                  </a:cubicBezTo>
                  <a:cubicBezTo>
                    <a:pt x="0" y="65"/>
                    <a:pt x="446" y="228"/>
                    <a:pt x="990" y="440"/>
                  </a:cubicBezTo>
                  <a:cubicBezTo>
                    <a:pt x="1477" y="631"/>
                    <a:pt x="1881" y="795"/>
                    <a:pt x="1977" y="795"/>
                  </a:cubicBezTo>
                  <a:cubicBezTo>
                    <a:pt x="1988" y="795"/>
                    <a:pt x="1995" y="793"/>
                    <a:pt x="1997" y="788"/>
                  </a:cubicBezTo>
                  <a:cubicBezTo>
                    <a:pt x="2022" y="743"/>
                    <a:pt x="1612" y="483"/>
                    <a:pt x="1058" y="267"/>
                  </a:cubicBezTo>
                  <a:cubicBezTo>
                    <a:pt x="606" y="90"/>
                    <a:pt x="205" y="1"/>
                    <a:pt x="66"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47" name="Google Shape;1147;p33"/>
            <p:cNvSpPr/>
            <p:nvPr/>
          </p:nvSpPr>
          <p:spPr>
            <a:xfrm>
              <a:off x="7193058" y="5296341"/>
              <a:ext cx="49883" cy="16588"/>
            </a:xfrm>
            <a:custGeom>
              <a:avLst/>
              <a:gdLst/>
              <a:ahLst/>
              <a:cxnLst/>
              <a:rect l="l" t="t" r="r" b="b"/>
              <a:pathLst>
                <a:path w="2072" h="689" extrusionOk="0">
                  <a:moveTo>
                    <a:pt x="114" y="1"/>
                  </a:moveTo>
                  <a:cubicBezTo>
                    <a:pt x="48" y="1"/>
                    <a:pt x="11" y="8"/>
                    <a:pt x="9" y="22"/>
                  </a:cubicBezTo>
                  <a:cubicBezTo>
                    <a:pt x="1" y="74"/>
                    <a:pt x="465" y="188"/>
                    <a:pt x="1023" y="368"/>
                  </a:cubicBezTo>
                  <a:cubicBezTo>
                    <a:pt x="1519" y="528"/>
                    <a:pt x="1924" y="689"/>
                    <a:pt x="2024" y="689"/>
                  </a:cubicBezTo>
                  <a:cubicBezTo>
                    <a:pt x="2037" y="689"/>
                    <a:pt x="2044" y="686"/>
                    <a:pt x="2047" y="681"/>
                  </a:cubicBezTo>
                  <a:cubicBezTo>
                    <a:pt x="2071" y="637"/>
                    <a:pt x="1653" y="376"/>
                    <a:pt x="1080" y="190"/>
                  </a:cubicBezTo>
                  <a:cubicBezTo>
                    <a:pt x="663" y="54"/>
                    <a:pt x="289" y="1"/>
                    <a:pt x="114"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48" name="Google Shape;1148;p33"/>
            <p:cNvSpPr/>
            <p:nvPr/>
          </p:nvSpPr>
          <p:spPr>
            <a:xfrm>
              <a:off x="7518805" y="5287337"/>
              <a:ext cx="162458" cy="62812"/>
            </a:xfrm>
            <a:custGeom>
              <a:avLst/>
              <a:gdLst/>
              <a:ahLst/>
              <a:cxnLst/>
              <a:rect l="l" t="t" r="r" b="b"/>
              <a:pathLst>
                <a:path w="6748" h="2609" extrusionOk="0">
                  <a:moveTo>
                    <a:pt x="4645" y="1"/>
                  </a:moveTo>
                  <a:cubicBezTo>
                    <a:pt x="4113" y="1"/>
                    <a:pt x="3510" y="45"/>
                    <a:pt x="2882" y="196"/>
                  </a:cubicBezTo>
                  <a:cubicBezTo>
                    <a:pt x="1824" y="454"/>
                    <a:pt x="978" y="1044"/>
                    <a:pt x="536" y="1601"/>
                  </a:cubicBezTo>
                  <a:cubicBezTo>
                    <a:pt x="310" y="1877"/>
                    <a:pt x="172" y="2131"/>
                    <a:pt x="96" y="2314"/>
                  </a:cubicBezTo>
                  <a:cubicBezTo>
                    <a:pt x="23" y="2497"/>
                    <a:pt x="0" y="2605"/>
                    <a:pt x="10" y="2608"/>
                  </a:cubicBezTo>
                  <a:cubicBezTo>
                    <a:pt x="11" y="2608"/>
                    <a:pt x="11" y="2609"/>
                    <a:pt x="12" y="2609"/>
                  </a:cubicBezTo>
                  <a:cubicBezTo>
                    <a:pt x="50" y="2609"/>
                    <a:pt x="184" y="2188"/>
                    <a:pt x="637" y="1687"/>
                  </a:cubicBezTo>
                  <a:cubicBezTo>
                    <a:pt x="1088" y="1174"/>
                    <a:pt x="1904" y="626"/>
                    <a:pt x="2928" y="378"/>
                  </a:cubicBezTo>
                  <a:cubicBezTo>
                    <a:pt x="3666" y="200"/>
                    <a:pt x="4375" y="163"/>
                    <a:pt x="4974" y="163"/>
                  </a:cubicBezTo>
                  <a:cubicBezTo>
                    <a:pt x="5205" y="163"/>
                    <a:pt x="5420" y="168"/>
                    <a:pt x="5614" y="173"/>
                  </a:cubicBezTo>
                  <a:cubicBezTo>
                    <a:pt x="6077" y="190"/>
                    <a:pt x="6423" y="205"/>
                    <a:pt x="6604" y="205"/>
                  </a:cubicBezTo>
                  <a:cubicBezTo>
                    <a:pt x="6695" y="205"/>
                    <a:pt x="6744" y="201"/>
                    <a:pt x="6746" y="191"/>
                  </a:cubicBezTo>
                  <a:cubicBezTo>
                    <a:pt x="6747" y="167"/>
                    <a:pt x="6319" y="100"/>
                    <a:pt x="5622" y="43"/>
                  </a:cubicBezTo>
                  <a:cubicBezTo>
                    <a:pt x="5340" y="22"/>
                    <a:pt x="5009" y="1"/>
                    <a:pt x="4645"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49" name="Google Shape;1149;p33"/>
            <p:cNvSpPr/>
            <p:nvPr/>
          </p:nvSpPr>
          <p:spPr>
            <a:xfrm>
              <a:off x="7159258" y="5317454"/>
              <a:ext cx="40085" cy="37533"/>
            </a:xfrm>
            <a:custGeom>
              <a:avLst/>
              <a:gdLst/>
              <a:ahLst/>
              <a:cxnLst/>
              <a:rect l="l" t="t" r="r" b="b"/>
              <a:pathLst>
                <a:path w="1665" h="1559" extrusionOk="0">
                  <a:moveTo>
                    <a:pt x="134" y="0"/>
                  </a:moveTo>
                  <a:cubicBezTo>
                    <a:pt x="52" y="0"/>
                    <a:pt x="5" y="14"/>
                    <a:pt x="10" y="28"/>
                  </a:cubicBezTo>
                  <a:cubicBezTo>
                    <a:pt x="1" y="80"/>
                    <a:pt x="554" y="128"/>
                    <a:pt x="1015" y="580"/>
                  </a:cubicBezTo>
                  <a:cubicBezTo>
                    <a:pt x="1482" y="1013"/>
                    <a:pt x="1557" y="1558"/>
                    <a:pt x="1611" y="1558"/>
                  </a:cubicBezTo>
                  <a:cubicBezTo>
                    <a:pt x="1611" y="1558"/>
                    <a:pt x="1612" y="1558"/>
                    <a:pt x="1612" y="1558"/>
                  </a:cubicBezTo>
                  <a:cubicBezTo>
                    <a:pt x="1613" y="1558"/>
                    <a:pt x="1614" y="1558"/>
                    <a:pt x="1614" y="1558"/>
                  </a:cubicBezTo>
                  <a:cubicBezTo>
                    <a:pt x="1665" y="1558"/>
                    <a:pt x="1664" y="933"/>
                    <a:pt x="1144" y="444"/>
                  </a:cubicBezTo>
                  <a:cubicBezTo>
                    <a:pt x="772" y="84"/>
                    <a:pt x="341" y="0"/>
                    <a:pt x="134"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0" name="Google Shape;1150;p33"/>
            <p:cNvSpPr/>
            <p:nvPr/>
          </p:nvSpPr>
          <p:spPr>
            <a:xfrm>
              <a:off x="7344580" y="5328287"/>
              <a:ext cx="113008" cy="4719"/>
            </a:xfrm>
            <a:custGeom>
              <a:avLst/>
              <a:gdLst/>
              <a:ahLst/>
              <a:cxnLst/>
              <a:rect l="l" t="t" r="r" b="b"/>
              <a:pathLst>
                <a:path w="4694" h="196" extrusionOk="0">
                  <a:moveTo>
                    <a:pt x="1699" y="0"/>
                  </a:moveTo>
                  <a:cubicBezTo>
                    <a:pt x="719" y="0"/>
                    <a:pt x="2" y="28"/>
                    <a:pt x="2" y="71"/>
                  </a:cubicBezTo>
                  <a:cubicBezTo>
                    <a:pt x="0" y="122"/>
                    <a:pt x="1050" y="176"/>
                    <a:pt x="2347" y="192"/>
                  </a:cubicBezTo>
                  <a:cubicBezTo>
                    <a:pt x="2572" y="194"/>
                    <a:pt x="2790" y="196"/>
                    <a:pt x="2996" y="196"/>
                  </a:cubicBezTo>
                  <a:cubicBezTo>
                    <a:pt x="3975" y="196"/>
                    <a:pt x="4693" y="168"/>
                    <a:pt x="4693" y="125"/>
                  </a:cubicBezTo>
                  <a:cubicBezTo>
                    <a:pt x="4693" y="74"/>
                    <a:pt x="3645" y="20"/>
                    <a:pt x="2348" y="4"/>
                  </a:cubicBezTo>
                  <a:cubicBezTo>
                    <a:pt x="2123" y="2"/>
                    <a:pt x="1905" y="0"/>
                    <a:pt x="1699"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1" name="Google Shape;1151;p33"/>
            <p:cNvSpPr/>
            <p:nvPr/>
          </p:nvSpPr>
          <p:spPr>
            <a:xfrm>
              <a:off x="6677125" y="5210878"/>
              <a:ext cx="646293" cy="200160"/>
            </a:xfrm>
            <a:custGeom>
              <a:avLst/>
              <a:gdLst/>
              <a:ahLst/>
              <a:cxnLst/>
              <a:rect l="l" t="t" r="r" b="b"/>
              <a:pathLst>
                <a:path w="26845" h="8314" extrusionOk="0">
                  <a:moveTo>
                    <a:pt x="5163" y="0"/>
                  </a:moveTo>
                  <a:lnTo>
                    <a:pt x="6275" y="5154"/>
                  </a:lnTo>
                  <a:cubicBezTo>
                    <a:pt x="6275" y="5154"/>
                    <a:pt x="0" y="8313"/>
                    <a:pt x="3480" y="8313"/>
                  </a:cubicBezTo>
                  <a:lnTo>
                    <a:pt x="26845" y="8313"/>
                  </a:lnTo>
                  <a:lnTo>
                    <a:pt x="25356" y="0"/>
                  </a:lnTo>
                  <a:close/>
                </a:path>
              </a:pathLst>
            </a:custGeom>
            <a:solidFill>
              <a:srgbClr val="E4CEC3"/>
            </a:solidFill>
            <a:ln>
              <a:noFill/>
            </a:ln>
          </p:spPr>
          <p:txBody>
            <a:bodyPr spcFirstLastPara="1" wrap="square" lIns="91425" tIns="91425" rIns="91425" bIns="91425" anchor="ctr" anchorCtr="0">
              <a:noAutofit/>
            </a:bodyPr>
            <a:lstStyle/>
            <a:p>
              <a:endParaRPr/>
            </a:p>
          </p:txBody>
        </p:sp>
        <p:sp>
          <p:nvSpPr>
            <p:cNvPr id="1152" name="Google Shape;1152;p33"/>
            <p:cNvSpPr/>
            <p:nvPr/>
          </p:nvSpPr>
          <p:spPr>
            <a:xfrm>
              <a:off x="6744846" y="5391072"/>
              <a:ext cx="566942" cy="4502"/>
            </a:xfrm>
            <a:custGeom>
              <a:avLst/>
              <a:gdLst/>
              <a:ahLst/>
              <a:cxnLst/>
              <a:rect l="l" t="t" r="r" b="b"/>
              <a:pathLst>
                <a:path w="23549" h="187" extrusionOk="0">
                  <a:moveTo>
                    <a:pt x="11774" y="1"/>
                  </a:moveTo>
                  <a:cubicBezTo>
                    <a:pt x="5272" y="1"/>
                    <a:pt x="1" y="41"/>
                    <a:pt x="1" y="94"/>
                  </a:cubicBezTo>
                  <a:cubicBezTo>
                    <a:pt x="1" y="146"/>
                    <a:pt x="5270" y="187"/>
                    <a:pt x="11774" y="187"/>
                  </a:cubicBezTo>
                  <a:cubicBezTo>
                    <a:pt x="18278" y="187"/>
                    <a:pt x="23549" y="146"/>
                    <a:pt x="23549" y="94"/>
                  </a:cubicBezTo>
                  <a:cubicBezTo>
                    <a:pt x="23549" y="41"/>
                    <a:pt x="18276" y="1"/>
                    <a:pt x="11774"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3" name="Google Shape;1153;p33"/>
            <p:cNvSpPr/>
            <p:nvPr/>
          </p:nvSpPr>
          <p:spPr>
            <a:xfrm>
              <a:off x="6809950" y="5341125"/>
              <a:ext cx="50525" cy="19900"/>
            </a:xfrm>
            <a:custGeom>
              <a:avLst/>
              <a:gdLst/>
              <a:ahLst/>
              <a:cxnLst/>
              <a:rect l="l" t="t" r="r" b="b"/>
              <a:pathLst>
                <a:path w="2021" h="796" extrusionOk="0">
                  <a:moveTo>
                    <a:pt x="67" y="1"/>
                  </a:moveTo>
                  <a:cubicBezTo>
                    <a:pt x="36" y="1"/>
                    <a:pt x="18" y="5"/>
                    <a:pt x="15" y="14"/>
                  </a:cubicBezTo>
                  <a:cubicBezTo>
                    <a:pt x="1" y="65"/>
                    <a:pt x="446" y="230"/>
                    <a:pt x="990" y="441"/>
                  </a:cubicBezTo>
                  <a:cubicBezTo>
                    <a:pt x="1478" y="631"/>
                    <a:pt x="1882" y="795"/>
                    <a:pt x="1977" y="795"/>
                  </a:cubicBezTo>
                  <a:cubicBezTo>
                    <a:pt x="1988" y="795"/>
                    <a:pt x="1995" y="793"/>
                    <a:pt x="1998" y="788"/>
                  </a:cubicBezTo>
                  <a:cubicBezTo>
                    <a:pt x="2021" y="744"/>
                    <a:pt x="1612" y="485"/>
                    <a:pt x="1059" y="267"/>
                  </a:cubicBezTo>
                  <a:cubicBezTo>
                    <a:pt x="607" y="90"/>
                    <a:pt x="206" y="1"/>
                    <a:pt x="67"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4" name="Google Shape;1154;p33"/>
            <p:cNvSpPr/>
            <p:nvPr/>
          </p:nvSpPr>
          <p:spPr>
            <a:xfrm>
              <a:off x="6830650" y="5332575"/>
              <a:ext cx="51775" cy="17225"/>
            </a:xfrm>
            <a:custGeom>
              <a:avLst/>
              <a:gdLst/>
              <a:ahLst/>
              <a:cxnLst/>
              <a:rect l="l" t="t" r="r" b="b"/>
              <a:pathLst>
                <a:path w="2071" h="689" extrusionOk="0">
                  <a:moveTo>
                    <a:pt x="113" y="1"/>
                  </a:moveTo>
                  <a:cubicBezTo>
                    <a:pt x="48" y="1"/>
                    <a:pt x="10" y="8"/>
                    <a:pt x="9" y="22"/>
                  </a:cubicBezTo>
                  <a:cubicBezTo>
                    <a:pt x="1" y="75"/>
                    <a:pt x="464" y="188"/>
                    <a:pt x="1023" y="368"/>
                  </a:cubicBezTo>
                  <a:cubicBezTo>
                    <a:pt x="1518" y="528"/>
                    <a:pt x="1924" y="689"/>
                    <a:pt x="2024" y="689"/>
                  </a:cubicBezTo>
                  <a:cubicBezTo>
                    <a:pt x="2036" y="689"/>
                    <a:pt x="2044" y="686"/>
                    <a:pt x="2047" y="681"/>
                  </a:cubicBezTo>
                  <a:cubicBezTo>
                    <a:pt x="2071" y="637"/>
                    <a:pt x="1653" y="376"/>
                    <a:pt x="1080" y="190"/>
                  </a:cubicBezTo>
                  <a:cubicBezTo>
                    <a:pt x="662" y="54"/>
                    <a:pt x="288" y="1"/>
                    <a:pt x="113" y="1"/>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5" name="Google Shape;1155;p33"/>
            <p:cNvSpPr/>
            <p:nvPr/>
          </p:nvSpPr>
          <p:spPr>
            <a:xfrm>
              <a:off x="6711413" y="2763175"/>
              <a:ext cx="1698600" cy="189000"/>
            </a:xfrm>
            <a:prstGeom prst="rect">
              <a:avLst/>
            </a:prstGeom>
            <a:solidFill>
              <a:srgbClr val="6D392F"/>
            </a:solidFill>
            <a:ln>
              <a:noFill/>
            </a:ln>
          </p:spPr>
          <p:txBody>
            <a:bodyPr spcFirstLastPara="1" wrap="square" lIns="91425" tIns="91425" rIns="91425" bIns="91425" anchor="ctr" anchorCtr="0">
              <a:noAutofit/>
            </a:bodyPr>
            <a:lstStyle/>
            <a:p>
              <a:endParaRPr/>
            </a:p>
          </p:txBody>
        </p:sp>
        <p:sp>
          <p:nvSpPr>
            <p:cNvPr id="1156" name="Google Shape;1156;p33"/>
            <p:cNvSpPr/>
            <p:nvPr/>
          </p:nvSpPr>
          <p:spPr>
            <a:xfrm>
              <a:off x="7150687" y="5326867"/>
              <a:ext cx="162458" cy="62836"/>
            </a:xfrm>
            <a:custGeom>
              <a:avLst/>
              <a:gdLst/>
              <a:ahLst/>
              <a:cxnLst/>
              <a:rect l="l" t="t" r="r" b="b"/>
              <a:pathLst>
                <a:path w="6748" h="2610" extrusionOk="0">
                  <a:moveTo>
                    <a:pt x="4641" y="0"/>
                  </a:moveTo>
                  <a:cubicBezTo>
                    <a:pt x="4111" y="0"/>
                    <a:pt x="3510" y="44"/>
                    <a:pt x="2883" y="197"/>
                  </a:cubicBezTo>
                  <a:cubicBezTo>
                    <a:pt x="1825" y="455"/>
                    <a:pt x="979" y="1045"/>
                    <a:pt x="536" y="1600"/>
                  </a:cubicBezTo>
                  <a:cubicBezTo>
                    <a:pt x="311" y="1877"/>
                    <a:pt x="172" y="2132"/>
                    <a:pt x="97" y="2315"/>
                  </a:cubicBezTo>
                  <a:cubicBezTo>
                    <a:pt x="22" y="2498"/>
                    <a:pt x="1" y="2606"/>
                    <a:pt x="10" y="2609"/>
                  </a:cubicBezTo>
                  <a:cubicBezTo>
                    <a:pt x="11" y="2609"/>
                    <a:pt x="12" y="2609"/>
                    <a:pt x="12" y="2609"/>
                  </a:cubicBezTo>
                  <a:cubicBezTo>
                    <a:pt x="50" y="2609"/>
                    <a:pt x="182" y="2188"/>
                    <a:pt x="636" y="1688"/>
                  </a:cubicBezTo>
                  <a:cubicBezTo>
                    <a:pt x="1087" y="1175"/>
                    <a:pt x="1905" y="626"/>
                    <a:pt x="2927" y="378"/>
                  </a:cubicBezTo>
                  <a:cubicBezTo>
                    <a:pt x="3661" y="200"/>
                    <a:pt x="4368" y="163"/>
                    <a:pt x="4965" y="163"/>
                  </a:cubicBezTo>
                  <a:cubicBezTo>
                    <a:pt x="5200" y="163"/>
                    <a:pt x="5418" y="169"/>
                    <a:pt x="5615" y="174"/>
                  </a:cubicBezTo>
                  <a:cubicBezTo>
                    <a:pt x="6076" y="190"/>
                    <a:pt x="6422" y="205"/>
                    <a:pt x="6603" y="205"/>
                  </a:cubicBezTo>
                  <a:cubicBezTo>
                    <a:pt x="6695" y="205"/>
                    <a:pt x="6744" y="201"/>
                    <a:pt x="6745" y="192"/>
                  </a:cubicBezTo>
                  <a:cubicBezTo>
                    <a:pt x="6748" y="168"/>
                    <a:pt x="6320" y="101"/>
                    <a:pt x="5623" y="42"/>
                  </a:cubicBezTo>
                  <a:cubicBezTo>
                    <a:pt x="5339" y="21"/>
                    <a:pt x="5007" y="0"/>
                    <a:pt x="4641"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7" name="Google Shape;1157;p33"/>
            <p:cNvSpPr/>
            <p:nvPr/>
          </p:nvSpPr>
          <p:spPr>
            <a:xfrm>
              <a:off x="6795550" y="5354500"/>
              <a:ext cx="41625" cy="38975"/>
            </a:xfrm>
            <a:custGeom>
              <a:avLst/>
              <a:gdLst/>
              <a:ahLst/>
              <a:cxnLst/>
              <a:rect l="l" t="t" r="r" b="b"/>
              <a:pathLst>
                <a:path w="1665" h="1559" extrusionOk="0">
                  <a:moveTo>
                    <a:pt x="133" y="0"/>
                  </a:moveTo>
                  <a:cubicBezTo>
                    <a:pt x="51" y="0"/>
                    <a:pt x="4" y="14"/>
                    <a:pt x="10" y="28"/>
                  </a:cubicBezTo>
                  <a:cubicBezTo>
                    <a:pt x="0" y="82"/>
                    <a:pt x="554" y="128"/>
                    <a:pt x="1014" y="580"/>
                  </a:cubicBezTo>
                  <a:cubicBezTo>
                    <a:pt x="1481" y="1013"/>
                    <a:pt x="1558" y="1558"/>
                    <a:pt x="1610" y="1558"/>
                  </a:cubicBezTo>
                  <a:cubicBezTo>
                    <a:pt x="1611" y="1558"/>
                    <a:pt x="1611" y="1558"/>
                    <a:pt x="1612" y="1558"/>
                  </a:cubicBezTo>
                  <a:cubicBezTo>
                    <a:pt x="1613" y="1558"/>
                    <a:pt x="1613" y="1558"/>
                    <a:pt x="1614" y="1558"/>
                  </a:cubicBezTo>
                  <a:cubicBezTo>
                    <a:pt x="1664" y="1558"/>
                    <a:pt x="1664" y="933"/>
                    <a:pt x="1143" y="446"/>
                  </a:cubicBezTo>
                  <a:cubicBezTo>
                    <a:pt x="771" y="85"/>
                    <a:pt x="341" y="0"/>
                    <a:pt x="133"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8" name="Google Shape;1158;p33"/>
            <p:cNvSpPr/>
            <p:nvPr/>
          </p:nvSpPr>
          <p:spPr>
            <a:xfrm>
              <a:off x="6976463" y="5367793"/>
              <a:ext cx="113008" cy="4743"/>
            </a:xfrm>
            <a:custGeom>
              <a:avLst/>
              <a:gdLst/>
              <a:ahLst/>
              <a:cxnLst/>
              <a:rect l="l" t="t" r="r" b="b"/>
              <a:pathLst>
                <a:path w="4694" h="197" extrusionOk="0">
                  <a:moveTo>
                    <a:pt x="1699" y="0"/>
                  </a:moveTo>
                  <a:cubicBezTo>
                    <a:pt x="719" y="0"/>
                    <a:pt x="2" y="28"/>
                    <a:pt x="2" y="71"/>
                  </a:cubicBezTo>
                  <a:cubicBezTo>
                    <a:pt x="1" y="122"/>
                    <a:pt x="1051" y="176"/>
                    <a:pt x="2347" y="192"/>
                  </a:cubicBezTo>
                  <a:cubicBezTo>
                    <a:pt x="2583" y="195"/>
                    <a:pt x="2811" y="196"/>
                    <a:pt x="3026" y="196"/>
                  </a:cubicBezTo>
                  <a:cubicBezTo>
                    <a:pt x="3990" y="196"/>
                    <a:pt x="4694" y="168"/>
                    <a:pt x="4694" y="127"/>
                  </a:cubicBezTo>
                  <a:cubicBezTo>
                    <a:pt x="4694" y="74"/>
                    <a:pt x="3645" y="21"/>
                    <a:pt x="2349" y="4"/>
                  </a:cubicBezTo>
                  <a:cubicBezTo>
                    <a:pt x="2123" y="2"/>
                    <a:pt x="1905" y="0"/>
                    <a:pt x="1699" y="0"/>
                  </a:cubicBezTo>
                  <a:close/>
                </a:path>
              </a:pathLst>
            </a:custGeom>
            <a:solidFill>
              <a:srgbClr val="495668"/>
            </a:solidFill>
            <a:ln>
              <a:noFill/>
            </a:ln>
          </p:spPr>
          <p:txBody>
            <a:bodyPr spcFirstLastPara="1" wrap="square" lIns="91425" tIns="91425" rIns="91425" bIns="91425" anchor="ctr" anchorCtr="0">
              <a:noAutofit/>
            </a:bodyPr>
            <a:lstStyle/>
            <a:p>
              <a:endParaRPr/>
            </a:p>
          </p:txBody>
        </p:sp>
        <p:sp>
          <p:nvSpPr>
            <p:cNvPr id="1159" name="Google Shape;1159;p33"/>
            <p:cNvSpPr/>
            <p:nvPr/>
          </p:nvSpPr>
          <p:spPr>
            <a:xfrm>
              <a:off x="6929326" y="3183164"/>
              <a:ext cx="2081789" cy="2041295"/>
            </a:xfrm>
            <a:custGeom>
              <a:avLst/>
              <a:gdLst/>
              <a:ahLst/>
              <a:cxnLst/>
              <a:rect l="l" t="t" r="r" b="b"/>
              <a:pathLst>
                <a:path w="86471" h="84789" extrusionOk="0">
                  <a:moveTo>
                    <a:pt x="13784" y="0"/>
                  </a:moveTo>
                  <a:cubicBezTo>
                    <a:pt x="0" y="0"/>
                    <a:pt x="9388" y="84789"/>
                    <a:pt x="9388" y="84789"/>
                  </a:cubicBezTo>
                  <a:lnTo>
                    <a:pt x="31574" y="84789"/>
                  </a:lnTo>
                  <a:cubicBezTo>
                    <a:pt x="31574" y="84789"/>
                    <a:pt x="32768" y="30630"/>
                    <a:pt x="32925" y="26098"/>
                  </a:cubicBezTo>
                  <a:cubicBezTo>
                    <a:pt x="32953" y="25273"/>
                    <a:pt x="33634" y="24959"/>
                    <a:pt x="34841" y="24959"/>
                  </a:cubicBezTo>
                  <a:cubicBezTo>
                    <a:pt x="38733" y="24959"/>
                    <a:pt x="48092" y="28234"/>
                    <a:pt x="58636" y="28234"/>
                  </a:cubicBezTo>
                  <a:cubicBezTo>
                    <a:pt x="62798" y="28234"/>
                    <a:pt x="67145" y="27724"/>
                    <a:pt x="71412" y="26300"/>
                  </a:cubicBezTo>
                  <a:cubicBezTo>
                    <a:pt x="86471" y="21277"/>
                    <a:pt x="79510" y="3782"/>
                    <a:pt x="79510" y="3782"/>
                  </a:cubicBezTo>
                  <a:cubicBezTo>
                    <a:pt x="79510" y="3782"/>
                    <a:pt x="24729" y="179"/>
                    <a:pt x="13840" y="1"/>
                  </a:cubicBezTo>
                  <a:cubicBezTo>
                    <a:pt x="13821" y="0"/>
                    <a:pt x="13802" y="0"/>
                    <a:pt x="13784" y="0"/>
                  </a:cubicBezTo>
                  <a:close/>
                </a:path>
              </a:pathLst>
            </a:custGeom>
            <a:solidFill>
              <a:srgbClr val="FFAD80"/>
            </a:solidFill>
            <a:ln>
              <a:noFill/>
            </a:ln>
          </p:spPr>
          <p:txBody>
            <a:bodyPr spcFirstLastPara="1" wrap="square" lIns="91425" tIns="91425" rIns="91425" bIns="91425" anchor="ctr" anchorCtr="0">
              <a:noAutofit/>
            </a:bodyPr>
            <a:lstStyle/>
            <a:p>
              <a:endParaRPr/>
            </a:p>
          </p:txBody>
        </p:sp>
        <p:sp>
          <p:nvSpPr>
            <p:cNvPr id="1160" name="Google Shape;1160;p33"/>
            <p:cNvSpPr/>
            <p:nvPr/>
          </p:nvSpPr>
          <p:spPr>
            <a:xfrm>
              <a:off x="6802527" y="3258853"/>
              <a:ext cx="2209507" cy="2034241"/>
            </a:xfrm>
            <a:custGeom>
              <a:avLst/>
              <a:gdLst/>
              <a:ahLst/>
              <a:cxnLst/>
              <a:rect l="l" t="t" r="r" b="b"/>
              <a:pathLst>
                <a:path w="91776" h="84496" extrusionOk="0">
                  <a:moveTo>
                    <a:pt x="26923" y="0"/>
                  </a:moveTo>
                  <a:cubicBezTo>
                    <a:pt x="17199" y="0"/>
                    <a:pt x="9702" y="436"/>
                    <a:pt x="7939" y="1669"/>
                  </a:cubicBezTo>
                  <a:cubicBezTo>
                    <a:pt x="100" y="7149"/>
                    <a:pt x="0" y="84496"/>
                    <a:pt x="0" y="84496"/>
                  </a:cubicBezTo>
                  <a:lnTo>
                    <a:pt x="22188" y="84496"/>
                  </a:lnTo>
                  <a:cubicBezTo>
                    <a:pt x="22188" y="84496"/>
                    <a:pt x="23380" y="30339"/>
                    <a:pt x="23538" y="25806"/>
                  </a:cubicBezTo>
                  <a:cubicBezTo>
                    <a:pt x="23574" y="24785"/>
                    <a:pt x="25122" y="24418"/>
                    <a:pt x="27718" y="24418"/>
                  </a:cubicBezTo>
                  <a:cubicBezTo>
                    <a:pt x="34381" y="24418"/>
                    <a:pt x="47941" y="26837"/>
                    <a:pt x="60528" y="26837"/>
                  </a:cubicBezTo>
                  <a:cubicBezTo>
                    <a:pt x="64811" y="26837"/>
                    <a:pt x="68981" y="26557"/>
                    <a:pt x="72728" y="25806"/>
                  </a:cubicBezTo>
                  <a:cubicBezTo>
                    <a:pt x="91775" y="21989"/>
                    <a:pt x="86913" y="2546"/>
                    <a:pt x="86913" y="2546"/>
                  </a:cubicBezTo>
                  <a:cubicBezTo>
                    <a:pt x="86913" y="2546"/>
                    <a:pt x="50418" y="0"/>
                    <a:pt x="26923" y="0"/>
                  </a:cubicBezTo>
                  <a:close/>
                </a:path>
              </a:pathLst>
            </a:custGeom>
            <a:solidFill>
              <a:srgbClr val="FD8860"/>
            </a:solidFill>
            <a:ln>
              <a:noFill/>
            </a:ln>
          </p:spPr>
          <p:txBody>
            <a:bodyPr spcFirstLastPara="1" wrap="square" lIns="91425" tIns="91425" rIns="91425" bIns="91425" anchor="ctr" anchorCtr="0">
              <a:noAutofit/>
            </a:bodyPr>
            <a:lstStyle/>
            <a:p>
              <a:endParaRPr/>
            </a:p>
          </p:txBody>
        </p:sp>
        <p:sp>
          <p:nvSpPr>
            <p:cNvPr id="1161" name="Google Shape;1161;p33"/>
            <p:cNvSpPr/>
            <p:nvPr/>
          </p:nvSpPr>
          <p:spPr>
            <a:xfrm>
              <a:off x="7262127" y="3321157"/>
              <a:ext cx="1585917" cy="1959392"/>
            </a:xfrm>
            <a:custGeom>
              <a:avLst/>
              <a:gdLst/>
              <a:ahLst/>
              <a:cxnLst/>
              <a:rect l="l" t="t" r="r" b="b"/>
              <a:pathLst>
                <a:path w="65874" h="81387" extrusionOk="0">
                  <a:moveTo>
                    <a:pt x="65258" y="0"/>
                  </a:moveTo>
                  <a:cubicBezTo>
                    <a:pt x="65227" y="7"/>
                    <a:pt x="65382" y="461"/>
                    <a:pt x="65513" y="1347"/>
                  </a:cubicBezTo>
                  <a:cubicBezTo>
                    <a:pt x="65650" y="2227"/>
                    <a:pt x="65717" y="3578"/>
                    <a:pt x="65307" y="5230"/>
                  </a:cubicBezTo>
                  <a:cubicBezTo>
                    <a:pt x="64915" y="6880"/>
                    <a:pt x="64046" y="8826"/>
                    <a:pt x="62500" y="10683"/>
                  </a:cubicBezTo>
                  <a:cubicBezTo>
                    <a:pt x="61680" y="11677"/>
                    <a:pt x="60738" y="12564"/>
                    <a:pt x="59696" y="13321"/>
                  </a:cubicBezTo>
                  <a:cubicBezTo>
                    <a:pt x="58591" y="14120"/>
                    <a:pt x="57309" y="14815"/>
                    <a:pt x="55908" y="15400"/>
                  </a:cubicBezTo>
                  <a:cubicBezTo>
                    <a:pt x="53101" y="16582"/>
                    <a:pt x="49798" y="17245"/>
                    <a:pt x="46233" y="17639"/>
                  </a:cubicBezTo>
                  <a:cubicBezTo>
                    <a:pt x="42662" y="18019"/>
                    <a:pt x="38821" y="18271"/>
                    <a:pt x="34783" y="18465"/>
                  </a:cubicBezTo>
                  <a:cubicBezTo>
                    <a:pt x="31589" y="18611"/>
                    <a:pt x="28268" y="18689"/>
                    <a:pt x="24843" y="18689"/>
                  </a:cubicBezTo>
                  <a:cubicBezTo>
                    <a:pt x="19601" y="18689"/>
                    <a:pt x="14118" y="18506"/>
                    <a:pt x="8477" y="18104"/>
                  </a:cubicBezTo>
                  <a:cubicBezTo>
                    <a:pt x="8164" y="18090"/>
                    <a:pt x="7848" y="18080"/>
                    <a:pt x="7532" y="18080"/>
                  </a:cubicBezTo>
                  <a:cubicBezTo>
                    <a:pt x="6665" y="18080"/>
                    <a:pt x="5793" y="18153"/>
                    <a:pt x="4947" y="18408"/>
                  </a:cubicBezTo>
                  <a:cubicBezTo>
                    <a:pt x="3796" y="18734"/>
                    <a:pt x="2734" y="19549"/>
                    <a:pt x="2238" y="20653"/>
                  </a:cubicBezTo>
                  <a:cubicBezTo>
                    <a:pt x="1720" y="21740"/>
                    <a:pt x="1621" y="22921"/>
                    <a:pt x="1567" y="24043"/>
                  </a:cubicBezTo>
                  <a:cubicBezTo>
                    <a:pt x="1531" y="25163"/>
                    <a:pt x="1497" y="26273"/>
                    <a:pt x="1462" y="27376"/>
                  </a:cubicBezTo>
                  <a:cubicBezTo>
                    <a:pt x="1330" y="31778"/>
                    <a:pt x="1203" y="36025"/>
                    <a:pt x="1082" y="40071"/>
                  </a:cubicBezTo>
                  <a:cubicBezTo>
                    <a:pt x="850" y="48159"/>
                    <a:pt x="641" y="55443"/>
                    <a:pt x="465" y="61572"/>
                  </a:cubicBezTo>
                  <a:cubicBezTo>
                    <a:pt x="306" y="67672"/>
                    <a:pt x="179" y="72620"/>
                    <a:pt x="89" y="76068"/>
                  </a:cubicBezTo>
                  <a:cubicBezTo>
                    <a:pt x="55" y="77760"/>
                    <a:pt x="29" y="79083"/>
                    <a:pt x="11" y="80012"/>
                  </a:cubicBezTo>
                  <a:cubicBezTo>
                    <a:pt x="7" y="80443"/>
                    <a:pt x="4" y="80782"/>
                    <a:pt x="1" y="81037"/>
                  </a:cubicBezTo>
                  <a:cubicBezTo>
                    <a:pt x="3" y="81267"/>
                    <a:pt x="7" y="81387"/>
                    <a:pt x="14" y="81387"/>
                  </a:cubicBezTo>
                  <a:cubicBezTo>
                    <a:pt x="22" y="81387"/>
                    <a:pt x="35" y="81269"/>
                    <a:pt x="50" y="81036"/>
                  </a:cubicBezTo>
                  <a:cubicBezTo>
                    <a:pt x="65" y="80782"/>
                    <a:pt x="81" y="80443"/>
                    <a:pt x="105" y="80010"/>
                  </a:cubicBezTo>
                  <a:cubicBezTo>
                    <a:pt x="145" y="79084"/>
                    <a:pt x="200" y="77762"/>
                    <a:pt x="270" y="76072"/>
                  </a:cubicBezTo>
                  <a:cubicBezTo>
                    <a:pt x="396" y="72625"/>
                    <a:pt x="574" y="67679"/>
                    <a:pt x="795" y="61580"/>
                  </a:cubicBezTo>
                  <a:cubicBezTo>
                    <a:pt x="1000" y="55453"/>
                    <a:pt x="1242" y="48169"/>
                    <a:pt x="1513" y="40083"/>
                  </a:cubicBezTo>
                  <a:cubicBezTo>
                    <a:pt x="1644" y="36036"/>
                    <a:pt x="1779" y="31791"/>
                    <a:pt x="1921" y="27389"/>
                  </a:cubicBezTo>
                  <a:cubicBezTo>
                    <a:pt x="1957" y="26290"/>
                    <a:pt x="1993" y="25179"/>
                    <a:pt x="2029" y="24062"/>
                  </a:cubicBezTo>
                  <a:cubicBezTo>
                    <a:pt x="2081" y="22959"/>
                    <a:pt x="2189" y="21834"/>
                    <a:pt x="2658" y="20854"/>
                  </a:cubicBezTo>
                  <a:cubicBezTo>
                    <a:pt x="3108" y="19866"/>
                    <a:pt x="4024" y="19162"/>
                    <a:pt x="5084" y="18854"/>
                  </a:cubicBezTo>
                  <a:cubicBezTo>
                    <a:pt x="5869" y="18617"/>
                    <a:pt x="6705" y="18547"/>
                    <a:pt x="7553" y="18547"/>
                  </a:cubicBezTo>
                  <a:cubicBezTo>
                    <a:pt x="7853" y="18547"/>
                    <a:pt x="8155" y="18556"/>
                    <a:pt x="8456" y="18569"/>
                  </a:cubicBezTo>
                  <a:cubicBezTo>
                    <a:pt x="13962" y="18962"/>
                    <a:pt x="19334" y="19141"/>
                    <a:pt x="24477" y="19141"/>
                  </a:cubicBezTo>
                  <a:cubicBezTo>
                    <a:pt x="28039" y="19141"/>
                    <a:pt x="31492" y="19055"/>
                    <a:pt x="34803" y="18894"/>
                  </a:cubicBezTo>
                  <a:cubicBezTo>
                    <a:pt x="38851" y="18687"/>
                    <a:pt x="42690" y="18422"/>
                    <a:pt x="46277" y="18022"/>
                  </a:cubicBezTo>
                  <a:cubicBezTo>
                    <a:pt x="49858" y="17611"/>
                    <a:pt x="53196" y="16923"/>
                    <a:pt x="56035" y="15704"/>
                  </a:cubicBezTo>
                  <a:cubicBezTo>
                    <a:pt x="57454" y="15099"/>
                    <a:pt x="58748" y="14386"/>
                    <a:pt x="59871" y="13560"/>
                  </a:cubicBezTo>
                  <a:cubicBezTo>
                    <a:pt x="60926" y="12779"/>
                    <a:pt x="61876" y="11868"/>
                    <a:pt x="62701" y="10849"/>
                  </a:cubicBezTo>
                  <a:cubicBezTo>
                    <a:pt x="64254" y="8943"/>
                    <a:pt x="65113" y="6953"/>
                    <a:pt x="65483" y="5271"/>
                  </a:cubicBezTo>
                  <a:cubicBezTo>
                    <a:pt x="65874" y="3586"/>
                    <a:pt x="65774" y="2216"/>
                    <a:pt x="65606" y="1333"/>
                  </a:cubicBezTo>
                  <a:cubicBezTo>
                    <a:pt x="65444" y="441"/>
                    <a:pt x="65258" y="0"/>
                    <a:pt x="65258"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62" name="Google Shape;1162;p33"/>
            <p:cNvSpPr/>
            <p:nvPr/>
          </p:nvSpPr>
          <p:spPr>
            <a:xfrm>
              <a:off x="8048580" y="1162961"/>
              <a:ext cx="549656" cy="787445"/>
            </a:xfrm>
            <a:custGeom>
              <a:avLst/>
              <a:gdLst/>
              <a:ahLst/>
              <a:cxnLst/>
              <a:rect l="l" t="t" r="r" b="b"/>
              <a:pathLst>
                <a:path w="22831" h="32708" extrusionOk="0">
                  <a:moveTo>
                    <a:pt x="12373" y="0"/>
                  </a:moveTo>
                  <a:cubicBezTo>
                    <a:pt x="12216" y="0"/>
                    <a:pt x="12056" y="2"/>
                    <a:pt x="11891" y="6"/>
                  </a:cubicBezTo>
                  <a:lnTo>
                    <a:pt x="5161" y="161"/>
                  </a:lnTo>
                  <a:cubicBezTo>
                    <a:pt x="5161" y="161"/>
                    <a:pt x="1261" y="161"/>
                    <a:pt x="1247" y="2039"/>
                  </a:cubicBezTo>
                  <a:cubicBezTo>
                    <a:pt x="1247" y="2039"/>
                    <a:pt x="1" y="24844"/>
                    <a:pt x="7195" y="25203"/>
                  </a:cubicBezTo>
                  <a:lnTo>
                    <a:pt x="11576" y="25209"/>
                  </a:lnTo>
                  <a:lnTo>
                    <a:pt x="11576" y="28438"/>
                  </a:lnTo>
                  <a:cubicBezTo>
                    <a:pt x="11575" y="29527"/>
                    <a:pt x="12136" y="30539"/>
                    <a:pt x="13062" y="31114"/>
                  </a:cubicBezTo>
                  <a:cubicBezTo>
                    <a:pt x="14255" y="31852"/>
                    <a:pt x="16022" y="32707"/>
                    <a:pt x="17809" y="32707"/>
                  </a:cubicBezTo>
                  <a:cubicBezTo>
                    <a:pt x="18979" y="32707"/>
                    <a:pt x="20158" y="32340"/>
                    <a:pt x="21191" y="31334"/>
                  </a:cubicBezTo>
                  <a:cubicBezTo>
                    <a:pt x="22334" y="30222"/>
                    <a:pt x="22830" y="28603"/>
                    <a:pt x="22704" y="27014"/>
                  </a:cubicBezTo>
                  <a:lnTo>
                    <a:pt x="21751" y="14875"/>
                  </a:lnTo>
                  <a:lnTo>
                    <a:pt x="18934" y="8142"/>
                  </a:lnTo>
                  <a:lnTo>
                    <a:pt x="18934" y="2979"/>
                  </a:lnTo>
                  <a:cubicBezTo>
                    <a:pt x="18934" y="2979"/>
                    <a:pt x="18636" y="0"/>
                    <a:pt x="12373" y="0"/>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1163" name="Google Shape;1163;p33"/>
            <p:cNvSpPr/>
            <p:nvPr/>
          </p:nvSpPr>
          <p:spPr>
            <a:xfrm>
              <a:off x="7963839" y="1838745"/>
              <a:ext cx="931462" cy="1486391"/>
            </a:xfrm>
            <a:custGeom>
              <a:avLst/>
              <a:gdLst/>
              <a:ahLst/>
              <a:cxnLst/>
              <a:rect l="l" t="t" r="r" b="b"/>
              <a:pathLst>
                <a:path w="38690" h="61740" extrusionOk="0">
                  <a:moveTo>
                    <a:pt x="23615" y="0"/>
                  </a:moveTo>
                  <a:cubicBezTo>
                    <a:pt x="19579" y="0"/>
                    <a:pt x="16556" y="959"/>
                    <a:pt x="15415" y="1737"/>
                  </a:cubicBezTo>
                  <a:cubicBezTo>
                    <a:pt x="11326" y="4521"/>
                    <a:pt x="8429" y="11607"/>
                    <a:pt x="8429" y="11607"/>
                  </a:cubicBezTo>
                  <a:cubicBezTo>
                    <a:pt x="8429" y="11607"/>
                    <a:pt x="0" y="17295"/>
                    <a:pt x="5106" y="25949"/>
                  </a:cubicBezTo>
                  <a:lnTo>
                    <a:pt x="1150" y="57753"/>
                  </a:lnTo>
                  <a:cubicBezTo>
                    <a:pt x="6204" y="60906"/>
                    <a:pt x="14837" y="61739"/>
                    <a:pt x="22550" y="61739"/>
                  </a:cubicBezTo>
                  <a:cubicBezTo>
                    <a:pt x="31198" y="61739"/>
                    <a:pt x="38690" y="60692"/>
                    <a:pt x="38690" y="60692"/>
                  </a:cubicBezTo>
                  <a:lnTo>
                    <a:pt x="36985" y="34641"/>
                  </a:lnTo>
                  <a:lnTo>
                    <a:pt x="35984" y="21323"/>
                  </a:lnTo>
                  <a:cubicBezTo>
                    <a:pt x="37096" y="15410"/>
                    <a:pt x="36538" y="11449"/>
                    <a:pt x="36538" y="11449"/>
                  </a:cubicBezTo>
                  <a:lnTo>
                    <a:pt x="36185" y="9286"/>
                  </a:lnTo>
                  <a:cubicBezTo>
                    <a:pt x="35413" y="4539"/>
                    <a:pt x="31637" y="798"/>
                    <a:pt x="26864" y="203"/>
                  </a:cubicBezTo>
                  <a:cubicBezTo>
                    <a:pt x="25726" y="62"/>
                    <a:pt x="24638" y="0"/>
                    <a:pt x="23615" y="0"/>
                  </a:cubicBezTo>
                  <a:close/>
                </a:path>
              </a:pathLst>
            </a:custGeom>
            <a:solidFill>
              <a:srgbClr val="DEB385"/>
            </a:solidFill>
            <a:ln>
              <a:noFill/>
            </a:ln>
          </p:spPr>
          <p:txBody>
            <a:bodyPr spcFirstLastPara="1" wrap="square" lIns="91425" tIns="91425" rIns="91425" bIns="91425" anchor="ctr" anchorCtr="0">
              <a:noAutofit/>
            </a:bodyPr>
            <a:lstStyle/>
            <a:p>
              <a:endParaRPr/>
            </a:p>
          </p:txBody>
        </p:sp>
        <p:sp>
          <p:nvSpPr>
            <p:cNvPr id="1164" name="Google Shape;1164;p33"/>
            <p:cNvSpPr/>
            <p:nvPr/>
          </p:nvSpPr>
          <p:spPr>
            <a:xfrm>
              <a:off x="7989551" y="1139850"/>
              <a:ext cx="621111" cy="548116"/>
            </a:xfrm>
            <a:custGeom>
              <a:avLst/>
              <a:gdLst/>
              <a:ahLst/>
              <a:cxnLst/>
              <a:rect l="l" t="t" r="r" b="b"/>
              <a:pathLst>
                <a:path w="25799" h="22767" extrusionOk="0">
                  <a:moveTo>
                    <a:pt x="14310" y="101"/>
                  </a:moveTo>
                  <a:cubicBezTo>
                    <a:pt x="10804" y="101"/>
                    <a:pt x="7306" y="488"/>
                    <a:pt x="3880" y="1255"/>
                  </a:cubicBezTo>
                  <a:cubicBezTo>
                    <a:pt x="2985" y="1454"/>
                    <a:pt x="2072" y="1691"/>
                    <a:pt x="1321" y="2218"/>
                  </a:cubicBezTo>
                  <a:cubicBezTo>
                    <a:pt x="568" y="2746"/>
                    <a:pt x="0" y="3624"/>
                    <a:pt x="90" y="4539"/>
                  </a:cubicBezTo>
                  <a:cubicBezTo>
                    <a:pt x="178" y="5437"/>
                    <a:pt x="903" y="6198"/>
                    <a:pt x="1764" y="6474"/>
                  </a:cubicBezTo>
                  <a:cubicBezTo>
                    <a:pt x="2066" y="6571"/>
                    <a:pt x="2380" y="6616"/>
                    <a:pt x="2696" y="6616"/>
                  </a:cubicBezTo>
                  <a:cubicBezTo>
                    <a:pt x="3265" y="6616"/>
                    <a:pt x="3839" y="6472"/>
                    <a:pt x="4358" y="6235"/>
                  </a:cubicBezTo>
                  <a:lnTo>
                    <a:pt x="4358" y="6235"/>
                  </a:lnTo>
                  <a:cubicBezTo>
                    <a:pt x="3666" y="6575"/>
                    <a:pt x="3667" y="7721"/>
                    <a:pt x="4290" y="8195"/>
                  </a:cubicBezTo>
                  <a:cubicBezTo>
                    <a:pt x="4550" y="8392"/>
                    <a:pt x="4866" y="8480"/>
                    <a:pt x="5189" y="8480"/>
                  </a:cubicBezTo>
                  <a:cubicBezTo>
                    <a:pt x="5654" y="8480"/>
                    <a:pt x="6134" y="8298"/>
                    <a:pt x="6492" y="7994"/>
                  </a:cubicBezTo>
                  <a:cubicBezTo>
                    <a:pt x="7100" y="7479"/>
                    <a:pt x="7415" y="6699"/>
                    <a:pt x="7609" y="5925"/>
                  </a:cubicBezTo>
                  <a:cubicBezTo>
                    <a:pt x="8494" y="9888"/>
                    <a:pt x="9423" y="13955"/>
                    <a:pt x="11692" y="17324"/>
                  </a:cubicBezTo>
                  <a:cubicBezTo>
                    <a:pt x="13746" y="20377"/>
                    <a:pt x="17179" y="22767"/>
                    <a:pt x="20797" y="22767"/>
                  </a:cubicBezTo>
                  <a:cubicBezTo>
                    <a:pt x="21171" y="22767"/>
                    <a:pt x="21547" y="22741"/>
                    <a:pt x="21923" y="22688"/>
                  </a:cubicBezTo>
                  <a:lnTo>
                    <a:pt x="25178" y="21862"/>
                  </a:lnTo>
                  <a:cubicBezTo>
                    <a:pt x="25798" y="15739"/>
                    <a:pt x="25308" y="12223"/>
                    <a:pt x="24791" y="6088"/>
                  </a:cubicBezTo>
                  <a:cubicBezTo>
                    <a:pt x="24590" y="3717"/>
                    <a:pt x="24067" y="2435"/>
                    <a:pt x="22309" y="959"/>
                  </a:cubicBezTo>
                  <a:cubicBezTo>
                    <a:pt x="21169" y="1"/>
                    <a:pt x="18937" y="303"/>
                    <a:pt x="17451" y="205"/>
                  </a:cubicBezTo>
                  <a:cubicBezTo>
                    <a:pt x="16404" y="136"/>
                    <a:pt x="15357" y="101"/>
                    <a:pt x="14310" y="101"/>
                  </a:cubicBez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65" name="Google Shape;1165;p33"/>
            <p:cNvSpPr/>
            <p:nvPr/>
          </p:nvSpPr>
          <p:spPr>
            <a:xfrm>
              <a:off x="8213970" y="1463262"/>
              <a:ext cx="146304" cy="158269"/>
            </a:xfrm>
            <a:custGeom>
              <a:avLst/>
              <a:gdLst/>
              <a:ahLst/>
              <a:cxnLst/>
              <a:rect l="l" t="t" r="r" b="b"/>
              <a:pathLst>
                <a:path w="6077" h="6574" extrusionOk="0">
                  <a:moveTo>
                    <a:pt x="233" y="491"/>
                  </a:moveTo>
                  <a:cubicBezTo>
                    <a:pt x="166" y="511"/>
                    <a:pt x="99" y="531"/>
                    <a:pt x="33" y="551"/>
                  </a:cubicBezTo>
                  <a:lnTo>
                    <a:pt x="0" y="824"/>
                  </a:lnTo>
                  <a:lnTo>
                    <a:pt x="233" y="491"/>
                  </a:lnTo>
                  <a:close/>
                  <a:moveTo>
                    <a:pt x="2848" y="0"/>
                  </a:moveTo>
                  <a:cubicBezTo>
                    <a:pt x="2014" y="0"/>
                    <a:pt x="1181" y="214"/>
                    <a:pt x="367" y="452"/>
                  </a:cubicBezTo>
                  <a:lnTo>
                    <a:pt x="367" y="452"/>
                  </a:lnTo>
                  <a:lnTo>
                    <a:pt x="374" y="290"/>
                  </a:lnTo>
                  <a:lnTo>
                    <a:pt x="233" y="491"/>
                  </a:lnTo>
                  <a:lnTo>
                    <a:pt x="233" y="491"/>
                  </a:lnTo>
                  <a:cubicBezTo>
                    <a:pt x="277" y="478"/>
                    <a:pt x="322" y="465"/>
                    <a:pt x="367" y="452"/>
                  </a:cubicBezTo>
                  <a:lnTo>
                    <a:pt x="367" y="452"/>
                  </a:lnTo>
                  <a:lnTo>
                    <a:pt x="242" y="3261"/>
                  </a:lnTo>
                  <a:cubicBezTo>
                    <a:pt x="195" y="4305"/>
                    <a:pt x="216" y="5513"/>
                    <a:pt x="1026" y="6173"/>
                  </a:cubicBezTo>
                  <a:cubicBezTo>
                    <a:pt x="1365" y="6450"/>
                    <a:pt x="1794" y="6573"/>
                    <a:pt x="2232" y="6573"/>
                  </a:cubicBezTo>
                  <a:cubicBezTo>
                    <a:pt x="2611" y="6573"/>
                    <a:pt x="2997" y="6481"/>
                    <a:pt x="3338" y="6315"/>
                  </a:cubicBezTo>
                  <a:cubicBezTo>
                    <a:pt x="4071" y="5959"/>
                    <a:pt x="4626" y="5319"/>
                    <a:pt x="5095" y="4653"/>
                  </a:cubicBezTo>
                  <a:cubicBezTo>
                    <a:pt x="5616" y="3915"/>
                    <a:pt x="6076" y="3044"/>
                    <a:pt x="5941" y="2153"/>
                  </a:cubicBezTo>
                  <a:cubicBezTo>
                    <a:pt x="5766" y="1000"/>
                    <a:pt x="4615" y="201"/>
                    <a:pt x="3460" y="41"/>
                  </a:cubicBezTo>
                  <a:cubicBezTo>
                    <a:pt x="3256" y="13"/>
                    <a:pt x="3052" y="0"/>
                    <a:pt x="2848" y="0"/>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1166" name="Google Shape;1166;p33"/>
            <p:cNvSpPr/>
            <p:nvPr/>
          </p:nvSpPr>
          <p:spPr>
            <a:xfrm>
              <a:off x="8251501" y="1490176"/>
              <a:ext cx="50148" cy="82264"/>
            </a:xfrm>
            <a:custGeom>
              <a:avLst/>
              <a:gdLst/>
              <a:ahLst/>
              <a:cxnLst/>
              <a:rect l="l" t="t" r="r" b="b"/>
              <a:pathLst>
                <a:path w="2083" h="3417" extrusionOk="0">
                  <a:moveTo>
                    <a:pt x="1346" y="1"/>
                  </a:moveTo>
                  <a:cubicBezTo>
                    <a:pt x="1241" y="1"/>
                    <a:pt x="807" y="384"/>
                    <a:pt x="212" y="986"/>
                  </a:cubicBezTo>
                  <a:lnTo>
                    <a:pt x="212" y="986"/>
                  </a:lnTo>
                  <a:cubicBezTo>
                    <a:pt x="148" y="1036"/>
                    <a:pt x="91" y="1094"/>
                    <a:pt x="45" y="1159"/>
                  </a:cubicBezTo>
                  <a:lnTo>
                    <a:pt x="366" y="1433"/>
                  </a:lnTo>
                  <a:cubicBezTo>
                    <a:pt x="370" y="1428"/>
                    <a:pt x="375" y="1423"/>
                    <a:pt x="379" y="1418"/>
                  </a:cubicBezTo>
                  <a:lnTo>
                    <a:pt x="379" y="1418"/>
                  </a:lnTo>
                  <a:cubicBezTo>
                    <a:pt x="480" y="1303"/>
                    <a:pt x="657" y="1235"/>
                    <a:pt x="840" y="1235"/>
                  </a:cubicBezTo>
                  <a:cubicBezTo>
                    <a:pt x="1025" y="1235"/>
                    <a:pt x="1217" y="1305"/>
                    <a:pt x="1343" y="1467"/>
                  </a:cubicBezTo>
                  <a:cubicBezTo>
                    <a:pt x="1570" y="1734"/>
                    <a:pt x="1599" y="2109"/>
                    <a:pt x="1467" y="2395"/>
                  </a:cubicBezTo>
                  <a:cubicBezTo>
                    <a:pt x="1341" y="2692"/>
                    <a:pt x="1103" y="2901"/>
                    <a:pt x="871" y="3019"/>
                  </a:cubicBezTo>
                  <a:cubicBezTo>
                    <a:pt x="396" y="3252"/>
                    <a:pt x="14" y="3218"/>
                    <a:pt x="10" y="3293"/>
                  </a:cubicBezTo>
                  <a:cubicBezTo>
                    <a:pt x="1" y="3326"/>
                    <a:pt x="165" y="3416"/>
                    <a:pt x="461" y="3416"/>
                  </a:cubicBezTo>
                  <a:cubicBezTo>
                    <a:pt x="610" y="3416"/>
                    <a:pt x="792" y="3393"/>
                    <a:pt x="1002" y="3329"/>
                  </a:cubicBezTo>
                  <a:cubicBezTo>
                    <a:pt x="1376" y="3203"/>
                    <a:pt x="1686" y="2934"/>
                    <a:pt x="1865" y="2583"/>
                  </a:cubicBezTo>
                  <a:cubicBezTo>
                    <a:pt x="2083" y="2186"/>
                    <a:pt x="2073" y="1577"/>
                    <a:pt x="1705" y="1157"/>
                  </a:cubicBezTo>
                  <a:cubicBezTo>
                    <a:pt x="1492" y="898"/>
                    <a:pt x="1190" y="778"/>
                    <a:pt x="894" y="772"/>
                  </a:cubicBezTo>
                  <a:lnTo>
                    <a:pt x="894" y="772"/>
                  </a:lnTo>
                  <a:cubicBezTo>
                    <a:pt x="1229" y="335"/>
                    <a:pt x="1409" y="47"/>
                    <a:pt x="1362" y="6"/>
                  </a:cubicBezTo>
                  <a:cubicBezTo>
                    <a:pt x="1358" y="2"/>
                    <a:pt x="1353" y="1"/>
                    <a:pt x="1346" y="1"/>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67" name="Google Shape;1167;p33"/>
            <p:cNvSpPr/>
            <p:nvPr/>
          </p:nvSpPr>
          <p:spPr>
            <a:xfrm>
              <a:off x="8098871" y="1445206"/>
              <a:ext cx="12110" cy="31418"/>
            </a:xfrm>
            <a:custGeom>
              <a:avLst/>
              <a:gdLst/>
              <a:ahLst/>
              <a:cxnLst/>
              <a:rect l="l" t="t" r="r" b="b"/>
              <a:pathLst>
                <a:path w="503" h="1305" extrusionOk="0">
                  <a:moveTo>
                    <a:pt x="232" y="1"/>
                  </a:moveTo>
                  <a:cubicBezTo>
                    <a:pt x="231" y="1"/>
                    <a:pt x="230" y="1"/>
                    <a:pt x="229" y="1"/>
                  </a:cubicBezTo>
                  <a:cubicBezTo>
                    <a:pt x="96" y="6"/>
                    <a:pt x="0" y="301"/>
                    <a:pt x="13" y="661"/>
                  </a:cubicBezTo>
                  <a:cubicBezTo>
                    <a:pt x="28" y="1019"/>
                    <a:pt x="143" y="1304"/>
                    <a:pt x="273" y="1304"/>
                  </a:cubicBezTo>
                  <a:cubicBezTo>
                    <a:pt x="274" y="1304"/>
                    <a:pt x="275" y="1304"/>
                    <a:pt x="276" y="1304"/>
                  </a:cubicBezTo>
                  <a:cubicBezTo>
                    <a:pt x="408" y="1299"/>
                    <a:pt x="503" y="1004"/>
                    <a:pt x="490" y="644"/>
                  </a:cubicBezTo>
                  <a:cubicBezTo>
                    <a:pt x="477" y="287"/>
                    <a:pt x="361" y="1"/>
                    <a:pt x="232" y="1"/>
                  </a:cubicBezTo>
                  <a:close/>
                </a:path>
              </a:pathLst>
            </a:custGeom>
            <a:solidFill>
              <a:srgbClr val="46365C"/>
            </a:solidFill>
            <a:ln>
              <a:noFill/>
            </a:ln>
          </p:spPr>
          <p:txBody>
            <a:bodyPr spcFirstLastPara="1" wrap="square" lIns="91425" tIns="91425" rIns="91425" bIns="91425" anchor="ctr" anchorCtr="0">
              <a:noAutofit/>
            </a:bodyPr>
            <a:lstStyle/>
            <a:p>
              <a:endParaRPr/>
            </a:p>
          </p:txBody>
        </p:sp>
        <p:sp>
          <p:nvSpPr>
            <p:cNvPr id="1168" name="Google Shape;1168;p33"/>
            <p:cNvSpPr/>
            <p:nvPr/>
          </p:nvSpPr>
          <p:spPr>
            <a:xfrm>
              <a:off x="6952413" y="2438817"/>
              <a:ext cx="396274" cy="492165"/>
            </a:xfrm>
            <a:custGeom>
              <a:avLst/>
              <a:gdLst/>
              <a:ahLst/>
              <a:cxnLst/>
              <a:rect l="l" t="t" r="r" b="b"/>
              <a:pathLst>
                <a:path w="16460" h="20443" extrusionOk="0">
                  <a:moveTo>
                    <a:pt x="11150" y="1"/>
                  </a:moveTo>
                  <a:cubicBezTo>
                    <a:pt x="11143" y="1"/>
                    <a:pt x="11136" y="1"/>
                    <a:pt x="11129" y="3"/>
                  </a:cubicBezTo>
                  <a:cubicBezTo>
                    <a:pt x="10345" y="154"/>
                    <a:pt x="9618" y="2705"/>
                    <a:pt x="11246" y="5373"/>
                  </a:cubicBezTo>
                  <a:cubicBezTo>
                    <a:pt x="11246" y="5373"/>
                    <a:pt x="4667" y="3012"/>
                    <a:pt x="2095" y="3012"/>
                  </a:cubicBezTo>
                  <a:cubicBezTo>
                    <a:pt x="1508" y="3012"/>
                    <a:pt x="1130" y="3135"/>
                    <a:pt x="1086" y="3437"/>
                  </a:cubicBezTo>
                  <a:cubicBezTo>
                    <a:pt x="851" y="5063"/>
                    <a:pt x="8330" y="7700"/>
                    <a:pt x="8330" y="7700"/>
                  </a:cubicBezTo>
                  <a:cubicBezTo>
                    <a:pt x="8330" y="7700"/>
                    <a:pt x="4347" y="6646"/>
                    <a:pt x="2039" y="6646"/>
                  </a:cubicBezTo>
                  <a:cubicBezTo>
                    <a:pt x="1198" y="6646"/>
                    <a:pt x="580" y="6786"/>
                    <a:pt x="458" y="7168"/>
                  </a:cubicBezTo>
                  <a:cubicBezTo>
                    <a:pt x="0" y="8598"/>
                    <a:pt x="6591" y="10781"/>
                    <a:pt x="6591" y="10781"/>
                  </a:cubicBezTo>
                  <a:cubicBezTo>
                    <a:pt x="6591" y="10781"/>
                    <a:pt x="2675" y="9713"/>
                    <a:pt x="985" y="9713"/>
                  </a:cubicBezTo>
                  <a:cubicBezTo>
                    <a:pt x="458" y="9713"/>
                    <a:pt x="148" y="9817"/>
                    <a:pt x="239" y="10089"/>
                  </a:cubicBezTo>
                  <a:cubicBezTo>
                    <a:pt x="622" y="11234"/>
                    <a:pt x="5023" y="13405"/>
                    <a:pt x="5023" y="13405"/>
                  </a:cubicBezTo>
                  <a:cubicBezTo>
                    <a:pt x="5023" y="13405"/>
                    <a:pt x="2544" y="12555"/>
                    <a:pt x="1377" y="12555"/>
                  </a:cubicBezTo>
                  <a:cubicBezTo>
                    <a:pt x="954" y="12555"/>
                    <a:pt x="703" y="12666"/>
                    <a:pt x="805" y="12971"/>
                  </a:cubicBezTo>
                  <a:cubicBezTo>
                    <a:pt x="1189" y="14116"/>
                    <a:pt x="9577" y="20355"/>
                    <a:pt x="9577" y="20355"/>
                  </a:cubicBezTo>
                  <a:cubicBezTo>
                    <a:pt x="9684" y="20414"/>
                    <a:pt x="9796" y="20442"/>
                    <a:pt x="9912" y="20442"/>
                  </a:cubicBezTo>
                  <a:cubicBezTo>
                    <a:pt x="12313" y="20442"/>
                    <a:pt x="16460" y="8347"/>
                    <a:pt x="16460" y="8347"/>
                  </a:cubicBezTo>
                  <a:cubicBezTo>
                    <a:pt x="16460" y="8347"/>
                    <a:pt x="11992" y="1"/>
                    <a:pt x="11150" y="1"/>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1169" name="Google Shape;1169;p33"/>
            <p:cNvSpPr/>
            <p:nvPr/>
          </p:nvSpPr>
          <p:spPr>
            <a:xfrm>
              <a:off x="7182610" y="2068244"/>
              <a:ext cx="1340159" cy="1202691"/>
            </a:xfrm>
            <a:custGeom>
              <a:avLst/>
              <a:gdLst/>
              <a:ahLst/>
              <a:cxnLst/>
              <a:rect l="l" t="t" r="r" b="b"/>
              <a:pathLst>
                <a:path w="55666" h="49956" extrusionOk="0">
                  <a:moveTo>
                    <a:pt x="42815" y="1"/>
                  </a:moveTo>
                  <a:cubicBezTo>
                    <a:pt x="42815" y="1"/>
                    <a:pt x="36357" y="33165"/>
                    <a:pt x="30752" y="33165"/>
                  </a:cubicBezTo>
                  <a:cubicBezTo>
                    <a:pt x="30604" y="33165"/>
                    <a:pt x="30456" y="33142"/>
                    <a:pt x="30309" y="33094"/>
                  </a:cubicBezTo>
                  <a:cubicBezTo>
                    <a:pt x="17778" y="29029"/>
                    <a:pt x="6898" y="23741"/>
                    <a:pt x="6898" y="23741"/>
                  </a:cubicBezTo>
                  <a:lnTo>
                    <a:pt x="1" y="35885"/>
                  </a:lnTo>
                  <a:cubicBezTo>
                    <a:pt x="1" y="35885"/>
                    <a:pt x="17788" y="44603"/>
                    <a:pt x="22268" y="46718"/>
                  </a:cubicBezTo>
                  <a:cubicBezTo>
                    <a:pt x="24397" y="47723"/>
                    <a:pt x="29382" y="49956"/>
                    <a:pt x="34658" y="49956"/>
                  </a:cubicBezTo>
                  <a:cubicBezTo>
                    <a:pt x="40491" y="49956"/>
                    <a:pt x="46680" y="47228"/>
                    <a:pt x="49766" y="37098"/>
                  </a:cubicBezTo>
                  <a:cubicBezTo>
                    <a:pt x="55666" y="17739"/>
                    <a:pt x="55290" y="4367"/>
                    <a:pt x="55290" y="4367"/>
                  </a:cubicBezTo>
                  <a:lnTo>
                    <a:pt x="42815" y="1"/>
                  </a:lnTo>
                  <a:close/>
                </a:path>
              </a:pathLst>
            </a:custGeom>
            <a:solidFill>
              <a:srgbClr val="DEB385"/>
            </a:solidFill>
            <a:ln>
              <a:noFill/>
            </a:ln>
          </p:spPr>
          <p:txBody>
            <a:bodyPr spcFirstLastPara="1" wrap="square" lIns="91425" tIns="91425" rIns="91425" bIns="91425" anchor="ctr" anchorCtr="0">
              <a:noAutofit/>
            </a:bodyPr>
            <a:lstStyle/>
            <a:p>
              <a:endParaRPr/>
            </a:p>
          </p:txBody>
        </p:sp>
        <p:sp>
          <p:nvSpPr>
            <p:cNvPr id="1170" name="Google Shape;1170;p33"/>
            <p:cNvSpPr/>
            <p:nvPr/>
          </p:nvSpPr>
          <p:spPr>
            <a:xfrm>
              <a:off x="7275536" y="2700574"/>
              <a:ext cx="168043" cy="277753"/>
            </a:xfrm>
            <a:custGeom>
              <a:avLst/>
              <a:gdLst/>
              <a:ahLst/>
              <a:cxnLst/>
              <a:rect l="l" t="t" r="r" b="b"/>
              <a:pathLst>
                <a:path w="6980" h="11537" extrusionOk="0">
                  <a:moveTo>
                    <a:pt x="6920" y="0"/>
                  </a:moveTo>
                  <a:cubicBezTo>
                    <a:pt x="6772" y="0"/>
                    <a:pt x="5416" y="2647"/>
                    <a:pt x="3556" y="5790"/>
                  </a:cubicBezTo>
                  <a:cubicBezTo>
                    <a:pt x="1681" y="8972"/>
                    <a:pt x="1" y="11456"/>
                    <a:pt x="112" y="11534"/>
                  </a:cubicBezTo>
                  <a:cubicBezTo>
                    <a:pt x="113" y="11536"/>
                    <a:pt x="115" y="11536"/>
                    <a:pt x="117" y="11536"/>
                  </a:cubicBezTo>
                  <a:cubicBezTo>
                    <a:pt x="191" y="11536"/>
                    <a:pt x="670" y="10967"/>
                    <a:pt x="1364" y="10011"/>
                  </a:cubicBezTo>
                  <a:cubicBezTo>
                    <a:pt x="2078" y="9026"/>
                    <a:pt x="3013" y="7627"/>
                    <a:pt x="3957" y="6027"/>
                  </a:cubicBezTo>
                  <a:cubicBezTo>
                    <a:pt x="4901" y="4428"/>
                    <a:pt x="5675" y="2934"/>
                    <a:pt x="6193" y="1833"/>
                  </a:cubicBezTo>
                  <a:cubicBezTo>
                    <a:pt x="6710" y="731"/>
                    <a:pt x="6980" y="27"/>
                    <a:pt x="6924" y="1"/>
                  </a:cubicBezTo>
                  <a:cubicBezTo>
                    <a:pt x="6923" y="1"/>
                    <a:pt x="6921" y="0"/>
                    <a:pt x="6920" y="0"/>
                  </a:cubicBezTo>
                  <a:close/>
                </a:path>
              </a:pathLst>
            </a:custGeom>
            <a:solidFill>
              <a:srgbClr val="B27940"/>
            </a:solidFill>
            <a:ln>
              <a:noFill/>
            </a:ln>
          </p:spPr>
          <p:txBody>
            <a:bodyPr spcFirstLastPara="1" wrap="square" lIns="91425" tIns="91425" rIns="91425" bIns="91425" anchor="ctr" anchorCtr="0">
              <a:noAutofit/>
            </a:bodyPr>
            <a:lstStyle/>
            <a:p>
              <a:endParaRPr/>
            </a:p>
          </p:txBody>
        </p:sp>
        <p:sp>
          <p:nvSpPr>
            <p:cNvPr id="1171" name="Google Shape;1171;p33"/>
            <p:cNvSpPr/>
            <p:nvPr/>
          </p:nvSpPr>
          <p:spPr>
            <a:xfrm>
              <a:off x="7338562" y="2690656"/>
              <a:ext cx="49715" cy="43744"/>
            </a:xfrm>
            <a:custGeom>
              <a:avLst/>
              <a:gdLst/>
              <a:ahLst/>
              <a:cxnLst/>
              <a:rect l="l" t="t" r="r" b="b"/>
              <a:pathLst>
                <a:path w="2065" h="1817" extrusionOk="0">
                  <a:moveTo>
                    <a:pt x="829" y="329"/>
                  </a:moveTo>
                  <a:cubicBezTo>
                    <a:pt x="857" y="329"/>
                    <a:pt x="887" y="330"/>
                    <a:pt x="918" y="333"/>
                  </a:cubicBezTo>
                  <a:cubicBezTo>
                    <a:pt x="1109" y="351"/>
                    <a:pt x="1347" y="456"/>
                    <a:pt x="1436" y="639"/>
                  </a:cubicBezTo>
                  <a:cubicBezTo>
                    <a:pt x="1535" y="817"/>
                    <a:pt x="1454" y="1067"/>
                    <a:pt x="1227" y="1235"/>
                  </a:cubicBezTo>
                  <a:cubicBezTo>
                    <a:pt x="1109" y="1319"/>
                    <a:pt x="982" y="1360"/>
                    <a:pt x="868" y="1360"/>
                  </a:cubicBezTo>
                  <a:cubicBezTo>
                    <a:pt x="760" y="1360"/>
                    <a:pt x="665" y="1323"/>
                    <a:pt x="600" y="1251"/>
                  </a:cubicBezTo>
                  <a:cubicBezTo>
                    <a:pt x="456" y="1112"/>
                    <a:pt x="441" y="851"/>
                    <a:pt x="493" y="668"/>
                  </a:cubicBezTo>
                  <a:cubicBezTo>
                    <a:pt x="533" y="518"/>
                    <a:pt x="602" y="416"/>
                    <a:pt x="672" y="345"/>
                  </a:cubicBezTo>
                  <a:lnTo>
                    <a:pt x="672" y="345"/>
                  </a:lnTo>
                  <a:cubicBezTo>
                    <a:pt x="719" y="335"/>
                    <a:pt x="772" y="329"/>
                    <a:pt x="829" y="329"/>
                  </a:cubicBezTo>
                  <a:close/>
                  <a:moveTo>
                    <a:pt x="991" y="1"/>
                  </a:moveTo>
                  <a:cubicBezTo>
                    <a:pt x="965" y="1"/>
                    <a:pt x="939" y="2"/>
                    <a:pt x="915" y="4"/>
                  </a:cubicBezTo>
                  <a:cubicBezTo>
                    <a:pt x="634" y="28"/>
                    <a:pt x="428" y="162"/>
                    <a:pt x="338" y="289"/>
                  </a:cubicBezTo>
                  <a:cubicBezTo>
                    <a:pt x="310" y="328"/>
                    <a:pt x="291" y="363"/>
                    <a:pt x="279" y="394"/>
                  </a:cubicBezTo>
                  <a:lnTo>
                    <a:pt x="279" y="394"/>
                  </a:lnTo>
                  <a:cubicBezTo>
                    <a:pt x="245" y="439"/>
                    <a:pt x="214" y="491"/>
                    <a:pt x="186" y="547"/>
                  </a:cubicBezTo>
                  <a:cubicBezTo>
                    <a:pt x="74" y="791"/>
                    <a:pt x="0" y="1184"/>
                    <a:pt x="278" y="1537"/>
                  </a:cubicBezTo>
                  <a:cubicBezTo>
                    <a:pt x="424" y="1729"/>
                    <a:pt x="660" y="1816"/>
                    <a:pt x="900" y="1816"/>
                  </a:cubicBezTo>
                  <a:cubicBezTo>
                    <a:pt x="1117" y="1816"/>
                    <a:pt x="1339" y="1745"/>
                    <a:pt x="1503" y="1614"/>
                  </a:cubicBezTo>
                  <a:cubicBezTo>
                    <a:pt x="1872" y="1370"/>
                    <a:pt x="2064" y="805"/>
                    <a:pt x="1811" y="426"/>
                  </a:cubicBezTo>
                  <a:cubicBezTo>
                    <a:pt x="1593" y="90"/>
                    <a:pt x="1253" y="1"/>
                    <a:pt x="991" y="1"/>
                  </a:cubicBezTo>
                  <a:close/>
                </a:path>
              </a:pathLst>
            </a:custGeom>
            <a:solidFill>
              <a:srgbClr val="B27940"/>
            </a:solidFill>
            <a:ln>
              <a:noFill/>
            </a:ln>
          </p:spPr>
          <p:txBody>
            <a:bodyPr spcFirstLastPara="1" wrap="square" lIns="91425" tIns="91425" rIns="91425" bIns="91425" anchor="ctr" anchorCtr="0">
              <a:noAutofit/>
            </a:bodyPr>
            <a:lstStyle/>
            <a:p>
              <a:endParaRPr/>
            </a:p>
          </p:txBody>
        </p:sp>
        <p:sp>
          <p:nvSpPr>
            <p:cNvPr id="1172" name="Google Shape;1172;p33"/>
            <p:cNvSpPr/>
            <p:nvPr/>
          </p:nvSpPr>
          <p:spPr>
            <a:xfrm>
              <a:off x="7661733" y="3987576"/>
              <a:ext cx="57130" cy="1382699"/>
            </a:xfrm>
            <a:custGeom>
              <a:avLst/>
              <a:gdLst/>
              <a:ahLst/>
              <a:cxnLst/>
              <a:rect l="l" t="t" r="r" b="b"/>
              <a:pathLst>
                <a:path w="2373" h="57433" extrusionOk="0">
                  <a:moveTo>
                    <a:pt x="0" y="1"/>
                  </a:moveTo>
                  <a:lnTo>
                    <a:pt x="520" y="57433"/>
                  </a:lnTo>
                  <a:lnTo>
                    <a:pt x="2164" y="57349"/>
                  </a:lnTo>
                  <a:lnTo>
                    <a:pt x="2373" y="90"/>
                  </a:lnTo>
                  <a:lnTo>
                    <a:pt x="0"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3" name="Google Shape;1173;p33"/>
            <p:cNvSpPr/>
            <p:nvPr/>
          </p:nvSpPr>
          <p:spPr>
            <a:xfrm>
              <a:off x="8406298" y="4037145"/>
              <a:ext cx="153671" cy="1380509"/>
            </a:xfrm>
            <a:custGeom>
              <a:avLst/>
              <a:gdLst/>
              <a:ahLst/>
              <a:cxnLst/>
              <a:rect l="l" t="t" r="r" b="b"/>
              <a:pathLst>
                <a:path w="6383" h="57342" extrusionOk="0">
                  <a:moveTo>
                    <a:pt x="4024" y="1"/>
                  </a:moveTo>
                  <a:lnTo>
                    <a:pt x="1" y="57294"/>
                  </a:lnTo>
                  <a:lnTo>
                    <a:pt x="1645" y="57341"/>
                  </a:lnTo>
                  <a:lnTo>
                    <a:pt x="6382" y="277"/>
                  </a:lnTo>
                  <a:lnTo>
                    <a:pt x="4024"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4" name="Google Shape;1174;p33"/>
            <p:cNvSpPr/>
            <p:nvPr/>
          </p:nvSpPr>
          <p:spPr>
            <a:xfrm>
              <a:off x="8884988" y="4039383"/>
              <a:ext cx="113923" cy="1381568"/>
            </a:xfrm>
            <a:custGeom>
              <a:avLst/>
              <a:gdLst/>
              <a:ahLst/>
              <a:cxnLst/>
              <a:rect l="l" t="t" r="r" b="b"/>
              <a:pathLst>
                <a:path w="4732" h="57386" extrusionOk="0">
                  <a:moveTo>
                    <a:pt x="2365" y="1"/>
                  </a:moveTo>
                  <a:lnTo>
                    <a:pt x="1" y="57385"/>
                  </a:lnTo>
                  <a:lnTo>
                    <a:pt x="1645" y="57385"/>
                  </a:lnTo>
                  <a:lnTo>
                    <a:pt x="4731" y="208"/>
                  </a:lnTo>
                  <a:lnTo>
                    <a:pt x="2365"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5" name="Google Shape;1175;p33"/>
            <p:cNvSpPr/>
            <p:nvPr/>
          </p:nvSpPr>
          <p:spPr>
            <a:xfrm>
              <a:off x="8117890" y="4025324"/>
              <a:ext cx="153647" cy="1380485"/>
            </a:xfrm>
            <a:custGeom>
              <a:avLst/>
              <a:gdLst/>
              <a:ahLst/>
              <a:cxnLst/>
              <a:rect l="l" t="t" r="r" b="b"/>
              <a:pathLst>
                <a:path w="6382" h="57341" extrusionOk="0">
                  <a:moveTo>
                    <a:pt x="4024" y="0"/>
                  </a:moveTo>
                  <a:lnTo>
                    <a:pt x="0" y="57293"/>
                  </a:lnTo>
                  <a:lnTo>
                    <a:pt x="1645" y="57341"/>
                  </a:lnTo>
                  <a:lnTo>
                    <a:pt x="6382" y="276"/>
                  </a:lnTo>
                  <a:lnTo>
                    <a:pt x="4024" y="0"/>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6" name="Google Shape;1176;p33"/>
            <p:cNvSpPr/>
            <p:nvPr/>
          </p:nvSpPr>
          <p:spPr>
            <a:xfrm>
              <a:off x="7628896" y="3886031"/>
              <a:ext cx="1442261" cy="181814"/>
            </a:xfrm>
            <a:custGeom>
              <a:avLst/>
              <a:gdLst/>
              <a:ahLst/>
              <a:cxnLst/>
              <a:rect l="l" t="t" r="r" b="b"/>
              <a:pathLst>
                <a:path w="59907" h="7552" extrusionOk="0">
                  <a:moveTo>
                    <a:pt x="1" y="1"/>
                  </a:moveTo>
                  <a:lnTo>
                    <a:pt x="566" y="6539"/>
                  </a:lnTo>
                  <a:lnTo>
                    <a:pt x="58921" y="7551"/>
                  </a:lnTo>
                  <a:lnTo>
                    <a:pt x="59907" y="923"/>
                  </a:lnTo>
                  <a:lnTo>
                    <a:pt x="1"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7" name="Google Shape;1177;p33"/>
            <p:cNvSpPr/>
            <p:nvPr/>
          </p:nvSpPr>
          <p:spPr>
            <a:xfrm>
              <a:off x="7690309" y="4676047"/>
              <a:ext cx="1233362" cy="39507"/>
            </a:xfrm>
            <a:custGeom>
              <a:avLst/>
              <a:gdLst/>
              <a:ahLst/>
              <a:cxnLst/>
              <a:rect l="l" t="t" r="r" b="b"/>
              <a:pathLst>
                <a:path w="51230" h="1641" extrusionOk="0">
                  <a:moveTo>
                    <a:pt x="0" y="1"/>
                  </a:moveTo>
                  <a:lnTo>
                    <a:pt x="0" y="1157"/>
                  </a:lnTo>
                  <a:lnTo>
                    <a:pt x="51229" y="1640"/>
                  </a:lnTo>
                  <a:lnTo>
                    <a:pt x="51229" y="105"/>
                  </a:lnTo>
                  <a:lnTo>
                    <a:pt x="0"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8" name="Google Shape;1178;p33"/>
            <p:cNvSpPr/>
            <p:nvPr/>
          </p:nvSpPr>
          <p:spPr>
            <a:xfrm>
              <a:off x="7605279" y="1947560"/>
              <a:ext cx="1577177" cy="2008987"/>
            </a:xfrm>
            <a:custGeom>
              <a:avLst/>
              <a:gdLst/>
              <a:ahLst/>
              <a:cxnLst/>
              <a:rect l="l" t="t" r="r" b="b"/>
              <a:pathLst>
                <a:path w="65511" h="83447" extrusionOk="0">
                  <a:moveTo>
                    <a:pt x="39655" y="1"/>
                  </a:moveTo>
                  <a:lnTo>
                    <a:pt x="39655" y="52627"/>
                  </a:lnTo>
                  <a:lnTo>
                    <a:pt x="0" y="51291"/>
                  </a:lnTo>
                  <a:lnTo>
                    <a:pt x="982" y="80522"/>
                  </a:lnTo>
                  <a:lnTo>
                    <a:pt x="60623" y="83446"/>
                  </a:lnTo>
                  <a:lnTo>
                    <a:pt x="62511" y="43983"/>
                  </a:lnTo>
                  <a:lnTo>
                    <a:pt x="65511" y="1015"/>
                  </a:lnTo>
                  <a:lnTo>
                    <a:pt x="39655"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79" name="Google Shape;1179;p33"/>
            <p:cNvSpPr/>
            <p:nvPr/>
          </p:nvSpPr>
          <p:spPr>
            <a:xfrm>
              <a:off x="8527728" y="1231885"/>
              <a:ext cx="252619" cy="295978"/>
            </a:xfrm>
            <a:custGeom>
              <a:avLst/>
              <a:gdLst/>
              <a:ahLst/>
              <a:cxnLst/>
              <a:rect l="l" t="t" r="r" b="b"/>
              <a:pathLst>
                <a:path w="10493" h="12294" extrusionOk="0">
                  <a:moveTo>
                    <a:pt x="5778" y="1"/>
                  </a:moveTo>
                  <a:cubicBezTo>
                    <a:pt x="5349" y="1"/>
                    <a:pt x="4920" y="67"/>
                    <a:pt x="4511" y="203"/>
                  </a:cubicBezTo>
                  <a:cubicBezTo>
                    <a:pt x="3058" y="689"/>
                    <a:pt x="1933" y="2046"/>
                    <a:pt x="1727" y="3567"/>
                  </a:cubicBezTo>
                  <a:lnTo>
                    <a:pt x="1" y="8790"/>
                  </a:lnTo>
                  <a:cubicBezTo>
                    <a:pt x="594" y="10511"/>
                    <a:pt x="2150" y="11860"/>
                    <a:pt x="3935" y="12205"/>
                  </a:cubicBezTo>
                  <a:cubicBezTo>
                    <a:pt x="4246" y="12265"/>
                    <a:pt x="4561" y="12294"/>
                    <a:pt x="4877" y="12294"/>
                  </a:cubicBezTo>
                  <a:cubicBezTo>
                    <a:pt x="6376" y="12294"/>
                    <a:pt x="7875" y="11637"/>
                    <a:pt x="8859" y="10503"/>
                  </a:cubicBezTo>
                  <a:cubicBezTo>
                    <a:pt x="10143" y="9019"/>
                    <a:pt x="10492" y="6912"/>
                    <a:pt x="10288" y="4961"/>
                  </a:cubicBezTo>
                  <a:cubicBezTo>
                    <a:pt x="10146" y="3594"/>
                    <a:pt x="9725" y="2193"/>
                    <a:pt x="8758" y="1217"/>
                  </a:cubicBezTo>
                  <a:cubicBezTo>
                    <a:pt x="7983" y="432"/>
                    <a:pt x="6879" y="1"/>
                    <a:pt x="5778" y="1"/>
                  </a:cubicBez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80" name="Google Shape;1180;p33"/>
            <p:cNvSpPr/>
            <p:nvPr/>
          </p:nvSpPr>
          <p:spPr>
            <a:xfrm>
              <a:off x="8302851" y="1252011"/>
              <a:ext cx="477311" cy="640901"/>
            </a:xfrm>
            <a:custGeom>
              <a:avLst/>
              <a:gdLst/>
              <a:ahLst/>
              <a:cxnLst/>
              <a:rect l="l" t="t" r="r" b="b"/>
              <a:pathLst>
                <a:path w="19826" h="26621" extrusionOk="0">
                  <a:moveTo>
                    <a:pt x="8380" y="0"/>
                  </a:moveTo>
                  <a:cubicBezTo>
                    <a:pt x="8027" y="0"/>
                    <a:pt x="7676" y="67"/>
                    <a:pt x="7342" y="214"/>
                  </a:cubicBezTo>
                  <a:cubicBezTo>
                    <a:pt x="7342" y="214"/>
                    <a:pt x="2701" y="7219"/>
                    <a:pt x="3044" y="9894"/>
                  </a:cubicBezTo>
                  <a:cubicBezTo>
                    <a:pt x="3387" y="12570"/>
                    <a:pt x="310" y="14659"/>
                    <a:pt x="310" y="14659"/>
                  </a:cubicBezTo>
                  <a:cubicBezTo>
                    <a:pt x="144" y="17302"/>
                    <a:pt x="0" y="20300"/>
                    <a:pt x="325" y="22928"/>
                  </a:cubicBezTo>
                  <a:cubicBezTo>
                    <a:pt x="433" y="23793"/>
                    <a:pt x="575" y="24682"/>
                    <a:pt x="1034" y="25423"/>
                  </a:cubicBezTo>
                  <a:cubicBezTo>
                    <a:pt x="1447" y="26094"/>
                    <a:pt x="2179" y="26620"/>
                    <a:pt x="2952" y="26620"/>
                  </a:cubicBezTo>
                  <a:cubicBezTo>
                    <a:pt x="3035" y="26620"/>
                    <a:pt x="3118" y="26614"/>
                    <a:pt x="3201" y="26602"/>
                  </a:cubicBezTo>
                  <a:cubicBezTo>
                    <a:pt x="4602" y="26393"/>
                    <a:pt x="5144" y="24696"/>
                    <a:pt x="5392" y="23302"/>
                  </a:cubicBezTo>
                  <a:cubicBezTo>
                    <a:pt x="5926" y="24223"/>
                    <a:pt x="6481" y="25168"/>
                    <a:pt x="7322" y="25821"/>
                  </a:cubicBezTo>
                  <a:cubicBezTo>
                    <a:pt x="7869" y="26246"/>
                    <a:pt x="8571" y="26520"/>
                    <a:pt x="9253" y="26520"/>
                  </a:cubicBezTo>
                  <a:cubicBezTo>
                    <a:pt x="9620" y="26520"/>
                    <a:pt x="9981" y="26440"/>
                    <a:pt x="10309" y="26262"/>
                  </a:cubicBezTo>
                  <a:cubicBezTo>
                    <a:pt x="11135" y="25814"/>
                    <a:pt x="11502" y="24612"/>
                    <a:pt x="11021" y="23857"/>
                  </a:cubicBezTo>
                  <a:lnTo>
                    <a:pt x="11021" y="23857"/>
                  </a:lnTo>
                  <a:cubicBezTo>
                    <a:pt x="12207" y="25149"/>
                    <a:pt x="13955" y="25905"/>
                    <a:pt x="15707" y="25905"/>
                  </a:cubicBezTo>
                  <a:cubicBezTo>
                    <a:pt x="15965" y="25905"/>
                    <a:pt x="16222" y="25889"/>
                    <a:pt x="16478" y="25856"/>
                  </a:cubicBezTo>
                  <a:cubicBezTo>
                    <a:pt x="17898" y="25671"/>
                    <a:pt x="19484" y="24510"/>
                    <a:pt x="19100" y="23129"/>
                  </a:cubicBezTo>
                  <a:cubicBezTo>
                    <a:pt x="18845" y="22208"/>
                    <a:pt x="17859" y="21734"/>
                    <a:pt x="17002" y="21313"/>
                  </a:cubicBezTo>
                  <a:cubicBezTo>
                    <a:pt x="16145" y="20892"/>
                    <a:pt x="15206" y="20232"/>
                    <a:pt x="15211" y="19277"/>
                  </a:cubicBezTo>
                  <a:lnTo>
                    <a:pt x="15211" y="19277"/>
                  </a:lnTo>
                  <a:cubicBezTo>
                    <a:pt x="15693" y="19664"/>
                    <a:pt x="16311" y="19869"/>
                    <a:pt x="16928" y="19869"/>
                  </a:cubicBezTo>
                  <a:cubicBezTo>
                    <a:pt x="17255" y="19869"/>
                    <a:pt x="17581" y="19811"/>
                    <a:pt x="17887" y="19693"/>
                  </a:cubicBezTo>
                  <a:cubicBezTo>
                    <a:pt x="18770" y="19352"/>
                    <a:pt x="19441" y="18519"/>
                    <a:pt x="19590" y="17585"/>
                  </a:cubicBezTo>
                  <a:cubicBezTo>
                    <a:pt x="19825" y="16091"/>
                    <a:pt x="18793" y="14687"/>
                    <a:pt x="17634" y="13717"/>
                  </a:cubicBezTo>
                  <a:cubicBezTo>
                    <a:pt x="16474" y="12745"/>
                    <a:pt x="15104" y="11978"/>
                    <a:pt x="14224" y="10746"/>
                  </a:cubicBezTo>
                  <a:cubicBezTo>
                    <a:pt x="13305" y="9456"/>
                    <a:pt x="13042" y="7824"/>
                    <a:pt x="12814" y="6256"/>
                  </a:cubicBezTo>
                  <a:cubicBezTo>
                    <a:pt x="12583" y="4690"/>
                    <a:pt x="12340" y="3057"/>
                    <a:pt x="11444" y="1751"/>
                  </a:cubicBezTo>
                  <a:cubicBezTo>
                    <a:pt x="10755" y="745"/>
                    <a:pt x="9557" y="0"/>
                    <a:pt x="8380" y="0"/>
                  </a:cubicBez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1181" name="Google Shape;1181;p33"/>
            <p:cNvSpPr/>
            <p:nvPr/>
          </p:nvSpPr>
          <p:spPr>
            <a:xfrm>
              <a:off x="7897876" y="2862810"/>
              <a:ext cx="68662" cy="137516"/>
            </a:xfrm>
            <a:custGeom>
              <a:avLst/>
              <a:gdLst/>
              <a:ahLst/>
              <a:cxnLst/>
              <a:rect l="l" t="t" r="r" b="b"/>
              <a:pathLst>
                <a:path w="2852" h="5712" extrusionOk="0">
                  <a:moveTo>
                    <a:pt x="126" y="1"/>
                  </a:moveTo>
                  <a:cubicBezTo>
                    <a:pt x="124" y="1"/>
                    <a:pt x="123" y="1"/>
                    <a:pt x="121" y="1"/>
                  </a:cubicBezTo>
                  <a:cubicBezTo>
                    <a:pt x="0" y="29"/>
                    <a:pt x="252" y="1450"/>
                    <a:pt x="993" y="3055"/>
                  </a:cubicBezTo>
                  <a:cubicBezTo>
                    <a:pt x="1704" y="4616"/>
                    <a:pt x="2586" y="5712"/>
                    <a:pt x="2729" y="5712"/>
                  </a:cubicBezTo>
                  <a:cubicBezTo>
                    <a:pt x="2733" y="5712"/>
                    <a:pt x="2737" y="5710"/>
                    <a:pt x="2740" y="5708"/>
                  </a:cubicBezTo>
                  <a:cubicBezTo>
                    <a:pt x="2851" y="5632"/>
                    <a:pt x="2131" y="4426"/>
                    <a:pt x="1417" y="2860"/>
                  </a:cubicBezTo>
                  <a:cubicBezTo>
                    <a:pt x="705" y="1319"/>
                    <a:pt x="263" y="1"/>
                    <a:pt x="126" y="1"/>
                  </a:cubicBezTo>
                  <a:close/>
                </a:path>
              </a:pathLst>
            </a:custGeom>
            <a:solidFill>
              <a:srgbClr val="B27940"/>
            </a:solidFill>
            <a:ln>
              <a:noFill/>
            </a:ln>
          </p:spPr>
          <p:txBody>
            <a:bodyPr spcFirstLastPara="1" wrap="square" lIns="91425" tIns="91425" rIns="91425" bIns="91425" anchor="ctr" anchorCtr="0">
              <a:noAutofit/>
            </a:bodyPr>
            <a:lstStyle/>
            <a:p>
              <a:endParaRPr/>
            </a:p>
          </p:txBody>
        </p:sp>
        <p:sp>
          <p:nvSpPr>
            <p:cNvPr id="1182" name="Google Shape;1182;p33"/>
            <p:cNvSpPr/>
            <p:nvPr/>
          </p:nvSpPr>
          <p:spPr>
            <a:xfrm>
              <a:off x="7905484" y="2871019"/>
              <a:ext cx="112310" cy="109589"/>
            </a:xfrm>
            <a:custGeom>
              <a:avLst/>
              <a:gdLst/>
              <a:ahLst/>
              <a:cxnLst/>
              <a:rect l="l" t="t" r="r" b="b"/>
              <a:pathLst>
                <a:path w="4665" h="4552" extrusionOk="0">
                  <a:moveTo>
                    <a:pt x="121" y="0"/>
                  </a:moveTo>
                  <a:cubicBezTo>
                    <a:pt x="117" y="0"/>
                    <a:pt x="114" y="1"/>
                    <a:pt x="110" y="3"/>
                  </a:cubicBezTo>
                  <a:cubicBezTo>
                    <a:pt x="1" y="54"/>
                    <a:pt x="610" y="1425"/>
                    <a:pt x="1898" y="2720"/>
                  </a:cubicBezTo>
                  <a:cubicBezTo>
                    <a:pt x="3084" y="3927"/>
                    <a:pt x="4342" y="4551"/>
                    <a:pt x="4562" y="4551"/>
                  </a:cubicBezTo>
                  <a:cubicBezTo>
                    <a:pt x="4580" y="4551"/>
                    <a:pt x="4590" y="4547"/>
                    <a:pt x="4594" y="4539"/>
                  </a:cubicBezTo>
                  <a:cubicBezTo>
                    <a:pt x="4664" y="4420"/>
                    <a:pt x="3456" y="3641"/>
                    <a:pt x="2231" y="2392"/>
                  </a:cubicBezTo>
                  <a:cubicBezTo>
                    <a:pt x="1029" y="1186"/>
                    <a:pt x="273" y="0"/>
                    <a:pt x="121" y="0"/>
                  </a:cubicBezTo>
                  <a:close/>
                </a:path>
              </a:pathLst>
            </a:custGeom>
            <a:solidFill>
              <a:srgbClr val="B27940"/>
            </a:solidFill>
            <a:ln>
              <a:noFill/>
            </a:ln>
          </p:spPr>
          <p:txBody>
            <a:bodyPr spcFirstLastPara="1" wrap="square" lIns="91425" tIns="91425" rIns="91425" bIns="91425" anchor="ctr" anchorCtr="0">
              <a:noAutofit/>
            </a:bodyPr>
            <a:lstStyle/>
            <a:p>
              <a:endParaRPr/>
            </a:p>
          </p:txBody>
        </p:sp>
        <p:sp>
          <p:nvSpPr>
            <p:cNvPr id="1183" name="Google Shape;1183;p33"/>
            <p:cNvSpPr/>
            <p:nvPr/>
          </p:nvSpPr>
          <p:spPr>
            <a:xfrm>
              <a:off x="7417212" y="2918830"/>
              <a:ext cx="31394" cy="73934"/>
            </a:xfrm>
            <a:custGeom>
              <a:avLst/>
              <a:gdLst/>
              <a:ahLst/>
              <a:cxnLst/>
              <a:rect l="l" t="t" r="r" b="b"/>
              <a:pathLst>
                <a:path w="1304" h="3071" extrusionOk="0">
                  <a:moveTo>
                    <a:pt x="273" y="1"/>
                  </a:moveTo>
                  <a:cubicBezTo>
                    <a:pt x="150" y="1"/>
                    <a:pt x="0" y="771"/>
                    <a:pt x="273" y="1672"/>
                  </a:cubicBezTo>
                  <a:cubicBezTo>
                    <a:pt x="527" y="2524"/>
                    <a:pt x="1032" y="3070"/>
                    <a:pt x="1173" y="3070"/>
                  </a:cubicBezTo>
                  <a:cubicBezTo>
                    <a:pt x="1182" y="3070"/>
                    <a:pt x="1190" y="3068"/>
                    <a:pt x="1196" y="3063"/>
                  </a:cubicBezTo>
                  <a:cubicBezTo>
                    <a:pt x="1304" y="2984"/>
                    <a:pt x="962" y="2359"/>
                    <a:pt x="722" y="1536"/>
                  </a:cubicBezTo>
                  <a:cubicBezTo>
                    <a:pt x="471" y="718"/>
                    <a:pt x="411" y="8"/>
                    <a:pt x="277" y="1"/>
                  </a:cubicBezTo>
                  <a:cubicBezTo>
                    <a:pt x="275" y="1"/>
                    <a:pt x="274" y="1"/>
                    <a:pt x="273"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84" name="Google Shape;1184;p33"/>
            <p:cNvSpPr/>
            <p:nvPr/>
          </p:nvSpPr>
          <p:spPr>
            <a:xfrm>
              <a:off x="7466131" y="2848774"/>
              <a:ext cx="76751" cy="40350"/>
            </a:xfrm>
            <a:custGeom>
              <a:avLst/>
              <a:gdLst/>
              <a:ahLst/>
              <a:cxnLst/>
              <a:rect l="l" t="t" r="r" b="b"/>
              <a:pathLst>
                <a:path w="3188" h="1676" extrusionOk="0">
                  <a:moveTo>
                    <a:pt x="3052" y="0"/>
                  </a:moveTo>
                  <a:cubicBezTo>
                    <a:pt x="2836" y="0"/>
                    <a:pt x="2200" y="252"/>
                    <a:pt x="1484" y="632"/>
                  </a:cubicBezTo>
                  <a:cubicBezTo>
                    <a:pt x="637" y="1079"/>
                    <a:pt x="0" y="1535"/>
                    <a:pt x="60" y="1649"/>
                  </a:cubicBezTo>
                  <a:cubicBezTo>
                    <a:pt x="70" y="1667"/>
                    <a:pt x="95" y="1675"/>
                    <a:pt x="135" y="1675"/>
                  </a:cubicBezTo>
                  <a:cubicBezTo>
                    <a:pt x="351" y="1675"/>
                    <a:pt x="987" y="1423"/>
                    <a:pt x="1701" y="1045"/>
                  </a:cubicBezTo>
                  <a:cubicBezTo>
                    <a:pt x="2549" y="596"/>
                    <a:pt x="3187" y="140"/>
                    <a:pt x="3125" y="26"/>
                  </a:cubicBezTo>
                  <a:cubicBezTo>
                    <a:pt x="3116" y="9"/>
                    <a:pt x="3091" y="0"/>
                    <a:pt x="3052"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85" name="Google Shape;1185;p33"/>
            <p:cNvSpPr/>
            <p:nvPr/>
          </p:nvSpPr>
          <p:spPr>
            <a:xfrm>
              <a:off x="7552172" y="2925908"/>
              <a:ext cx="59297" cy="32429"/>
            </a:xfrm>
            <a:custGeom>
              <a:avLst/>
              <a:gdLst/>
              <a:ahLst/>
              <a:cxnLst/>
              <a:rect l="l" t="t" r="r" b="b"/>
              <a:pathLst>
                <a:path w="2463" h="1347" extrusionOk="0">
                  <a:moveTo>
                    <a:pt x="2216" y="1"/>
                  </a:moveTo>
                  <a:cubicBezTo>
                    <a:pt x="1963" y="1"/>
                    <a:pt x="1526" y="94"/>
                    <a:pt x="1072" y="341"/>
                  </a:cubicBezTo>
                  <a:cubicBezTo>
                    <a:pt x="378" y="711"/>
                    <a:pt x="0" y="1245"/>
                    <a:pt x="92" y="1330"/>
                  </a:cubicBezTo>
                  <a:cubicBezTo>
                    <a:pt x="103" y="1341"/>
                    <a:pt x="119" y="1346"/>
                    <a:pt x="140" y="1346"/>
                  </a:cubicBezTo>
                  <a:cubicBezTo>
                    <a:pt x="300" y="1346"/>
                    <a:pt x="741" y="1047"/>
                    <a:pt x="1294" y="752"/>
                  </a:cubicBezTo>
                  <a:cubicBezTo>
                    <a:pt x="1914" y="414"/>
                    <a:pt x="2463" y="199"/>
                    <a:pt x="2437" y="68"/>
                  </a:cubicBezTo>
                  <a:cubicBezTo>
                    <a:pt x="2429" y="26"/>
                    <a:pt x="2348" y="1"/>
                    <a:pt x="2216"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86" name="Google Shape;1186;p33"/>
            <p:cNvSpPr/>
            <p:nvPr/>
          </p:nvSpPr>
          <p:spPr>
            <a:xfrm>
              <a:off x="7681618" y="2845043"/>
              <a:ext cx="32068" cy="91220"/>
            </a:xfrm>
            <a:custGeom>
              <a:avLst/>
              <a:gdLst/>
              <a:ahLst/>
              <a:cxnLst/>
              <a:rect l="l" t="t" r="r" b="b"/>
              <a:pathLst>
                <a:path w="1332" h="3789" extrusionOk="0">
                  <a:moveTo>
                    <a:pt x="133" y="0"/>
                  </a:moveTo>
                  <a:cubicBezTo>
                    <a:pt x="130" y="0"/>
                    <a:pt x="127" y="0"/>
                    <a:pt x="125" y="1"/>
                  </a:cubicBezTo>
                  <a:cubicBezTo>
                    <a:pt x="1" y="36"/>
                    <a:pt x="141" y="912"/>
                    <a:pt x="441" y="1957"/>
                  </a:cubicBezTo>
                  <a:cubicBezTo>
                    <a:pt x="734" y="2983"/>
                    <a:pt x="1069" y="3789"/>
                    <a:pt x="1199" y="3789"/>
                  </a:cubicBezTo>
                  <a:cubicBezTo>
                    <a:pt x="1202" y="3789"/>
                    <a:pt x="1205" y="3789"/>
                    <a:pt x="1207" y="3788"/>
                  </a:cubicBezTo>
                  <a:cubicBezTo>
                    <a:pt x="1331" y="3752"/>
                    <a:pt x="1189" y="2875"/>
                    <a:pt x="890" y="1830"/>
                  </a:cubicBezTo>
                  <a:cubicBezTo>
                    <a:pt x="598" y="806"/>
                    <a:pt x="263" y="0"/>
                    <a:pt x="133"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87" name="Google Shape;1187;p33"/>
            <p:cNvSpPr/>
            <p:nvPr/>
          </p:nvSpPr>
          <p:spPr>
            <a:xfrm>
              <a:off x="7682437" y="3083304"/>
              <a:ext cx="81999" cy="18995"/>
            </a:xfrm>
            <a:custGeom>
              <a:avLst/>
              <a:gdLst/>
              <a:ahLst/>
              <a:cxnLst/>
              <a:rect l="l" t="t" r="r" b="b"/>
              <a:pathLst>
                <a:path w="3406" h="789" extrusionOk="0">
                  <a:moveTo>
                    <a:pt x="1477" y="1"/>
                  </a:moveTo>
                  <a:cubicBezTo>
                    <a:pt x="603" y="1"/>
                    <a:pt x="0" y="388"/>
                    <a:pt x="60" y="485"/>
                  </a:cubicBezTo>
                  <a:cubicBezTo>
                    <a:pt x="72" y="514"/>
                    <a:pt x="121" y="524"/>
                    <a:pt x="201" y="524"/>
                  </a:cubicBezTo>
                  <a:cubicBezTo>
                    <a:pt x="399" y="524"/>
                    <a:pt x="787" y="459"/>
                    <a:pt x="1262" y="459"/>
                  </a:cubicBezTo>
                  <a:cubicBezTo>
                    <a:pt x="1402" y="459"/>
                    <a:pt x="1551" y="465"/>
                    <a:pt x="1704" y="480"/>
                  </a:cubicBezTo>
                  <a:cubicBezTo>
                    <a:pt x="2459" y="536"/>
                    <a:pt x="3056" y="788"/>
                    <a:pt x="3257" y="788"/>
                  </a:cubicBezTo>
                  <a:cubicBezTo>
                    <a:pt x="3291" y="788"/>
                    <a:pt x="3313" y="781"/>
                    <a:pt x="3324" y="765"/>
                  </a:cubicBezTo>
                  <a:cubicBezTo>
                    <a:pt x="3405" y="672"/>
                    <a:pt x="2760" y="96"/>
                    <a:pt x="1743" y="13"/>
                  </a:cubicBezTo>
                  <a:cubicBezTo>
                    <a:pt x="1652" y="4"/>
                    <a:pt x="1563" y="1"/>
                    <a:pt x="1477"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88" name="Google Shape;1188;p33"/>
            <p:cNvSpPr/>
            <p:nvPr/>
          </p:nvSpPr>
          <p:spPr>
            <a:xfrm>
              <a:off x="7825895" y="3005160"/>
              <a:ext cx="44876" cy="73886"/>
            </a:xfrm>
            <a:custGeom>
              <a:avLst/>
              <a:gdLst/>
              <a:ahLst/>
              <a:cxnLst/>
              <a:rect l="l" t="t" r="r" b="b"/>
              <a:pathLst>
                <a:path w="1864" h="3069" extrusionOk="0">
                  <a:moveTo>
                    <a:pt x="132" y="0"/>
                  </a:moveTo>
                  <a:cubicBezTo>
                    <a:pt x="125" y="0"/>
                    <a:pt x="120" y="2"/>
                    <a:pt x="115" y="4"/>
                  </a:cubicBezTo>
                  <a:cubicBezTo>
                    <a:pt x="0" y="65"/>
                    <a:pt x="275" y="799"/>
                    <a:pt x="725" y="1644"/>
                  </a:cubicBezTo>
                  <a:cubicBezTo>
                    <a:pt x="1158" y="2452"/>
                    <a:pt x="1594" y="3068"/>
                    <a:pt x="1732" y="3068"/>
                  </a:cubicBezTo>
                  <a:cubicBezTo>
                    <a:pt x="1738" y="3068"/>
                    <a:pt x="1744" y="3067"/>
                    <a:pt x="1749" y="3064"/>
                  </a:cubicBezTo>
                  <a:cubicBezTo>
                    <a:pt x="1863" y="3002"/>
                    <a:pt x="1589" y="2269"/>
                    <a:pt x="1138" y="1423"/>
                  </a:cubicBezTo>
                  <a:cubicBezTo>
                    <a:pt x="706" y="616"/>
                    <a:pt x="269" y="0"/>
                    <a:pt x="132"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89" name="Google Shape;1189;p33"/>
            <p:cNvSpPr/>
            <p:nvPr/>
          </p:nvSpPr>
          <p:spPr>
            <a:xfrm>
              <a:off x="7908758" y="3131019"/>
              <a:ext cx="76992" cy="44491"/>
            </a:xfrm>
            <a:custGeom>
              <a:avLst/>
              <a:gdLst/>
              <a:ahLst/>
              <a:cxnLst/>
              <a:rect l="l" t="t" r="r" b="b"/>
              <a:pathLst>
                <a:path w="3198" h="1848" extrusionOk="0">
                  <a:moveTo>
                    <a:pt x="3068" y="0"/>
                  </a:moveTo>
                  <a:cubicBezTo>
                    <a:pt x="2862" y="0"/>
                    <a:pt x="2212" y="292"/>
                    <a:pt x="1480" y="722"/>
                  </a:cubicBezTo>
                  <a:cubicBezTo>
                    <a:pt x="634" y="1220"/>
                    <a:pt x="0" y="1714"/>
                    <a:pt x="66" y="1825"/>
                  </a:cubicBezTo>
                  <a:cubicBezTo>
                    <a:pt x="75" y="1841"/>
                    <a:pt x="96" y="1848"/>
                    <a:pt x="128" y="1848"/>
                  </a:cubicBezTo>
                  <a:cubicBezTo>
                    <a:pt x="334" y="1848"/>
                    <a:pt x="986" y="1555"/>
                    <a:pt x="1718" y="1125"/>
                  </a:cubicBezTo>
                  <a:cubicBezTo>
                    <a:pt x="2564" y="629"/>
                    <a:pt x="3198" y="134"/>
                    <a:pt x="3131" y="23"/>
                  </a:cubicBezTo>
                  <a:cubicBezTo>
                    <a:pt x="3122" y="8"/>
                    <a:pt x="3100" y="0"/>
                    <a:pt x="3068"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0" name="Google Shape;1190;p33"/>
            <p:cNvSpPr/>
            <p:nvPr/>
          </p:nvSpPr>
          <p:spPr>
            <a:xfrm>
              <a:off x="8090566" y="2957565"/>
              <a:ext cx="56311" cy="48463"/>
            </a:xfrm>
            <a:custGeom>
              <a:avLst/>
              <a:gdLst/>
              <a:ahLst/>
              <a:cxnLst/>
              <a:rect l="l" t="t" r="r" b="b"/>
              <a:pathLst>
                <a:path w="2339" h="2013" extrusionOk="0">
                  <a:moveTo>
                    <a:pt x="2209" y="0"/>
                  </a:moveTo>
                  <a:cubicBezTo>
                    <a:pt x="2046" y="0"/>
                    <a:pt x="1547" y="346"/>
                    <a:pt x="1013" y="835"/>
                  </a:cubicBezTo>
                  <a:cubicBezTo>
                    <a:pt x="415" y="1382"/>
                    <a:pt x="1" y="1903"/>
                    <a:pt x="89" y="1998"/>
                  </a:cubicBezTo>
                  <a:cubicBezTo>
                    <a:pt x="98" y="2008"/>
                    <a:pt x="113" y="2013"/>
                    <a:pt x="132" y="2013"/>
                  </a:cubicBezTo>
                  <a:cubicBezTo>
                    <a:pt x="295" y="2013"/>
                    <a:pt x="795" y="1668"/>
                    <a:pt x="1328" y="1180"/>
                  </a:cubicBezTo>
                  <a:cubicBezTo>
                    <a:pt x="1926" y="631"/>
                    <a:pt x="2339" y="110"/>
                    <a:pt x="2252" y="15"/>
                  </a:cubicBezTo>
                  <a:cubicBezTo>
                    <a:pt x="2243" y="5"/>
                    <a:pt x="2228" y="0"/>
                    <a:pt x="2209"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1" name="Google Shape;1191;p33"/>
            <p:cNvSpPr/>
            <p:nvPr/>
          </p:nvSpPr>
          <p:spPr>
            <a:xfrm>
              <a:off x="8076410" y="2745208"/>
              <a:ext cx="12375" cy="91148"/>
            </a:xfrm>
            <a:custGeom>
              <a:avLst/>
              <a:gdLst/>
              <a:ahLst/>
              <a:cxnLst/>
              <a:rect l="l" t="t" r="r" b="b"/>
              <a:pathLst>
                <a:path w="514" h="3786" extrusionOk="0">
                  <a:moveTo>
                    <a:pt x="297" y="1"/>
                  </a:moveTo>
                  <a:cubicBezTo>
                    <a:pt x="168" y="1"/>
                    <a:pt x="46" y="844"/>
                    <a:pt x="24" y="1888"/>
                  </a:cubicBezTo>
                  <a:cubicBezTo>
                    <a:pt x="1" y="2933"/>
                    <a:pt x="87" y="3784"/>
                    <a:pt x="216" y="3786"/>
                  </a:cubicBezTo>
                  <a:cubicBezTo>
                    <a:pt x="216" y="3786"/>
                    <a:pt x="217" y="3786"/>
                    <a:pt x="217" y="3786"/>
                  </a:cubicBezTo>
                  <a:cubicBezTo>
                    <a:pt x="346" y="3786"/>
                    <a:pt x="468" y="2943"/>
                    <a:pt x="491" y="1898"/>
                  </a:cubicBezTo>
                  <a:cubicBezTo>
                    <a:pt x="513" y="853"/>
                    <a:pt x="427" y="4"/>
                    <a:pt x="298" y="1"/>
                  </a:cubicBezTo>
                  <a:cubicBezTo>
                    <a:pt x="298" y="1"/>
                    <a:pt x="297" y="1"/>
                    <a:pt x="297"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2" name="Google Shape;1192;p33"/>
            <p:cNvSpPr/>
            <p:nvPr/>
          </p:nvSpPr>
          <p:spPr>
            <a:xfrm>
              <a:off x="8176173" y="2748650"/>
              <a:ext cx="61319" cy="52002"/>
            </a:xfrm>
            <a:custGeom>
              <a:avLst/>
              <a:gdLst/>
              <a:ahLst/>
              <a:cxnLst/>
              <a:rect l="l" t="t" r="r" b="b"/>
              <a:pathLst>
                <a:path w="2547" h="2160" extrusionOk="0">
                  <a:moveTo>
                    <a:pt x="2421" y="0"/>
                  </a:moveTo>
                  <a:cubicBezTo>
                    <a:pt x="2254" y="0"/>
                    <a:pt x="1709" y="377"/>
                    <a:pt x="1118" y="906"/>
                  </a:cubicBezTo>
                  <a:cubicBezTo>
                    <a:pt x="463" y="1495"/>
                    <a:pt x="1" y="2051"/>
                    <a:pt x="88" y="2145"/>
                  </a:cubicBezTo>
                  <a:cubicBezTo>
                    <a:pt x="96" y="2155"/>
                    <a:pt x="110" y="2160"/>
                    <a:pt x="129" y="2160"/>
                  </a:cubicBezTo>
                  <a:cubicBezTo>
                    <a:pt x="295" y="2160"/>
                    <a:pt x="841" y="1784"/>
                    <a:pt x="1430" y="1254"/>
                  </a:cubicBezTo>
                  <a:cubicBezTo>
                    <a:pt x="2086" y="666"/>
                    <a:pt x="2547" y="111"/>
                    <a:pt x="2462" y="14"/>
                  </a:cubicBezTo>
                  <a:cubicBezTo>
                    <a:pt x="2453" y="5"/>
                    <a:pt x="2439" y="0"/>
                    <a:pt x="2421"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3" name="Google Shape;1193;p33"/>
            <p:cNvSpPr/>
            <p:nvPr/>
          </p:nvSpPr>
          <p:spPr>
            <a:xfrm>
              <a:off x="8155397" y="2588678"/>
              <a:ext cx="43889" cy="48294"/>
            </a:xfrm>
            <a:custGeom>
              <a:avLst/>
              <a:gdLst/>
              <a:ahLst/>
              <a:cxnLst/>
              <a:rect l="l" t="t" r="r" b="b"/>
              <a:pathLst>
                <a:path w="1823" h="2006" extrusionOk="0">
                  <a:moveTo>
                    <a:pt x="136" y="1"/>
                  </a:moveTo>
                  <a:cubicBezTo>
                    <a:pt x="121" y="1"/>
                    <a:pt x="109" y="4"/>
                    <a:pt x="100" y="12"/>
                  </a:cubicBezTo>
                  <a:cubicBezTo>
                    <a:pt x="0" y="94"/>
                    <a:pt x="283" y="603"/>
                    <a:pt x="730" y="1152"/>
                  </a:cubicBezTo>
                  <a:cubicBezTo>
                    <a:pt x="1138" y="1649"/>
                    <a:pt x="1542" y="2005"/>
                    <a:pt x="1687" y="2005"/>
                  </a:cubicBezTo>
                  <a:cubicBezTo>
                    <a:pt x="1702" y="2005"/>
                    <a:pt x="1714" y="2002"/>
                    <a:pt x="1723" y="1994"/>
                  </a:cubicBezTo>
                  <a:cubicBezTo>
                    <a:pt x="1822" y="1913"/>
                    <a:pt x="1540" y="1403"/>
                    <a:pt x="1093" y="855"/>
                  </a:cubicBezTo>
                  <a:cubicBezTo>
                    <a:pt x="685" y="358"/>
                    <a:pt x="281" y="1"/>
                    <a:pt x="136"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4" name="Google Shape;1194;p33"/>
            <p:cNvSpPr/>
            <p:nvPr/>
          </p:nvSpPr>
          <p:spPr>
            <a:xfrm>
              <a:off x="8310459" y="2550207"/>
              <a:ext cx="80073" cy="72177"/>
            </a:xfrm>
            <a:custGeom>
              <a:avLst/>
              <a:gdLst/>
              <a:ahLst/>
              <a:cxnLst/>
              <a:rect l="l" t="t" r="r" b="b"/>
              <a:pathLst>
                <a:path w="3326" h="2998" extrusionOk="0">
                  <a:moveTo>
                    <a:pt x="3209" y="0"/>
                  </a:moveTo>
                  <a:cubicBezTo>
                    <a:pt x="3040" y="0"/>
                    <a:pt x="2311" y="565"/>
                    <a:pt x="1503" y="1329"/>
                  </a:cubicBezTo>
                  <a:cubicBezTo>
                    <a:pt x="633" y="2150"/>
                    <a:pt x="1" y="2893"/>
                    <a:pt x="89" y="2988"/>
                  </a:cubicBezTo>
                  <a:cubicBezTo>
                    <a:pt x="95" y="2995"/>
                    <a:pt x="105" y="2998"/>
                    <a:pt x="117" y="2998"/>
                  </a:cubicBezTo>
                  <a:cubicBezTo>
                    <a:pt x="286" y="2998"/>
                    <a:pt x="1015" y="2433"/>
                    <a:pt x="1823" y="1669"/>
                  </a:cubicBezTo>
                  <a:cubicBezTo>
                    <a:pt x="2694" y="847"/>
                    <a:pt x="3326" y="104"/>
                    <a:pt x="3237" y="10"/>
                  </a:cubicBezTo>
                  <a:cubicBezTo>
                    <a:pt x="3231" y="3"/>
                    <a:pt x="3222" y="0"/>
                    <a:pt x="3209"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5" name="Google Shape;1195;p33"/>
            <p:cNvSpPr/>
            <p:nvPr/>
          </p:nvSpPr>
          <p:spPr>
            <a:xfrm>
              <a:off x="8195023" y="2453718"/>
              <a:ext cx="65990" cy="87031"/>
            </a:xfrm>
            <a:custGeom>
              <a:avLst/>
              <a:gdLst/>
              <a:ahLst/>
              <a:cxnLst/>
              <a:rect l="l" t="t" r="r" b="b"/>
              <a:pathLst>
                <a:path w="2741" h="3615" extrusionOk="0">
                  <a:moveTo>
                    <a:pt x="124" y="1"/>
                  </a:moveTo>
                  <a:cubicBezTo>
                    <a:pt x="117" y="1"/>
                    <a:pt x="111" y="2"/>
                    <a:pt x="106" y="6"/>
                  </a:cubicBezTo>
                  <a:cubicBezTo>
                    <a:pt x="0" y="81"/>
                    <a:pt x="480" y="948"/>
                    <a:pt x="1179" y="1942"/>
                  </a:cubicBezTo>
                  <a:cubicBezTo>
                    <a:pt x="1846" y="2891"/>
                    <a:pt x="2469" y="3615"/>
                    <a:pt x="2617" y="3615"/>
                  </a:cubicBezTo>
                  <a:cubicBezTo>
                    <a:pt x="2625" y="3615"/>
                    <a:pt x="2631" y="3613"/>
                    <a:pt x="2636" y="3610"/>
                  </a:cubicBezTo>
                  <a:cubicBezTo>
                    <a:pt x="2740" y="3536"/>
                    <a:pt x="2260" y="2669"/>
                    <a:pt x="1561" y="1675"/>
                  </a:cubicBezTo>
                  <a:cubicBezTo>
                    <a:pt x="896" y="724"/>
                    <a:pt x="272" y="1"/>
                    <a:pt x="124"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6" name="Google Shape;1196;p33"/>
            <p:cNvSpPr/>
            <p:nvPr/>
          </p:nvSpPr>
          <p:spPr>
            <a:xfrm>
              <a:off x="8285783" y="2306626"/>
              <a:ext cx="66977" cy="82144"/>
            </a:xfrm>
            <a:custGeom>
              <a:avLst/>
              <a:gdLst/>
              <a:ahLst/>
              <a:cxnLst/>
              <a:rect l="l" t="t" r="r" b="b"/>
              <a:pathLst>
                <a:path w="2782" h="3412" extrusionOk="0">
                  <a:moveTo>
                    <a:pt x="117" y="1"/>
                  </a:moveTo>
                  <a:cubicBezTo>
                    <a:pt x="103" y="1"/>
                    <a:pt x="93" y="5"/>
                    <a:pt x="87" y="12"/>
                  </a:cubicBezTo>
                  <a:cubicBezTo>
                    <a:pt x="0" y="113"/>
                    <a:pt x="659" y="801"/>
                    <a:pt x="1357" y="1727"/>
                  </a:cubicBezTo>
                  <a:cubicBezTo>
                    <a:pt x="2038" y="2615"/>
                    <a:pt x="2512" y="3411"/>
                    <a:pt x="2654" y="3411"/>
                  </a:cubicBezTo>
                  <a:cubicBezTo>
                    <a:pt x="2659" y="3411"/>
                    <a:pt x="2663" y="3410"/>
                    <a:pt x="2667" y="3408"/>
                  </a:cubicBezTo>
                  <a:cubicBezTo>
                    <a:pt x="2781" y="3361"/>
                    <a:pt x="2468" y="2411"/>
                    <a:pt x="1730" y="1442"/>
                  </a:cubicBezTo>
                  <a:cubicBezTo>
                    <a:pt x="1051" y="545"/>
                    <a:pt x="291" y="1"/>
                    <a:pt x="117"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7" name="Google Shape;1197;p33"/>
            <p:cNvSpPr/>
            <p:nvPr/>
          </p:nvSpPr>
          <p:spPr>
            <a:xfrm>
              <a:off x="8172490" y="2284959"/>
              <a:ext cx="57371" cy="82698"/>
            </a:xfrm>
            <a:custGeom>
              <a:avLst/>
              <a:gdLst/>
              <a:ahLst/>
              <a:cxnLst/>
              <a:rect l="l" t="t" r="r" b="b"/>
              <a:pathLst>
                <a:path w="2383" h="3435" extrusionOk="0">
                  <a:moveTo>
                    <a:pt x="2256" y="1"/>
                  </a:moveTo>
                  <a:cubicBezTo>
                    <a:pt x="2114" y="1"/>
                    <a:pt x="1567" y="692"/>
                    <a:pt x="995" y="1593"/>
                  </a:cubicBezTo>
                  <a:cubicBezTo>
                    <a:pt x="396" y="2538"/>
                    <a:pt x="0" y="3361"/>
                    <a:pt x="110" y="3430"/>
                  </a:cubicBezTo>
                  <a:cubicBezTo>
                    <a:pt x="115" y="3433"/>
                    <a:pt x="121" y="3435"/>
                    <a:pt x="128" y="3435"/>
                  </a:cubicBezTo>
                  <a:cubicBezTo>
                    <a:pt x="272" y="3435"/>
                    <a:pt x="820" y="2745"/>
                    <a:pt x="1390" y="1843"/>
                  </a:cubicBezTo>
                  <a:cubicBezTo>
                    <a:pt x="1988" y="897"/>
                    <a:pt x="2383" y="74"/>
                    <a:pt x="2273" y="6"/>
                  </a:cubicBezTo>
                  <a:cubicBezTo>
                    <a:pt x="2269" y="3"/>
                    <a:pt x="2263" y="1"/>
                    <a:pt x="2256"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8" name="Google Shape;1198;p33"/>
            <p:cNvSpPr/>
            <p:nvPr/>
          </p:nvSpPr>
          <p:spPr>
            <a:xfrm>
              <a:off x="8292451" y="2106811"/>
              <a:ext cx="28505" cy="78436"/>
            </a:xfrm>
            <a:custGeom>
              <a:avLst/>
              <a:gdLst/>
              <a:ahLst/>
              <a:cxnLst/>
              <a:rect l="l" t="t" r="r" b="b"/>
              <a:pathLst>
                <a:path w="1184" h="3258" extrusionOk="0">
                  <a:moveTo>
                    <a:pt x="1049" y="1"/>
                  </a:moveTo>
                  <a:cubicBezTo>
                    <a:pt x="912" y="1"/>
                    <a:pt x="409" y="604"/>
                    <a:pt x="212" y="1522"/>
                  </a:cubicBezTo>
                  <a:cubicBezTo>
                    <a:pt x="0" y="2475"/>
                    <a:pt x="232" y="3257"/>
                    <a:pt x="354" y="3257"/>
                  </a:cubicBezTo>
                  <a:cubicBezTo>
                    <a:pt x="356" y="3257"/>
                    <a:pt x="358" y="3257"/>
                    <a:pt x="360" y="3257"/>
                  </a:cubicBezTo>
                  <a:cubicBezTo>
                    <a:pt x="494" y="3237"/>
                    <a:pt x="471" y="2492"/>
                    <a:pt x="669" y="1622"/>
                  </a:cubicBezTo>
                  <a:cubicBezTo>
                    <a:pt x="853" y="748"/>
                    <a:pt x="1183" y="81"/>
                    <a:pt x="1069" y="7"/>
                  </a:cubicBezTo>
                  <a:cubicBezTo>
                    <a:pt x="1064" y="3"/>
                    <a:pt x="1057" y="1"/>
                    <a:pt x="1049"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199" name="Google Shape;1199;p33"/>
            <p:cNvSpPr/>
            <p:nvPr/>
          </p:nvSpPr>
          <p:spPr>
            <a:xfrm>
              <a:off x="8402735" y="2185027"/>
              <a:ext cx="48367" cy="56865"/>
            </a:xfrm>
            <a:custGeom>
              <a:avLst/>
              <a:gdLst/>
              <a:ahLst/>
              <a:cxnLst/>
              <a:rect l="l" t="t" r="r" b="b"/>
              <a:pathLst>
                <a:path w="2009" h="2362" extrusionOk="0">
                  <a:moveTo>
                    <a:pt x="1877" y="0"/>
                  </a:moveTo>
                  <a:cubicBezTo>
                    <a:pt x="1732" y="0"/>
                    <a:pt x="1281" y="439"/>
                    <a:pt x="820" y="1038"/>
                  </a:cubicBezTo>
                  <a:cubicBezTo>
                    <a:pt x="322" y="1686"/>
                    <a:pt x="0" y="2274"/>
                    <a:pt x="103" y="2352"/>
                  </a:cubicBezTo>
                  <a:cubicBezTo>
                    <a:pt x="111" y="2358"/>
                    <a:pt x="121" y="2361"/>
                    <a:pt x="133" y="2361"/>
                  </a:cubicBezTo>
                  <a:cubicBezTo>
                    <a:pt x="280" y="2361"/>
                    <a:pt x="730" y="1921"/>
                    <a:pt x="1191" y="1324"/>
                  </a:cubicBezTo>
                  <a:cubicBezTo>
                    <a:pt x="1689" y="675"/>
                    <a:pt x="2009" y="88"/>
                    <a:pt x="1906" y="9"/>
                  </a:cubicBezTo>
                  <a:cubicBezTo>
                    <a:pt x="1898" y="3"/>
                    <a:pt x="1889" y="0"/>
                    <a:pt x="1877"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0" name="Google Shape;1200;p33"/>
            <p:cNvSpPr/>
            <p:nvPr/>
          </p:nvSpPr>
          <p:spPr>
            <a:xfrm>
              <a:off x="8432443" y="2311007"/>
              <a:ext cx="53446" cy="56119"/>
            </a:xfrm>
            <a:custGeom>
              <a:avLst/>
              <a:gdLst/>
              <a:ahLst/>
              <a:cxnLst/>
              <a:rect l="l" t="t" r="r" b="b"/>
              <a:pathLst>
                <a:path w="2220" h="2331" extrusionOk="0">
                  <a:moveTo>
                    <a:pt x="2091" y="1"/>
                  </a:moveTo>
                  <a:cubicBezTo>
                    <a:pt x="1938" y="1"/>
                    <a:pt x="1448" y="426"/>
                    <a:pt x="935" y="1012"/>
                  </a:cubicBezTo>
                  <a:cubicBezTo>
                    <a:pt x="375" y="1649"/>
                    <a:pt x="1" y="2235"/>
                    <a:pt x="97" y="2320"/>
                  </a:cubicBezTo>
                  <a:cubicBezTo>
                    <a:pt x="105" y="2327"/>
                    <a:pt x="116" y="2330"/>
                    <a:pt x="130" y="2330"/>
                  </a:cubicBezTo>
                  <a:cubicBezTo>
                    <a:pt x="283" y="2330"/>
                    <a:pt x="773" y="1905"/>
                    <a:pt x="1286" y="1319"/>
                  </a:cubicBezTo>
                  <a:cubicBezTo>
                    <a:pt x="1846" y="682"/>
                    <a:pt x="2220" y="98"/>
                    <a:pt x="2124" y="11"/>
                  </a:cubicBezTo>
                  <a:cubicBezTo>
                    <a:pt x="2116" y="4"/>
                    <a:pt x="2105" y="1"/>
                    <a:pt x="2091"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1" name="Google Shape;1201;p33"/>
            <p:cNvSpPr/>
            <p:nvPr/>
          </p:nvSpPr>
          <p:spPr>
            <a:xfrm>
              <a:off x="8334364" y="2001968"/>
              <a:ext cx="61271" cy="82987"/>
            </a:xfrm>
            <a:custGeom>
              <a:avLst/>
              <a:gdLst/>
              <a:ahLst/>
              <a:cxnLst/>
              <a:rect l="l" t="t" r="r" b="b"/>
              <a:pathLst>
                <a:path w="2545" h="3447" extrusionOk="0">
                  <a:moveTo>
                    <a:pt x="127" y="1"/>
                  </a:moveTo>
                  <a:cubicBezTo>
                    <a:pt x="120" y="1"/>
                    <a:pt x="113" y="2"/>
                    <a:pt x="109" y="6"/>
                  </a:cubicBezTo>
                  <a:cubicBezTo>
                    <a:pt x="1" y="77"/>
                    <a:pt x="435" y="907"/>
                    <a:pt x="1078" y="1856"/>
                  </a:cubicBezTo>
                  <a:cubicBezTo>
                    <a:pt x="1693" y="2759"/>
                    <a:pt x="2273" y="3446"/>
                    <a:pt x="2418" y="3446"/>
                  </a:cubicBezTo>
                  <a:cubicBezTo>
                    <a:pt x="2426" y="3446"/>
                    <a:pt x="2432" y="3445"/>
                    <a:pt x="2437" y="3441"/>
                  </a:cubicBezTo>
                  <a:cubicBezTo>
                    <a:pt x="2545" y="3369"/>
                    <a:pt x="2110" y="2541"/>
                    <a:pt x="1467" y="1593"/>
                  </a:cubicBezTo>
                  <a:cubicBezTo>
                    <a:pt x="852" y="688"/>
                    <a:pt x="271" y="1"/>
                    <a:pt x="127"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2" name="Google Shape;1202;p33"/>
            <p:cNvSpPr/>
            <p:nvPr/>
          </p:nvSpPr>
          <p:spPr>
            <a:xfrm>
              <a:off x="8441928" y="1985260"/>
              <a:ext cx="35751" cy="61102"/>
            </a:xfrm>
            <a:custGeom>
              <a:avLst/>
              <a:gdLst/>
              <a:ahLst/>
              <a:cxnLst/>
              <a:rect l="l" t="t" r="r" b="b"/>
              <a:pathLst>
                <a:path w="1485" h="2538" extrusionOk="0">
                  <a:moveTo>
                    <a:pt x="131" y="1"/>
                  </a:moveTo>
                  <a:cubicBezTo>
                    <a:pt x="117" y="1"/>
                    <a:pt x="106" y="4"/>
                    <a:pt x="98" y="12"/>
                  </a:cubicBezTo>
                  <a:cubicBezTo>
                    <a:pt x="0" y="102"/>
                    <a:pt x="345" y="624"/>
                    <a:pt x="678" y="1300"/>
                  </a:cubicBezTo>
                  <a:cubicBezTo>
                    <a:pt x="1011" y="1958"/>
                    <a:pt x="1221" y="2537"/>
                    <a:pt x="1353" y="2537"/>
                  </a:cubicBezTo>
                  <a:cubicBezTo>
                    <a:pt x="1355" y="2537"/>
                    <a:pt x="1358" y="2537"/>
                    <a:pt x="1361" y="2537"/>
                  </a:cubicBezTo>
                  <a:cubicBezTo>
                    <a:pt x="1485" y="2519"/>
                    <a:pt x="1468" y="1831"/>
                    <a:pt x="1096" y="1091"/>
                  </a:cubicBezTo>
                  <a:cubicBezTo>
                    <a:pt x="759" y="413"/>
                    <a:pt x="280" y="1"/>
                    <a:pt x="131"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3" name="Google Shape;1203;p33"/>
            <p:cNvSpPr/>
            <p:nvPr/>
          </p:nvSpPr>
          <p:spPr>
            <a:xfrm>
              <a:off x="8068393" y="2311103"/>
              <a:ext cx="11460" cy="60813"/>
            </a:xfrm>
            <a:custGeom>
              <a:avLst/>
              <a:gdLst/>
              <a:ahLst/>
              <a:cxnLst/>
              <a:rect l="l" t="t" r="r" b="b"/>
              <a:pathLst>
                <a:path w="476" h="2526" extrusionOk="0">
                  <a:moveTo>
                    <a:pt x="231" y="1"/>
                  </a:moveTo>
                  <a:cubicBezTo>
                    <a:pt x="102" y="2"/>
                    <a:pt x="1" y="567"/>
                    <a:pt x="4" y="1265"/>
                  </a:cubicBezTo>
                  <a:cubicBezTo>
                    <a:pt x="7" y="1962"/>
                    <a:pt x="115" y="2525"/>
                    <a:pt x="246" y="2525"/>
                  </a:cubicBezTo>
                  <a:cubicBezTo>
                    <a:pt x="375" y="2525"/>
                    <a:pt x="476" y="1959"/>
                    <a:pt x="471" y="1263"/>
                  </a:cubicBezTo>
                  <a:cubicBezTo>
                    <a:pt x="468" y="566"/>
                    <a:pt x="360" y="1"/>
                    <a:pt x="231"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4" name="Google Shape;1204;p33"/>
            <p:cNvSpPr/>
            <p:nvPr/>
          </p:nvSpPr>
          <p:spPr>
            <a:xfrm>
              <a:off x="8115218" y="2219887"/>
              <a:ext cx="15745" cy="34861"/>
            </a:xfrm>
            <a:custGeom>
              <a:avLst/>
              <a:gdLst/>
              <a:ahLst/>
              <a:cxnLst/>
              <a:rect l="l" t="t" r="r" b="b"/>
              <a:pathLst>
                <a:path w="654" h="1448" extrusionOk="0">
                  <a:moveTo>
                    <a:pt x="487" y="1"/>
                  </a:moveTo>
                  <a:cubicBezTo>
                    <a:pt x="364" y="1"/>
                    <a:pt x="195" y="289"/>
                    <a:pt x="100" y="668"/>
                  </a:cubicBezTo>
                  <a:cubicBezTo>
                    <a:pt x="0" y="1066"/>
                    <a:pt x="22" y="1414"/>
                    <a:pt x="147" y="1445"/>
                  </a:cubicBezTo>
                  <a:cubicBezTo>
                    <a:pt x="154" y="1447"/>
                    <a:pt x="160" y="1447"/>
                    <a:pt x="166" y="1447"/>
                  </a:cubicBezTo>
                  <a:cubicBezTo>
                    <a:pt x="290" y="1447"/>
                    <a:pt x="459" y="1159"/>
                    <a:pt x="554" y="780"/>
                  </a:cubicBezTo>
                  <a:cubicBezTo>
                    <a:pt x="654" y="382"/>
                    <a:pt x="632" y="34"/>
                    <a:pt x="507" y="3"/>
                  </a:cubicBezTo>
                  <a:cubicBezTo>
                    <a:pt x="500" y="1"/>
                    <a:pt x="494" y="1"/>
                    <a:pt x="487"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5" name="Google Shape;1205;p33"/>
            <p:cNvSpPr/>
            <p:nvPr/>
          </p:nvSpPr>
          <p:spPr>
            <a:xfrm>
              <a:off x="8486224" y="2791863"/>
              <a:ext cx="39868" cy="70588"/>
            </a:xfrm>
            <a:custGeom>
              <a:avLst/>
              <a:gdLst/>
              <a:ahLst/>
              <a:cxnLst/>
              <a:rect l="l" t="t" r="r" b="b"/>
              <a:pathLst>
                <a:path w="1656" h="2932" extrusionOk="0">
                  <a:moveTo>
                    <a:pt x="126" y="0"/>
                  </a:moveTo>
                  <a:cubicBezTo>
                    <a:pt x="106" y="0"/>
                    <a:pt x="92" y="6"/>
                    <a:pt x="86" y="17"/>
                  </a:cubicBezTo>
                  <a:cubicBezTo>
                    <a:pt x="1" y="125"/>
                    <a:pt x="517" y="628"/>
                    <a:pt x="840" y="1417"/>
                  </a:cubicBezTo>
                  <a:cubicBezTo>
                    <a:pt x="1181" y="2196"/>
                    <a:pt x="1186" y="2917"/>
                    <a:pt x="1322" y="2930"/>
                  </a:cubicBezTo>
                  <a:cubicBezTo>
                    <a:pt x="1324" y="2931"/>
                    <a:pt x="1326" y="2931"/>
                    <a:pt x="1329" y="2931"/>
                  </a:cubicBezTo>
                  <a:cubicBezTo>
                    <a:pt x="1449" y="2931"/>
                    <a:pt x="1655" y="2129"/>
                    <a:pt x="1271" y="1234"/>
                  </a:cubicBezTo>
                  <a:cubicBezTo>
                    <a:pt x="928" y="412"/>
                    <a:pt x="297" y="0"/>
                    <a:pt x="126"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6" name="Google Shape;1206;p33"/>
            <p:cNvSpPr/>
            <p:nvPr/>
          </p:nvSpPr>
          <p:spPr>
            <a:xfrm>
              <a:off x="8407718" y="2918252"/>
              <a:ext cx="30118" cy="44033"/>
            </a:xfrm>
            <a:custGeom>
              <a:avLst/>
              <a:gdLst/>
              <a:ahLst/>
              <a:cxnLst/>
              <a:rect l="l" t="t" r="r" b="b"/>
              <a:pathLst>
                <a:path w="1251" h="1829" extrusionOk="0">
                  <a:moveTo>
                    <a:pt x="141" y="1"/>
                  </a:moveTo>
                  <a:cubicBezTo>
                    <a:pt x="107" y="1"/>
                    <a:pt x="83" y="10"/>
                    <a:pt x="73" y="30"/>
                  </a:cubicBezTo>
                  <a:cubicBezTo>
                    <a:pt x="1" y="143"/>
                    <a:pt x="311" y="461"/>
                    <a:pt x="540" y="925"/>
                  </a:cubicBezTo>
                  <a:cubicBezTo>
                    <a:pt x="780" y="1382"/>
                    <a:pt x="855" y="1820"/>
                    <a:pt x="987" y="1828"/>
                  </a:cubicBezTo>
                  <a:cubicBezTo>
                    <a:pt x="989" y="1828"/>
                    <a:pt x="992" y="1828"/>
                    <a:pt x="994" y="1828"/>
                  </a:cubicBezTo>
                  <a:cubicBezTo>
                    <a:pt x="1116" y="1828"/>
                    <a:pt x="1251" y="1289"/>
                    <a:pt x="956" y="713"/>
                  </a:cubicBezTo>
                  <a:cubicBezTo>
                    <a:pt x="710" y="226"/>
                    <a:pt x="307" y="1"/>
                    <a:pt x="141"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7" name="Google Shape;1207;p33"/>
            <p:cNvSpPr/>
            <p:nvPr/>
          </p:nvSpPr>
          <p:spPr>
            <a:xfrm>
              <a:off x="8450330" y="2992545"/>
              <a:ext cx="57395" cy="82698"/>
            </a:xfrm>
            <a:custGeom>
              <a:avLst/>
              <a:gdLst/>
              <a:ahLst/>
              <a:cxnLst/>
              <a:rect l="l" t="t" r="r" b="b"/>
              <a:pathLst>
                <a:path w="2384" h="3435" extrusionOk="0">
                  <a:moveTo>
                    <a:pt x="2256" y="1"/>
                  </a:moveTo>
                  <a:cubicBezTo>
                    <a:pt x="2112" y="1"/>
                    <a:pt x="1566" y="691"/>
                    <a:pt x="994" y="1593"/>
                  </a:cubicBezTo>
                  <a:cubicBezTo>
                    <a:pt x="396" y="2538"/>
                    <a:pt x="1" y="3361"/>
                    <a:pt x="110" y="3430"/>
                  </a:cubicBezTo>
                  <a:cubicBezTo>
                    <a:pt x="115" y="3433"/>
                    <a:pt x="121" y="3434"/>
                    <a:pt x="128" y="3434"/>
                  </a:cubicBezTo>
                  <a:cubicBezTo>
                    <a:pt x="271" y="3434"/>
                    <a:pt x="819" y="2744"/>
                    <a:pt x="1389" y="1843"/>
                  </a:cubicBezTo>
                  <a:cubicBezTo>
                    <a:pt x="1986" y="897"/>
                    <a:pt x="2383" y="74"/>
                    <a:pt x="2274" y="6"/>
                  </a:cubicBezTo>
                  <a:cubicBezTo>
                    <a:pt x="2269" y="3"/>
                    <a:pt x="2263" y="1"/>
                    <a:pt x="2256"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8" name="Google Shape;1208;p33"/>
            <p:cNvSpPr/>
            <p:nvPr/>
          </p:nvSpPr>
          <p:spPr>
            <a:xfrm>
              <a:off x="8490389" y="3126229"/>
              <a:ext cx="38038" cy="23738"/>
            </a:xfrm>
            <a:custGeom>
              <a:avLst/>
              <a:gdLst/>
              <a:ahLst/>
              <a:cxnLst/>
              <a:rect l="l" t="t" r="r" b="b"/>
              <a:pathLst>
                <a:path w="1580" h="986" extrusionOk="0">
                  <a:moveTo>
                    <a:pt x="1400" y="0"/>
                  </a:moveTo>
                  <a:cubicBezTo>
                    <a:pt x="1245" y="0"/>
                    <a:pt x="961" y="110"/>
                    <a:pt x="667" y="295"/>
                  </a:cubicBezTo>
                  <a:cubicBezTo>
                    <a:pt x="269" y="543"/>
                    <a:pt x="1" y="834"/>
                    <a:pt x="69" y="943"/>
                  </a:cubicBezTo>
                  <a:cubicBezTo>
                    <a:pt x="87" y="972"/>
                    <a:pt x="125" y="985"/>
                    <a:pt x="179" y="985"/>
                  </a:cubicBezTo>
                  <a:cubicBezTo>
                    <a:pt x="334" y="985"/>
                    <a:pt x="618" y="875"/>
                    <a:pt x="914" y="690"/>
                  </a:cubicBezTo>
                  <a:cubicBezTo>
                    <a:pt x="1312" y="442"/>
                    <a:pt x="1580" y="152"/>
                    <a:pt x="1511" y="42"/>
                  </a:cubicBezTo>
                  <a:cubicBezTo>
                    <a:pt x="1493" y="14"/>
                    <a:pt x="1455" y="0"/>
                    <a:pt x="1400"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09" name="Google Shape;1209;p33"/>
            <p:cNvSpPr/>
            <p:nvPr/>
          </p:nvSpPr>
          <p:spPr>
            <a:xfrm>
              <a:off x="8264838" y="3105091"/>
              <a:ext cx="61175" cy="52291"/>
            </a:xfrm>
            <a:custGeom>
              <a:avLst/>
              <a:gdLst/>
              <a:ahLst/>
              <a:cxnLst/>
              <a:rect l="l" t="t" r="r" b="b"/>
              <a:pathLst>
                <a:path w="2541" h="2172" extrusionOk="0">
                  <a:moveTo>
                    <a:pt x="140" y="1"/>
                  </a:moveTo>
                  <a:cubicBezTo>
                    <a:pt x="92" y="1"/>
                    <a:pt x="62" y="11"/>
                    <a:pt x="54" y="32"/>
                  </a:cubicBezTo>
                  <a:cubicBezTo>
                    <a:pt x="0" y="154"/>
                    <a:pt x="609" y="523"/>
                    <a:pt x="1243" y="1100"/>
                  </a:cubicBezTo>
                  <a:cubicBezTo>
                    <a:pt x="1848" y="1637"/>
                    <a:pt x="2266" y="2171"/>
                    <a:pt x="2408" y="2171"/>
                  </a:cubicBezTo>
                  <a:cubicBezTo>
                    <a:pt x="2416" y="2171"/>
                    <a:pt x="2424" y="2170"/>
                    <a:pt x="2430" y="2166"/>
                  </a:cubicBezTo>
                  <a:cubicBezTo>
                    <a:pt x="2541" y="2112"/>
                    <a:pt x="2260" y="1381"/>
                    <a:pt x="1555" y="752"/>
                  </a:cubicBezTo>
                  <a:cubicBezTo>
                    <a:pt x="978" y="230"/>
                    <a:pt x="363" y="1"/>
                    <a:pt x="140"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0" name="Google Shape;1210;p33"/>
            <p:cNvSpPr/>
            <p:nvPr/>
          </p:nvSpPr>
          <p:spPr>
            <a:xfrm>
              <a:off x="8346209" y="3009854"/>
              <a:ext cx="19429" cy="52098"/>
            </a:xfrm>
            <a:custGeom>
              <a:avLst/>
              <a:gdLst/>
              <a:ahLst/>
              <a:cxnLst/>
              <a:rect l="l" t="t" r="r" b="b"/>
              <a:pathLst>
                <a:path w="807" h="2164" extrusionOk="0">
                  <a:moveTo>
                    <a:pt x="138" y="0"/>
                  </a:moveTo>
                  <a:cubicBezTo>
                    <a:pt x="134" y="0"/>
                    <a:pt x="130" y="1"/>
                    <a:pt x="126" y="2"/>
                  </a:cubicBezTo>
                  <a:cubicBezTo>
                    <a:pt x="0" y="35"/>
                    <a:pt x="23" y="544"/>
                    <a:pt x="177" y="1140"/>
                  </a:cubicBezTo>
                  <a:cubicBezTo>
                    <a:pt x="326" y="1718"/>
                    <a:pt x="542" y="2164"/>
                    <a:pt x="668" y="2164"/>
                  </a:cubicBezTo>
                  <a:cubicBezTo>
                    <a:pt x="673" y="2164"/>
                    <a:pt x="677" y="2163"/>
                    <a:pt x="681" y="2162"/>
                  </a:cubicBezTo>
                  <a:cubicBezTo>
                    <a:pt x="807" y="2130"/>
                    <a:pt x="784" y="1620"/>
                    <a:pt x="631" y="1024"/>
                  </a:cubicBezTo>
                  <a:cubicBezTo>
                    <a:pt x="482" y="447"/>
                    <a:pt x="265" y="0"/>
                    <a:pt x="138"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1" name="Google Shape;1211;p33"/>
            <p:cNvSpPr/>
            <p:nvPr/>
          </p:nvSpPr>
          <p:spPr>
            <a:xfrm>
              <a:off x="8143047" y="3127601"/>
              <a:ext cx="39892" cy="52508"/>
            </a:xfrm>
            <a:custGeom>
              <a:avLst/>
              <a:gdLst/>
              <a:ahLst/>
              <a:cxnLst/>
              <a:rect l="l" t="t" r="r" b="b"/>
              <a:pathLst>
                <a:path w="1657" h="2181" extrusionOk="0">
                  <a:moveTo>
                    <a:pt x="1520" y="0"/>
                  </a:moveTo>
                  <a:cubicBezTo>
                    <a:pt x="1380" y="0"/>
                    <a:pt x="1001" y="406"/>
                    <a:pt x="634" y="960"/>
                  </a:cubicBezTo>
                  <a:cubicBezTo>
                    <a:pt x="236" y="1559"/>
                    <a:pt x="0" y="2101"/>
                    <a:pt x="107" y="2173"/>
                  </a:cubicBezTo>
                  <a:cubicBezTo>
                    <a:pt x="114" y="2178"/>
                    <a:pt x="124" y="2181"/>
                    <a:pt x="135" y="2181"/>
                  </a:cubicBezTo>
                  <a:cubicBezTo>
                    <a:pt x="274" y="2181"/>
                    <a:pt x="653" y="1774"/>
                    <a:pt x="1023" y="1220"/>
                  </a:cubicBezTo>
                  <a:cubicBezTo>
                    <a:pt x="1419" y="622"/>
                    <a:pt x="1656" y="80"/>
                    <a:pt x="1548" y="8"/>
                  </a:cubicBezTo>
                  <a:cubicBezTo>
                    <a:pt x="1540" y="3"/>
                    <a:pt x="1531" y="0"/>
                    <a:pt x="1520"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2" name="Google Shape;1212;p33"/>
            <p:cNvSpPr/>
            <p:nvPr/>
          </p:nvSpPr>
          <p:spPr>
            <a:xfrm>
              <a:off x="8342309" y="2788902"/>
              <a:ext cx="40590" cy="82577"/>
            </a:xfrm>
            <a:custGeom>
              <a:avLst/>
              <a:gdLst/>
              <a:ahLst/>
              <a:cxnLst/>
              <a:rect l="l" t="t" r="r" b="b"/>
              <a:pathLst>
                <a:path w="1686" h="3430" extrusionOk="0">
                  <a:moveTo>
                    <a:pt x="1554" y="1"/>
                  </a:moveTo>
                  <a:cubicBezTo>
                    <a:pt x="1420" y="1"/>
                    <a:pt x="1013" y="709"/>
                    <a:pt x="628" y="1625"/>
                  </a:cubicBezTo>
                  <a:cubicBezTo>
                    <a:pt x="228" y="2570"/>
                    <a:pt x="1" y="3377"/>
                    <a:pt x="120" y="3427"/>
                  </a:cubicBezTo>
                  <a:cubicBezTo>
                    <a:pt x="124" y="3429"/>
                    <a:pt x="128" y="3430"/>
                    <a:pt x="133" y="3430"/>
                  </a:cubicBezTo>
                  <a:cubicBezTo>
                    <a:pt x="267" y="3430"/>
                    <a:pt x="672" y="2722"/>
                    <a:pt x="1059" y="1806"/>
                  </a:cubicBezTo>
                  <a:cubicBezTo>
                    <a:pt x="1457" y="860"/>
                    <a:pt x="1686" y="54"/>
                    <a:pt x="1567" y="3"/>
                  </a:cubicBezTo>
                  <a:cubicBezTo>
                    <a:pt x="1563" y="2"/>
                    <a:pt x="1559" y="1"/>
                    <a:pt x="1554"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3" name="Google Shape;1213;p33"/>
            <p:cNvSpPr/>
            <p:nvPr/>
          </p:nvSpPr>
          <p:spPr>
            <a:xfrm>
              <a:off x="8457720" y="2593011"/>
              <a:ext cx="23256" cy="73910"/>
            </a:xfrm>
            <a:custGeom>
              <a:avLst/>
              <a:gdLst/>
              <a:ahLst/>
              <a:cxnLst/>
              <a:rect l="l" t="t" r="r" b="b"/>
              <a:pathLst>
                <a:path w="966" h="3070" extrusionOk="0">
                  <a:moveTo>
                    <a:pt x="832" y="1"/>
                  </a:moveTo>
                  <a:cubicBezTo>
                    <a:pt x="702" y="1"/>
                    <a:pt x="449" y="652"/>
                    <a:pt x="256" y="1481"/>
                  </a:cubicBezTo>
                  <a:cubicBezTo>
                    <a:pt x="58" y="2329"/>
                    <a:pt x="1" y="3037"/>
                    <a:pt x="127" y="3068"/>
                  </a:cubicBezTo>
                  <a:cubicBezTo>
                    <a:pt x="129" y="3069"/>
                    <a:pt x="132" y="3069"/>
                    <a:pt x="135" y="3069"/>
                  </a:cubicBezTo>
                  <a:cubicBezTo>
                    <a:pt x="263" y="3069"/>
                    <a:pt x="518" y="2417"/>
                    <a:pt x="711" y="1587"/>
                  </a:cubicBezTo>
                  <a:cubicBezTo>
                    <a:pt x="909" y="740"/>
                    <a:pt x="966" y="31"/>
                    <a:pt x="840" y="2"/>
                  </a:cubicBezTo>
                  <a:cubicBezTo>
                    <a:pt x="837" y="1"/>
                    <a:pt x="835" y="1"/>
                    <a:pt x="832"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4" name="Google Shape;1214;p33"/>
            <p:cNvSpPr/>
            <p:nvPr/>
          </p:nvSpPr>
          <p:spPr>
            <a:xfrm>
              <a:off x="8493350" y="2658348"/>
              <a:ext cx="23449" cy="69553"/>
            </a:xfrm>
            <a:custGeom>
              <a:avLst/>
              <a:gdLst/>
              <a:ahLst/>
              <a:cxnLst/>
              <a:rect l="l" t="t" r="r" b="b"/>
              <a:pathLst>
                <a:path w="974" h="2889" extrusionOk="0">
                  <a:moveTo>
                    <a:pt x="838" y="1"/>
                  </a:moveTo>
                  <a:cubicBezTo>
                    <a:pt x="709" y="1"/>
                    <a:pt x="454" y="610"/>
                    <a:pt x="260" y="1388"/>
                  </a:cubicBezTo>
                  <a:cubicBezTo>
                    <a:pt x="61" y="2185"/>
                    <a:pt x="0" y="2856"/>
                    <a:pt x="126" y="2887"/>
                  </a:cubicBezTo>
                  <a:cubicBezTo>
                    <a:pt x="129" y="2888"/>
                    <a:pt x="132" y="2888"/>
                    <a:pt x="136" y="2888"/>
                  </a:cubicBezTo>
                  <a:cubicBezTo>
                    <a:pt x="265" y="2888"/>
                    <a:pt x="520" y="2277"/>
                    <a:pt x="714" y="1502"/>
                  </a:cubicBezTo>
                  <a:cubicBezTo>
                    <a:pt x="913" y="705"/>
                    <a:pt x="973" y="34"/>
                    <a:pt x="848" y="2"/>
                  </a:cubicBezTo>
                  <a:cubicBezTo>
                    <a:pt x="845" y="1"/>
                    <a:pt x="842" y="1"/>
                    <a:pt x="838"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5" name="Google Shape;1215;p33"/>
            <p:cNvSpPr/>
            <p:nvPr/>
          </p:nvSpPr>
          <p:spPr>
            <a:xfrm>
              <a:off x="8520337" y="1911064"/>
              <a:ext cx="29516" cy="19790"/>
            </a:xfrm>
            <a:custGeom>
              <a:avLst/>
              <a:gdLst/>
              <a:ahLst/>
              <a:cxnLst/>
              <a:rect l="l" t="t" r="r" b="b"/>
              <a:pathLst>
                <a:path w="1226" h="822" extrusionOk="0">
                  <a:moveTo>
                    <a:pt x="197" y="1"/>
                  </a:moveTo>
                  <a:cubicBezTo>
                    <a:pt x="139" y="1"/>
                    <a:pt x="95" y="16"/>
                    <a:pt x="73" y="49"/>
                  </a:cubicBezTo>
                  <a:cubicBezTo>
                    <a:pt x="1" y="157"/>
                    <a:pt x="186" y="405"/>
                    <a:pt x="483" y="606"/>
                  </a:cubicBezTo>
                  <a:cubicBezTo>
                    <a:pt x="690" y="743"/>
                    <a:pt x="897" y="822"/>
                    <a:pt x="1029" y="822"/>
                  </a:cubicBezTo>
                  <a:cubicBezTo>
                    <a:pt x="1088" y="822"/>
                    <a:pt x="1132" y="806"/>
                    <a:pt x="1154" y="774"/>
                  </a:cubicBezTo>
                  <a:cubicBezTo>
                    <a:pt x="1226" y="666"/>
                    <a:pt x="1043" y="418"/>
                    <a:pt x="744" y="217"/>
                  </a:cubicBezTo>
                  <a:cubicBezTo>
                    <a:pt x="537" y="79"/>
                    <a:pt x="329" y="1"/>
                    <a:pt x="197" y="1"/>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6" name="Google Shape;1216;p33"/>
            <p:cNvSpPr/>
            <p:nvPr/>
          </p:nvSpPr>
          <p:spPr>
            <a:xfrm>
              <a:off x="8590586" y="1892984"/>
              <a:ext cx="41674" cy="20199"/>
            </a:xfrm>
            <a:custGeom>
              <a:avLst/>
              <a:gdLst/>
              <a:ahLst/>
              <a:cxnLst/>
              <a:rect l="l" t="t" r="r" b="b"/>
              <a:pathLst>
                <a:path w="1731" h="839" extrusionOk="0">
                  <a:moveTo>
                    <a:pt x="216" y="0"/>
                  </a:moveTo>
                  <a:cubicBezTo>
                    <a:pt x="130" y="0"/>
                    <a:pt x="72" y="19"/>
                    <a:pt x="55" y="58"/>
                  </a:cubicBezTo>
                  <a:cubicBezTo>
                    <a:pt x="1" y="176"/>
                    <a:pt x="323" y="434"/>
                    <a:pt x="770" y="633"/>
                  </a:cubicBezTo>
                  <a:cubicBezTo>
                    <a:pt x="1068" y="765"/>
                    <a:pt x="1346" y="839"/>
                    <a:pt x="1515" y="839"/>
                  </a:cubicBezTo>
                  <a:cubicBezTo>
                    <a:pt x="1601" y="839"/>
                    <a:pt x="1659" y="820"/>
                    <a:pt x="1676" y="780"/>
                  </a:cubicBezTo>
                  <a:cubicBezTo>
                    <a:pt x="1730" y="663"/>
                    <a:pt x="1409" y="405"/>
                    <a:pt x="961" y="205"/>
                  </a:cubicBezTo>
                  <a:cubicBezTo>
                    <a:pt x="663" y="73"/>
                    <a:pt x="385" y="0"/>
                    <a:pt x="216"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7" name="Google Shape;1217;p33"/>
            <p:cNvSpPr/>
            <p:nvPr/>
          </p:nvSpPr>
          <p:spPr>
            <a:xfrm>
              <a:off x="8688832" y="1902734"/>
              <a:ext cx="18032" cy="18658"/>
            </a:xfrm>
            <a:custGeom>
              <a:avLst/>
              <a:gdLst/>
              <a:ahLst/>
              <a:cxnLst/>
              <a:rect l="l" t="t" r="r" b="b"/>
              <a:pathLst>
                <a:path w="749" h="775" extrusionOk="0">
                  <a:moveTo>
                    <a:pt x="190" y="0"/>
                  </a:moveTo>
                  <a:cubicBezTo>
                    <a:pt x="157" y="0"/>
                    <a:pt x="127" y="9"/>
                    <a:pt x="103" y="27"/>
                  </a:cubicBezTo>
                  <a:cubicBezTo>
                    <a:pt x="1" y="104"/>
                    <a:pt x="38" y="328"/>
                    <a:pt x="187" y="529"/>
                  </a:cubicBezTo>
                  <a:cubicBezTo>
                    <a:pt x="302" y="681"/>
                    <a:pt x="449" y="774"/>
                    <a:pt x="558" y="774"/>
                  </a:cubicBezTo>
                  <a:cubicBezTo>
                    <a:pt x="591" y="774"/>
                    <a:pt x="621" y="766"/>
                    <a:pt x="646" y="747"/>
                  </a:cubicBezTo>
                  <a:cubicBezTo>
                    <a:pt x="748" y="671"/>
                    <a:pt x="711" y="447"/>
                    <a:pt x="561" y="248"/>
                  </a:cubicBezTo>
                  <a:cubicBezTo>
                    <a:pt x="446" y="94"/>
                    <a:pt x="299" y="0"/>
                    <a:pt x="190" y="0"/>
                  </a:cubicBezTo>
                  <a:close/>
                </a:path>
              </a:pathLst>
            </a:custGeom>
            <a:solidFill>
              <a:srgbClr val="333849"/>
            </a:solidFill>
            <a:ln>
              <a:noFill/>
            </a:ln>
          </p:spPr>
          <p:txBody>
            <a:bodyPr spcFirstLastPara="1" wrap="square" lIns="91425" tIns="91425" rIns="91425" bIns="91425" anchor="ctr" anchorCtr="0">
              <a:noAutofit/>
            </a:bodyPr>
            <a:lstStyle/>
            <a:p>
              <a:endParaRPr/>
            </a:p>
          </p:txBody>
        </p:sp>
        <p:sp>
          <p:nvSpPr>
            <p:cNvPr id="1218" name="Google Shape;1218;p33"/>
            <p:cNvSpPr/>
            <p:nvPr/>
          </p:nvSpPr>
          <p:spPr>
            <a:xfrm>
              <a:off x="8515739" y="1309308"/>
              <a:ext cx="99815" cy="189085"/>
            </a:xfrm>
            <a:custGeom>
              <a:avLst/>
              <a:gdLst/>
              <a:ahLst/>
              <a:cxnLst/>
              <a:rect l="l" t="t" r="r" b="b"/>
              <a:pathLst>
                <a:path w="4146" h="7854" extrusionOk="0">
                  <a:moveTo>
                    <a:pt x="1298" y="1"/>
                  </a:moveTo>
                  <a:cubicBezTo>
                    <a:pt x="1232" y="1"/>
                    <a:pt x="839" y="404"/>
                    <a:pt x="519" y="1221"/>
                  </a:cubicBezTo>
                  <a:cubicBezTo>
                    <a:pt x="187" y="2055"/>
                    <a:pt x="1" y="3386"/>
                    <a:pt x="481" y="4723"/>
                  </a:cubicBezTo>
                  <a:cubicBezTo>
                    <a:pt x="964" y="6059"/>
                    <a:pt x="1954" y="6967"/>
                    <a:pt x="2743" y="7398"/>
                  </a:cubicBezTo>
                  <a:cubicBezTo>
                    <a:pt x="3380" y="7753"/>
                    <a:pt x="3875" y="7854"/>
                    <a:pt x="4052" y="7854"/>
                  </a:cubicBezTo>
                  <a:cubicBezTo>
                    <a:pt x="4096" y="7854"/>
                    <a:pt x="4121" y="7847"/>
                    <a:pt x="4122" y="7837"/>
                  </a:cubicBezTo>
                  <a:cubicBezTo>
                    <a:pt x="4145" y="7764"/>
                    <a:pt x="3619" y="7604"/>
                    <a:pt x="2917" y="7119"/>
                  </a:cubicBezTo>
                  <a:cubicBezTo>
                    <a:pt x="2220" y="6644"/>
                    <a:pt x="1358" y="5775"/>
                    <a:pt x="920" y="4567"/>
                  </a:cubicBezTo>
                  <a:cubicBezTo>
                    <a:pt x="486" y="3353"/>
                    <a:pt x="599" y="2135"/>
                    <a:pt x="834" y="1325"/>
                  </a:cubicBezTo>
                  <a:cubicBezTo>
                    <a:pt x="1064" y="502"/>
                    <a:pt x="1368" y="44"/>
                    <a:pt x="1304" y="3"/>
                  </a:cubicBezTo>
                  <a:cubicBezTo>
                    <a:pt x="1302" y="1"/>
                    <a:pt x="1300" y="1"/>
                    <a:pt x="1298" y="1"/>
                  </a:cubicBezTo>
                  <a:close/>
                </a:path>
              </a:pathLst>
            </a:custGeom>
            <a:solidFill>
              <a:srgbClr val="333849"/>
            </a:solidFill>
            <a:ln>
              <a:noFill/>
            </a:ln>
          </p:spPr>
          <p:txBody>
            <a:bodyPr spcFirstLastPara="1" wrap="square" lIns="91425" tIns="91425" rIns="91425" bIns="91425" anchor="ctr" anchorCtr="0">
              <a:noAutofit/>
            </a:bodyPr>
            <a:lstStyle/>
            <a:p>
              <a:endParaRPr/>
            </a:p>
          </p:txBody>
        </p:sp>
      </p:grpSp>
      <p:pic>
        <p:nvPicPr>
          <p:cNvPr id="173" name="Picture 172">
            <a:extLst>
              <a:ext uri="{FF2B5EF4-FFF2-40B4-BE49-F238E27FC236}">
                <a16:creationId xmlns:a16="http://schemas.microsoft.com/office/drawing/2014/main" xmlns="" id="{980FA6CF-F203-1B40-8A41-3C89D4EC9B81}"/>
              </a:ext>
            </a:extLst>
          </p:cNvPr>
          <p:cNvPicPr>
            <a:picLocks noChangeAspect="1"/>
          </p:cNvPicPr>
          <p:nvPr/>
        </p:nvPicPr>
        <p:blipFill>
          <a:blip r:embed="rId3"/>
          <a:stretch>
            <a:fillRect/>
          </a:stretch>
        </p:blipFill>
        <p:spPr>
          <a:xfrm>
            <a:off x="4819650" y="4455922"/>
            <a:ext cx="2959100" cy="1223399"/>
          </a:xfrm>
          <a:prstGeom prst="rect">
            <a:avLst/>
          </a:prstGeom>
        </p:spPr>
      </p:pic>
      <p:sp>
        <p:nvSpPr>
          <p:cNvPr id="175" name="Google Shape;309;p22">
            <a:extLst>
              <a:ext uri="{FF2B5EF4-FFF2-40B4-BE49-F238E27FC236}">
                <a16:creationId xmlns:a16="http://schemas.microsoft.com/office/drawing/2014/main" xmlns="" id="{0F0F595E-8E6C-CD49-9937-E3B2832CD66C}"/>
              </a:ext>
            </a:extLst>
          </p:cNvPr>
          <p:cNvSpPr txBox="1">
            <a:spLocks/>
          </p:cNvSpPr>
          <p:nvPr/>
        </p:nvSpPr>
        <p:spPr>
          <a:xfrm>
            <a:off x="3761164" y="2228694"/>
            <a:ext cx="4859700"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1pPr>
            <a:lvl2pPr marL="914400" marR="0" lvl="1"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2pPr>
            <a:lvl3pPr marL="1371600" marR="0" lvl="2"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3pPr>
            <a:lvl4pPr marL="1828800" marR="0" lvl="3"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4pPr>
            <a:lvl5pPr marL="2286000" marR="0" lvl="4"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5pPr>
            <a:lvl6pPr marL="2743200" marR="0" lvl="5"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6pPr>
            <a:lvl7pPr marL="3200400" marR="0" lvl="6"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7pPr>
            <a:lvl8pPr marL="3657600" marR="0" lvl="7"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8pPr>
            <a:lvl9pPr marL="4114800" marR="0" lvl="8" indent="-317500" algn="l" rtl="0">
              <a:lnSpc>
                <a:spcPct val="100000"/>
              </a:lnSpc>
              <a:spcBef>
                <a:spcPts val="0"/>
              </a:spcBef>
              <a:spcAft>
                <a:spcPts val="0"/>
              </a:spcAft>
              <a:buClr>
                <a:srgbClr val="000000"/>
              </a:buClr>
              <a:buSzPts val="1200"/>
              <a:buFont typeface="Roboto Light"/>
              <a:buNone/>
              <a:defRPr sz="1200" b="0" i="0" u="none" strike="noStrike" cap="none">
                <a:solidFill>
                  <a:srgbClr val="000000"/>
                </a:solidFill>
                <a:latin typeface="Roboto Light"/>
                <a:ea typeface="Roboto Light"/>
                <a:cs typeface="Roboto Light"/>
                <a:sym typeface="Roboto Light"/>
              </a:defRPr>
            </a:lvl9pPr>
          </a:lstStyle>
          <a:p>
            <a:pPr marL="0" indent="0" algn="ctr">
              <a:lnSpc>
                <a:spcPct val="150000"/>
              </a:lnSpc>
            </a:pP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ĐỌC HAY</a:t>
            </a:r>
          </a:p>
        </p:txBody>
      </p:sp>
    </p:spTree>
    <p:extLst>
      <p:ext uri="{BB962C8B-B14F-4D97-AF65-F5344CB8AC3E}">
        <p14:creationId xmlns:p14="http://schemas.microsoft.com/office/powerpoint/2010/main" val="1045919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87"/>
          <p:cNvGraphicFramePr>
            <a:graphicFrameLocks noGrp="1"/>
          </p:cNvGraphicFramePr>
          <p:nvPr>
            <p:extLst>
              <p:ext uri="{D42A27DB-BD31-4B8C-83A1-F6EECF244321}">
                <p14:modId xmlns:p14="http://schemas.microsoft.com/office/powerpoint/2010/main" val="776690759"/>
              </p:ext>
            </p:extLst>
          </p:nvPr>
        </p:nvGraphicFramePr>
        <p:xfrm>
          <a:off x="1721224" y="1696411"/>
          <a:ext cx="8417858" cy="5446097"/>
        </p:xfrm>
        <a:graphic>
          <a:graphicData uri="http://schemas.openxmlformats.org/drawingml/2006/table">
            <a:tbl>
              <a:tblPr/>
              <a:tblGrid>
                <a:gridCol w="1952244">
                  <a:extLst>
                    <a:ext uri="{9D8B030D-6E8A-4147-A177-3AD203B41FA5}">
                      <a16:colId xmlns:a16="http://schemas.microsoft.com/office/drawing/2014/main" xmlns="" val="3973216594"/>
                    </a:ext>
                  </a:extLst>
                </a:gridCol>
                <a:gridCol w="1977680">
                  <a:extLst>
                    <a:ext uri="{9D8B030D-6E8A-4147-A177-3AD203B41FA5}">
                      <a16:colId xmlns:a16="http://schemas.microsoft.com/office/drawing/2014/main" xmlns="" val="2877947926"/>
                    </a:ext>
                  </a:extLst>
                </a:gridCol>
                <a:gridCol w="1678802">
                  <a:extLst>
                    <a:ext uri="{9D8B030D-6E8A-4147-A177-3AD203B41FA5}">
                      <a16:colId xmlns:a16="http://schemas.microsoft.com/office/drawing/2014/main" xmlns="" val="2345988606"/>
                    </a:ext>
                  </a:extLst>
                </a:gridCol>
                <a:gridCol w="2809132">
                  <a:extLst>
                    <a:ext uri="{9D8B030D-6E8A-4147-A177-3AD203B41FA5}">
                      <a16:colId xmlns:a16="http://schemas.microsoft.com/office/drawing/2014/main" xmlns="" val="2976250728"/>
                    </a:ext>
                  </a:extLst>
                </a:gridCol>
              </a:tblGrid>
              <a:tr h="603363">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Triều</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đại</a:t>
                      </a:r>
                      <a:endPar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khoa</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thi</a:t>
                      </a:r>
                      <a:endPar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tiến</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sĩ</a:t>
                      </a:r>
                      <a:endPar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trạng</a:t>
                      </a:r>
                      <a:r>
                        <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en-US" altLang="en-US" sz="2800" b="0" i="0" u="none" strike="noStrike" cap="none" normalizeH="0" baseline="0" dirty="0" err="1">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kumimoji="0" lang="en-US" altLang="en-US" sz="2800" b="0" i="0" u="none" strike="noStrike" cap="none" normalizeH="0" baseline="0" dirty="0">
                        <a:ln>
                          <a:noFill/>
                        </a:ln>
                        <a:solidFill>
                          <a:srgbClr val="C00000"/>
                        </a:solidFill>
                        <a:effectLst>
                          <a:outerShdw blurRad="38100" dist="38100" dir="2700000" algn="tl">
                            <a:srgbClr val="000000"/>
                          </a:outerShdw>
                        </a:effectLst>
                        <a:latin typeface="Arial" panose="020B0604020202020204" pitchFamily="34" charset="0"/>
                        <a:cs typeface="Arial" panose="020B0604020202020204" pitchFamily="34" charset="0"/>
                      </a:endParaRP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DFF5D">
                        <a:alpha val="83000"/>
                      </a:srgbClr>
                    </a:solidFill>
                  </a:tcPr>
                </a:tc>
                <a:extLst>
                  <a:ext uri="{0D108BD9-81ED-4DB2-BD59-A6C34878D82A}">
                    <a16:rowId xmlns:a16="http://schemas.microsoft.com/office/drawing/2014/main" xmlns="" val="3762755884"/>
                  </a:ext>
                </a:extLst>
              </a:tr>
              <a:tr h="638855">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Lyù</a:t>
                      </a: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outerShdw blurRad="38100" dist="38100" dir="2700000" algn="tl">
                              <a:srgbClr val="C0C0C0"/>
                            </a:outerShdw>
                          </a:effectLst>
                          <a:latin typeface="VNI-Times" pitchFamily="2" charset="0"/>
                        </a:rPr>
                        <a:t>6</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11</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0</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57278791"/>
                  </a:ext>
                </a:extLst>
              </a:tr>
              <a:tr h="638855">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err="1">
                          <a:ln>
                            <a:noFill/>
                          </a:ln>
                          <a:solidFill>
                            <a:schemeClr val="tx1"/>
                          </a:solidFill>
                          <a:effectLst>
                            <a:outerShdw blurRad="38100" dist="38100" dir="2700000" algn="tl">
                              <a:srgbClr val="C0C0C0"/>
                            </a:outerShdw>
                          </a:effectLst>
                          <a:latin typeface="VNI-Times" pitchFamily="2" charset="0"/>
                        </a:rPr>
                        <a:t>Traàn</a:t>
                      </a:r>
                      <a:endParaRPr kumimoji="0" lang="en-US" altLang="en-US" sz="2800" b="0" i="0" u="none" strike="noStrike" cap="none" normalizeH="0" baseline="0" dirty="0">
                        <a:ln>
                          <a:noFill/>
                        </a:ln>
                        <a:solidFill>
                          <a:schemeClr val="tx1"/>
                        </a:solidFill>
                        <a:effectLst>
                          <a:outerShdw blurRad="38100" dist="38100" dir="2700000" algn="tl">
                            <a:srgbClr val="C0C0C0"/>
                          </a:outerShdw>
                        </a:effectLst>
                        <a:latin typeface="VNI-Times" pitchFamily="2" charset="0"/>
                      </a:endParaRP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14</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51</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9</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949798122"/>
                  </a:ext>
                </a:extLst>
              </a:tr>
              <a:tr h="638855">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Hoà</a:t>
                      </a: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2</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12</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0</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687217776"/>
                  </a:ext>
                </a:extLst>
              </a:tr>
              <a:tr h="638855">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Leâ</a:t>
                      </a: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104</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1780</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outerShdw blurRad="38100" dist="38100" dir="2700000" algn="tl">
                              <a:srgbClr val="C0C0C0"/>
                            </a:outerShdw>
                          </a:effectLst>
                          <a:latin typeface="VNI-Times" pitchFamily="2" charset="0"/>
                        </a:rPr>
                        <a:t>27</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3028883031"/>
                  </a:ext>
                </a:extLst>
              </a:tr>
              <a:tr h="638855">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Maïc</a:t>
                      </a: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21</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484</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outerShdw blurRad="38100" dist="38100" dir="2700000" algn="tl">
                              <a:srgbClr val="C0C0C0"/>
                            </a:outerShdw>
                          </a:effectLst>
                          <a:latin typeface="VNI-Times" pitchFamily="2" charset="0"/>
                        </a:rPr>
                        <a:t>10</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2547851489"/>
                  </a:ext>
                </a:extLst>
              </a:tr>
              <a:tr h="709839">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Nguyeãn</a:t>
                      </a: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38</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558</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a:ln>
                            <a:noFill/>
                          </a:ln>
                          <a:solidFill>
                            <a:schemeClr val="tx1"/>
                          </a:solidFill>
                          <a:effectLst>
                            <a:outerShdw blurRad="38100" dist="38100" dir="2700000" algn="tl">
                              <a:srgbClr val="C0C0C0"/>
                            </a:outerShdw>
                          </a:effectLst>
                          <a:latin typeface="VNI-Times" pitchFamily="2" charset="0"/>
                        </a:rPr>
                        <a:t>0</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4085997441"/>
                  </a:ext>
                </a:extLst>
              </a:tr>
              <a:tr h="603363">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chemeClr val="bg1"/>
                          </a:solidFill>
                          <a:effectLst/>
                          <a:latin typeface="VNI-Times" pitchFamily="2" charset="0"/>
                        </a:rPr>
                        <a:t>Toång</a:t>
                      </a:r>
                      <a:r>
                        <a:rPr kumimoji="0" lang="en-US" altLang="en-US" sz="2800" b="1" i="0" u="none" strike="noStrike" cap="none" normalizeH="0" baseline="0" dirty="0">
                          <a:ln>
                            <a:noFill/>
                          </a:ln>
                          <a:solidFill>
                            <a:schemeClr val="bg1"/>
                          </a:solidFill>
                          <a:effectLst/>
                          <a:latin typeface="VNI-Times" pitchFamily="2" charset="0"/>
                        </a:rPr>
                        <a:t> </a:t>
                      </a:r>
                      <a:r>
                        <a:rPr kumimoji="0" lang="en-US" altLang="en-US" sz="2800" b="1" i="0" u="none" strike="noStrike" cap="none" normalizeH="0" baseline="0" dirty="0" err="1">
                          <a:ln>
                            <a:noFill/>
                          </a:ln>
                          <a:solidFill>
                            <a:schemeClr val="bg1"/>
                          </a:solidFill>
                          <a:effectLst/>
                          <a:latin typeface="VNI-Times" pitchFamily="2" charset="0"/>
                        </a:rPr>
                        <a:t>coäng</a:t>
                      </a:r>
                      <a:endParaRPr kumimoji="0" lang="en-US" altLang="en-US" sz="2800" b="1" i="0" u="none" strike="noStrike" cap="none" normalizeH="0" baseline="0" dirty="0">
                        <a:ln>
                          <a:noFill/>
                        </a:ln>
                        <a:solidFill>
                          <a:schemeClr val="bg1"/>
                        </a:solidFill>
                        <a:effectLst/>
                        <a:latin typeface="VNI-Times" pitchFamily="2" charset="0"/>
                      </a:endParaRPr>
                    </a:p>
                  </a:txBody>
                  <a:tcPr marL="85181" marR="85181" marT="42590" marB="425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bg1"/>
                          </a:solidFill>
                          <a:effectLst/>
                          <a:latin typeface="VNI-Times" pitchFamily="2" charset="0"/>
                        </a:rPr>
                        <a:t>185</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bg1"/>
                          </a:solidFill>
                          <a:effectLst/>
                          <a:latin typeface="VNI-Times" pitchFamily="2" charset="0"/>
                        </a:rPr>
                        <a:t>2896</a:t>
                      </a:r>
                    </a:p>
                  </a:txBody>
                  <a:tcPr marL="85181" marR="85181" marT="42590" marB="425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tc>
                  <a:txBody>
                    <a:bodyPr/>
                    <a:lstStyle>
                      <a:lvl1pPr>
                        <a:spcBef>
                          <a:spcPct val="20000"/>
                        </a:spcBef>
                        <a:defRPr sz="2800">
                          <a:solidFill>
                            <a:schemeClr val="tx1"/>
                          </a:solidFill>
                          <a:latin typeface="Verdana" panose="020B0604030504040204" pitchFamily="34" charset="0"/>
                        </a:defRPr>
                      </a:lvl1pPr>
                      <a:lvl2pPr>
                        <a:spcBef>
                          <a:spcPct val="20000"/>
                        </a:spcBef>
                        <a:defRPr sz="2400">
                          <a:solidFill>
                            <a:schemeClr val="tx1"/>
                          </a:solidFill>
                          <a:latin typeface="Verdana" panose="020B0604030504040204" pitchFamily="34" charset="0"/>
                        </a:defRPr>
                      </a:lvl2pPr>
                      <a:lvl3pPr>
                        <a:spcBef>
                          <a:spcPct val="20000"/>
                        </a:spcBef>
                        <a:defRPr sz="2000">
                          <a:solidFill>
                            <a:schemeClr val="tx1"/>
                          </a:solidFill>
                          <a:latin typeface="Verdana" panose="020B0604030504040204" pitchFamily="34" charset="0"/>
                        </a:defRPr>
                      </a:lvl3pPr>
                      <a:lvl4pPr>
                        <a:spcBef>
                          <a:spcPct val="20000"/>
                        </a:spcBef>
                        <a:defRPr>
                          <a:solidFill>
                            <a:schemeClr val="tx1"/>
                          </a:solidFill>
                          <a:latin typeface="Verdana" panose="020B0604030504040204" pitchFamily="34" charset="0"/>
                        </a:defRPr>
                      </a:lvl4pPr>
                      <a:lvl5pPr>
                        <a:spcBef>
                          <a:spcPct val="20000"/>
                        </a:spcBef>
                        <a:defRPr>
                          <a:solidFill>
                            <a:schemeClr val="tx1"/>
                          </a:solidFill>
                          <a:latin typeface="Verdana" panose="020B0604030504040204" pitchFamily="34" charset="0"/>
                        </a:defRPr>
                      </a:lvl5pPr>
                      <a:lvl6pPr fontAlgn="base">
                        <a:spcBef>
                          <a:spcPct val="20000"/>
                        </a:spcBef>
                        <a:spcAft>
                          <a:spcPct val="0"/>
                        </a:spcAft>
                        <a:defRPr>
                          <a:solidFill>
                            <a:schemeClr val="tx1"/>
                          </a:solidFill>
                          <a:latin typeface="Verdana" panose="020B0604030504040204" pitchFamily="34" charset="0"/>
                        </a:defRPr>
                      </a:lvl6pPr>
                      <a:lvl7pPr fontAlgn="base">
                        <a:spcBef>
                          <a:spcPct val="20000"/>
                        </a:spcBef>
                        <a:spcAft>
                          <a:spcPct val="0"/>
                        </a:spcAft>
                        <a:defRPr>
                          <a:solidFill>
                            <a:schemeClr val="tx1"/>
                          </a:solidFill>
                          <a:latin typeface="Verdana" panose="020B0604030504040204" pitchFamily="34" charset="0"/>
                        </a:defRPr>
                      </a:lvl7pPr>
                      <a:lvl8pPr fontAlgn="base">
                        <a:spcBef>
                          <a:spcPct val="20000"/>
                        </a:spcBef>
                        <a:spcAft>
                          <a:spcPct val="0"/>
                        </a:spcAft>
                        <a:defRPr>
                          <a:solidFill>
                            <a:schemeClr val="tx1"/>
                          </a:solidFill>
                          <a:latin typeface="Verdana" panose="020B0604030504040204" pitchFamily="34" charset="0"/>
                        </a:defRPr>
                      </a:lvl8pPr>
                      <a:lvl9pPr fontAlgn="base">
                        <a:spcBef>
                          <a:spcPct val="20000"/>
                        </a:spcBef>
                        <a:spcAft>
                          <a:spcPct val="0"/>
                        </a:spcAft>
                        <a:defRPr>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bg1"/>
                          </a:solidFill>
                          <a:effectLst/>
                          <a:latin typeface="VNI-Times" pitchFamily="2" charset="0"/>
                        </a:rPr>
                        <a:t>46</a:t>
                      </a:r>
                    </a:p>
                  </a:txBody>
                  <a:tcPr marL="85181" marR="85181" marT="42590" marB="425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E8282"/>
                    </a:solidFill>
                  </a:tcPr>
                </a:tc>
                <a:extLst>
                  <a:ext uri="{0D108BD9-81ED-4DB2-BD59-A6C34878D82A}">
                    <a16:rowId xmlns:a16="http://schemas.microsoft.com/office/drawing/2014/main" xmlns="" val="2118447806"/>
                  </a:ext>
                </a:extLst>
              </a:tr>
            </a:tbl>
          </a:graphicData>
        </a:graphic>
      </p:graphicFrame>
      <p:pic>
        <p:nvPicPr>
          <p:cNvPr id="5" name="Picture 2" descr="https://i.pinimg.com/564x/8b/b5/48/8bb54801ec2aaed0d749a12d5d87589f.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6064" y1="27288" x2="73582" y2="49396"/>
                        <a14:foregroundMark x1="47340" y1="21244" x2="54610" y2="30743"/>
                        <a14:foregroundMark x1="22163" y1="28497" x2="25177" y2="31088"/>
                        <a14:foregroundMark x1="20035" y1="34542" x2="24113" y2="34197"/>
                        <a14:foregroundMark x1="19504" y1="33506" x2="43794" y2="48359"/>
                      </a14:backgroundRemoval>
                    </a14:imgEffect>
                  </a14:imgLayer>
                </a14:imgProps>
              </a:ext>
              <a:ext uri="{28A0092B-C50C-407E-A947-70E740481C1C}">
                <a14:useLocalDpi xmlns:a14="http://schemas.microsoft.com/office/drawing/2010/main" val="0"/>
              </a:ext>
            </a:extLst>
          </a:blip>
          <a:srcRect/>
          <a:stretch>
            <a:fillRect/>
          </a:stretch>
        </p:blipFill>
        <p:spPr bwMode="auto">
          <a:xfrm>
            <a:off x="9480177" y="4251832"/>
            <a:ext cx="3498276" cy="3591316"/>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309;p22"/>
          <p:cNvSpPr txBox="1">
            <a:spLocks/>
          </p:cNvSpPr>
          <p:nvPr/>
        </p:nvSpPr>
        <p:spPr>
          <a:xfrm>
            <a:off x="592299" y="0"/>
            <a:ext cx="11599701" cy="792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pPr>
            <a:r>
              <a:rPr lang="en-GB" dirty="0" err="1">
                <a:latin typeface="Arial" panose="020B0604020202020204" pitchFamily="34" charset="0"/>
                <a:cs typeface="Arial" panose="020B0604020202020204" pitchFamily="34" charset="0"/>
              </a:rPr>
              <a:t>Giọng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rõ</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ràng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rành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mạch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tuần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tự</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các</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số</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liệu</a:t>
            </a:r>
            <a:r>
              <a:rPr lang="en-GB" dirty="0">
                <a:latin typeface="Arial" panose="020B0604020202020204" pitchFamily="34" charset="0"/>
                <a:cs typeface="Arial" panose="020B0604020202020204" pitchFamily="34" charset="0"/>
              </a:rPr>
              <a:t> ở </a:t>
            </a:r>
            <a:r>
              <a:rPr lang="en-GB" dirty="0" err="1">
                <a:latin typeface="Arial" panose="020B0604020202020204" pitchFamily="34" charset="0"/>
                <a:cs typeface="Arial" panose="020B0604020202020204" pitchFamily="34" charset="0"/>
              </a:rPr>
              <a:t>trong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bảng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thống</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kê</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để</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thể</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hiện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được</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sự</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tự</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hào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về</a:t>
            </a:r>
            <a:r>
              <a:rPr lang="en-GB" dirty="0">
                <a:latin typeface="Arial" panose="020B0604020202020204" pitchFamily="34" charset="0"/>
                <a:cs typeface="Arial" panose="020B0604020202020204" pitchFamily="34" charset="0"/>
              </a:rPr>
              <a:t> 1 </a:t>
            </a:r>
            <a:r>
              <a:rPr lang="en-GB" dirty="0" err="1">
                <a:latin typeface="Arial" panose="020B0604020202020204" pitchFamily="34" charset="0"/>
                <a:cs typeface="Arial" panose="020B0604020202020204" pitchFamily="34" charset="0"/>
              </a:rPr>
              <a:t>nền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văn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hiến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lâu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đời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của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nước</a:t>
            </a:r>
            <a:r>
              <a:rPr lang="en-GB" dirty="0">
                <a:latin typeface="Arial" panose="020B0604020202020204" pitchFamily="34" charset="0"/>
                <a:cs typeface="Arial" panose="020B0604020202020204" pitchFamily="34" charset="0"/>
              </a:rPr>
              <a:t> ta.</a:t>
            </a:r>
            <a:endParaRPr lang="en" dirty="0">
              <a:solidFill>
                <a:srgbClr val="1E212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076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1781735" y="1524492"/>
            <a:ext cx="847837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marL="285750" marR="0" lvl="1" indent="0" algn="ctr" defTabSz="914400" rtl="0" eaLnBrk="1" fontAlgn="auto" latinLnBrk="0" hangingPunct="1">
              <a:lnSpc>
                <a:spcPct val="100000"/>
              </a:lnSpc>
              <a:spcBef>
                <a:spcPct val="20000"/>
              </a:spcBef>
              <a:spcAft>
                <a:spcPts val="0"/>
              </a:spcAft>
              <a:buClrTx/>
              <a:buSzTx/>
              <a:buFontTx/>
              <a:buNone/>
              <a:tabLst/>
              <a:defRPr/>
            </a:pPr>
            <a:r>
              <a:rPr kumimoji="0" lang="en-GB" sz="8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Roboto Light" panose="020B0604020202020204" charset="0"/>
                <a:cs typeface="Arial" panose="020B0604020202020204" pitchFamily="34" charset="0"/>
                <a:sym typeface="Wingdings"/>
              </a:rPr>
              <a:t>VẬN</a:t>
            </a:r>
            <a:r>
              <a:rPr kumimoji="0" lang="en-GB" sz="8000" b="0"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Roboto Light" panose="020B0604020202020204" charset="0"/>
                <a:cs typeface="Arial" panose="020B0604020202020204" pitchFamily="34" charset="0"/>
                <a:sym typeface="Wingdings"/>
              </a:rPr>
              <a:t> DỤNG</a:t>
            </a:r>
            <a:endParaRPr kumimoji="0" lang="en-US" sz="8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Roboto Light" panose="020B0604020202020204" charset="0"/>
              <a:cs typeface="Arial" panose="020B0604020202020204" pitchFamily="34" charset="0"/>
              <a:sym typeface="Wingdings"/>
            </a:endParaRPr>
          </a:p>
        </p:txBody>
      </p:sp>
    </p:spTree>
    <p:extLst>
      <p:ext uri="{BB962C8B-B14F-4D97-AF65-F5344CB8AC3E}">
        <p14:creationId xmlns:p14="http://schemas.microsoft.com/office/powerpoint/2010/main" val="28408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6106" y="1257017"/>
            <a:ext cx="9681882" cy="428081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oogle Shape;344;p23"/>
          <p:cNvGrpSpPr/>
          <p:nvPr/>
        </p:nvGrpSpPr>
        <p:grpSpPr>
          <a:xfrm>
            <a:off x="5694210" y="1257017"/>
            <a:ext cx="4366770" cy="4256277"/>
            <a:chOff x="1122675" y="238100"/>
            <a:chExt cx="5373825" cy="5237850"/>
          </a:xfrm>
        </p:grpSpPr>
        <p:sp>
          <p:nvSpPr>
            <p:cNvPr id="4" name="Google Shape;345;p23"/>
            <p:cNvSpPr/>
            <p:nvPr/>
          </p:nvSpPr>
          <p:spPr>
            <a:xfrm>
              <a:off x="2545025" y="4745425"/>
              <a:ext cx="644200" cy="511775"/>
            </a:xfrm>
            <a:custGeom>
              <a:avLst/>
              <a:gdLst/>
              <a:ahLst/>
              <a:cxnLst/>
              <a:rect l="l" t="t" r="r" b="b"/>
              <a:pathLst>
                <a:path w="25768" h="20471" extrusionOk="0">
                  <a:moveTo>
                    <a:pt x="24044" y="0"/>
                  </a:moveTo>
                  <a:lnTo>
                    <a:pt x="0" y="9999"/>
                  </a:lnTo>
                  <a:lnTo>
                    <a:pt x="0" y="20470"/>
                  </a:lnTo>
                  <a:lnTo>
                    <a:pt x="4488" y="20470"/>
                  </a:lnTo>
                  <a:lnTo>
                    <a:pt x="4488" y="12993"/>
                  </a:lnTo>
                  <a:lnTo>
                    <a:pt x="25767" y="4144"/>
                  </a:lnTo>
                  <a:lnTo>
                    <a:pt x="24044" y="0"/>
                  </a:ln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5" name="Google Shape;346;p23"/>
            <p:cNvSpPr/>
            <p:nvPr/>
          </p:nvSpPr>
          <p:spPr>
            <a:xfrm>
              <a:off x="2085075" y="4680800"/>
              <a:ext cx="1061300" cy="553975"/>
            </a:xfrm>
            <a:custGeom>
              <a:avLst/>
              <a:gdLst/>
              <a:ahLst/>
              <a:cxnLst/>
              <a:rect l="l" t="t" r="r" b="b"/>
              <a:pathLst>
                <a:path w="42452" h="22159" extrusionOk="0">
                  <a:moveTo>
                    <a:pt x="41463" y="1"/>
                  </a:moveTo>
                  <a:lnTo>
                    <a:pt x="1" y="9371"/>
                  </a:lnTo>
                  <a:lnTo>
                    <a:pt x="1" y="22158"/>
                  </a:lnTo>
                  <a:lnTo>
                    <a:pt x="4488" y="22158"/>
                  </a:lnTo>
                  <a:lnTo>
                    <a:pt x="4488" y="12958"/>
                  </a:lnTo>
                  <a:lnTo>
                    <a:pt x="42451" y="4378"/>
                  </a:lnTo>
                  <a:lnTo>
                    <a:pt x="41463" y="1"/>
                  </a:ln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6" name="Google Shape;347;p23"/>
            <p:cNvSpPr/>
            <p:nvPr/>
          </p:nvSpPr>
          <p:spPr>
            <a:xfrm>
              <a:off x="2007950" y="5147800"/>
              <a:ext cx="260875" cy="260825"/>
            </a:xfrm>
            <a:custGeom>
              <a:avLst/>
              <a:gdLst/>
              <a:ahLst/>
              <a:cxnLst/>
              <a:rect l="l" t="t" r="r" b="b"/>
              <a:pathLst>
                <a:path w="10435" h="10433" extrusionOk="0">
                  <a:moveTo>
                    <a:pt x="5217" y="1"/>
                  </a:moveTo>
                  <a:cubicBezTo>
                    <a:pt x="2336" y="1"/>
                    <a:pt x="1" y="2336"/>
                    <a:pt x="1" y="5217"/>
                  </a:cubicBezTo>
                  <a:cubicBezTo>
                    <a:pt x="1" y="8098"/>
                    <a:pt x="2336" y="10433"/>
                    <a:pt x="5217" y="10433"/>
                  </a:cubicBezTo>
                  <a:cubicBezTo>
                    <a:pt x="8098" y="10433"/>
                    <a:pt x="10434" y="8098"/>
                    <a:pt x="10434" y="5217"/>
                  </a:cubicBezTo>
                  <a:cubicBezTo>
                    <a:pt x="10434" y="2336"/>
                    <a:pt x="8098" y="1"/>
                    <a:pt x="5217" y="1"/>
                  </a:cubicBez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7" name="Google Shape;348;p23"/>
            <p:cNvSpPr/>
            <p:nvPr/>
          </p:nvSpPr>
          <p:spPr>
            <a:xfrm>
              <a:off x="2465100" y="5215125"/>
              <a:ext cx="260875" cy="260825"/>
            </a:xfrm>
            <a:custGeom>
              <a:avLst/>
              <a:gdLst/>
              <a:ahLst/>
              <a:cxnLst/>
              <a:rect l="l" t="t" r="r" b="b"/>
              <a:pathLst>
                <a:path w="10435" h="10433" extrusionOk="0">
                  <a:moveTo>
                    <a:pt x="5217" y="0"/>
                  </a:moveTo>
                  <a:cubicBezTo>
                    <a:pt x="2336" y="0"/>
                    <a:pt x="1" y="2335"/>
                    <a:pt x="1" y="5216"/>
                  </a:cubicBezTo>
                  <a:cubicBezTo>
                    <a:pt x="1" y="8098"/>
                    <a:pt x="2336" y="10432"/>
                    <a:pt x="5217" y="10432"/>
                  </a:cubicBezTo>
                  <a:cubicBezTo>
                    <a:pt x="8098" y="10432"/>
                    <a:pt x="10434" y="8098"/>
                    <a:pt x="10434" y="5216"/>
                  </a:cubicBezTo>
                  <a:cubicBezTo>
                    <a:pt x="10434" y="2335"/>
                    <a:pt x="8098" y="0"/>
                    <a:pt x="5217" y="0"/>
                  </a:cubicBez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8" name="Google Shape;349;p23"/>
            <p:cNvSpPr/>
            <p:nvPr/>
          </p:nvSpPr>
          <p:spPr>
            <a:xfrm>
              <a:off x="3145650" y="4745425"/>
              <a:ext cx="644200" cy="511775"/>
            </a:xfrm>
            <a:custGeom>
              <a:avLst/>
              <a:gdLst/>
              <a:ahLst/>
              <a:cxnLst/>
              <a:rect l="l" t="t" r="r" b="b"/>
              <a:pathLst>
                <a:path w="25768" h="20471" extrusionOk="0">
                  <a:moveTo>
                    <a:pt x="1723" y="0"/>
                  </a:moveTo>
                  <a:lnTo>
                    <a:pt x="0" y="4144"/>
                  </a:lnTo>
                  <a:lnTo>
                    <a:pt x="21279" y="12993"/>
                  </a:lnTo>
                  <a:lnTo>
                    <a:pt x="21279" y="20470"/>
                  </a:lnTo>
                  <a:lnTo>
                    <a:pt x="25767" y="20470"/>
                  </a:lnTo>
                  <a:lnTo>
                    <a:pt x="25767" y="9999"/>
                  </a:lnTo>
                  <a:lnTo>
                    <a:pt x="1723" y="0"/>
                  </a:ln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9" name="Google Shape;350;p23"/>
            <p:cNvSpPr/>
            <p:nvPr/>
          </p:nvSpPr>
          <p:spPr>
            <a:xfrm>
              <a:off x="3188475" y="4680800"/>
              <a:ext cx="1061325" cy="553975"/>
            </a:xfrm>
            <a:custGeom>
              <a:avLst/>
              <a:gdLst/>
              <a:ahLst/>
              <a:cxnLst/>
              <a:rect l="l" t="t" r="r" b="b"/>
              <a:pathLst>
                <a:path w="42453" h="22159" extrusionOk="0">
                  <a:moveTo>
                    <a:pt x="989" y="1"/>
                  </a:moveTo>
                  <a:lnTo>
                    <a:pt x="1" y="4378"/>
                  </a:lnTo>
                  <a:lnTo>
                    <a:pt x="37964" y="12958"/>
                  </a:lnTo>
                  <a:lnTo>
                    <a:pt x="37964" y="22158"/>
                  </a:lnTo>
                  <a:lnTo>
                    <a:pt x="42453" y="22158"/>
                  </a:lnTo>
                  <a:lnTo>
                    <a:pt x="42453" y="9371"/>
                  </a:lnTo>
                  <a:lnTo>
                    <a:pt x="989" y="1"/>
                  </a:ln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10" name="Google Shape;351;p23"/>
            <p:cNvSpPr/>
            <p:nvPr/>
          </p:nvSpPr>
          <p:spPr>
            <a:xfrm>
              <a:off x="4066075" y="5147800"/>
              <a:ext cx="260825" cy="260825"/>
            </a:xfrm>
            <a:custGeom>
              <a:avLst/>
              <a:gdLst/>
              <a:ahLst/>
              <a:cxnLst/>
              <a:rect l="l" t="t" r="r" b="b"/>
              <a:pathLst>
                <a:path w="10433" h="10433" extrusionOk="0">
                  <a:moveTo>
                    <a:pt x="5216" y="1"/>
                  </a:moveTo>
                  <a:cubicBezTo>
                    <a:pt x="2335" y="1"/>
                    <a:pt x="0" y="2336"/>
                    <a:pt x="0" y="5217"/>
                  </a:cubicBezTo>
                  <a:cubicBezTo>
                    <a:pt x="0" y="8098"/>
                    <a:pt x="2335" y="10433"/>
                    <a:pt x="5216" y="10433"/>
                  </a:cubicBezTo>
                  <a:cubicBezTo>
                    <a:pt x="8098" y="10433"/>
                    <a:pt x="10433" y="8098"/>
                    <a:pt x="10433" y="5217"/>
                  </a:cubicBezTo>
                  <a:cubicBezTo>
                    <a:pt x="10433" y="2336"/>
                    <a:pt x="8098" y="1"/>
                    <a:pt x="5216" y="1"/>
                  </a:cubicBezTo>
                  <a:close/>
                </a:path>
              </a:pathLst>
            </a:custGeom>
            <a:solidFill>
              <a:srgbClr val="051934"/>
            </a:solidFill>
            <a:ln>
              <a:noFill/>
            </a:ln>
          </p:spPr>
          <p:txBody>
            <a:bodyPr spcFirstLastPara="1" wrap="square" lIns="91425" tIns="91425" rIns="91425" bIns="91425" anchor="ctr" anchorCtr="0">
              <a:noAutofit/>
            </a:bodyPr>
            <a:lstStyle/>
            <a:p>
              <a:endParaRPr/>
            </a:p>
          </p:txBody>
        </p:sp>
        <p:sp>
          <p:nvSpPr>
            <p:cNvPr id="11" name="Google Shape;352;p23"/>
            <p:cNvSpPr/>
            <p:nvPr/>
          </p:nvSpPr>
          <p:spPr>
            <a:xfrm>
              <a:off x="3608925" y="5215125"/>
              <a:ext cx="260825" cy="260825"/>
            </a:xfrm>
            <a:custGeom>
              <a:avLst/>
              <a:gdLst/>
              <a:ahLst/>
              <a:cxnLst/>
              <a:rect l="l" t="t" r="r" b="b"/>
              <a:pathLst>
                <a:path w="10433" h="10433" extrusionOk="0">
                  <a:moveTo>
                    <a:pt x="5216" y="0"/>
                  </a:moveTo>
                  <a:cubicBezTo>
                    <a:pt x="2335" y="0"/>
                    <a:pt x="0" y="2335"/>
                    <a:pt x="0" y="5216"/>
                  </a:cubicBezTo>
                  <a:cubicBezTo>
                    <a:pt x="0" y="8098"/>
                    <a:pt x="2335" y="10432"/>
                    <a:pt x="5216" y="10432"/>
                  </a:cubicBezTo>
                  <a:cubicBezTo>
                    <a:pt x="8096" y="10432"/>
                    <a:pt x="10433" y="8098"/>
                    <a:pt x="10433" y="5216"/>
                  </a:cubicBezTo>
                  <a:cubicBezTo>
                    <a:pt x="10433" y="2335"/>
                    <a:pt x="8096" y="0"/>
                    <a:pt x="5216" y="0"/>
                  </a:cubicBez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12" name="Google Shape;353;p23"/>
            <p:cNvSpPr/>
            <p:nvPr/>
          </p:nvSpPr>
          <p:spPr>
            <a:xfrm>
              <a:off x="2640175" y="3546375"/>
              <a:ext cx="1054550" cy="179500"/>
            </a:xfrm>
            <a:custGeom>
              <a:avLst/>
              <a:gdLst/>
              <a:ahLst/>
              <a:cxnLst/>
              <a:rect l="l" t="t" r="r" b="b"/>
              <a:pathLst>
                <a:path w="42182" h="7180" extrusionOk="0">
                  <a:moveTo>
                    <a:pt x="0" y="0"/>
                  </a:moveTo>
                  <a:cubicBezTo>
                    <a:pt x="0" y="3966"/>
                    <a:pt x="3214" y="7180"/>
                    <a:pt x="7180" y="7180"/>
                  </a:cubicBezTo>
                  <a:lnTo>
                    <a:pt x="35002" y="7180"/>
                  </a:lnTo>
                  <a:cubicBezTo>
                    <a:pt x="38967" y="7180"/>
                    <a:pt x="42181" y="3966"/>
                    <a:pt x="42181" y="0"/>
                  </a:cubicBez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13" name="Google Shape;354;p23"/>
            <p:cNvSpPr/>
            <p:nvPr/>
          </p:nvSpPr>
          <p:spPr>
            <a:xfrm>
              <a:off x="2854350" y="3697800"/>
              <a:ext cx="626150" cy="106625"/>
            </a:xfrm>
            <a:custGeom>
              <a:avLst/>
              <a:gdLst/>
              <a:ahLst/>
              <a:cxnLst/>
              <a:rect l="l" t="t" r="r" b="b"/>
              <a:pathLst>
                <a:path w="25046" h="4265" extrusionOk="0">
                  <a:moveTo>
                    <a:pt x="1" y="1"/>
                  </a:moveTo>
                  <a:cubicBezTo>
                    <a:pt x="1" y="2356"/>
                    <a:pt x="1909" y="4264"/>
                    <a:pt x="4264" y="4264"/>
                  </a:cubicBezTo>
                  <a:lnTo>
                    <a:pt x="20782" y="4264"/>
                  </a:lnTo>
                  <a:cubicBezTo>
                    <a:pt x="23137" y="4264"/>
                    <a:pt x="25046" y="2356"/>
                    <a:pt x="25046" y="1"/>
                  </a:cubicBez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14" name="Google Shape;355;p23"/>
            <p:cNvSpPr/>
            <p:nvPr/>
          </p:nvSpPr>
          <p:spPr>
            <a:xfrm>
              <a:off x="3059000" y="3776350"/>
              <a:ext cx="216900" cy="1157525"/>
            </a:xfrm>
            <a:custGeom>
              <a:avLst/>
              <a:gdLst/>
              <a:ahLst/>
              <a:cxnLst/>
              <a:rect l="l" t="t" r="r" b="b"/>
              <a:pathLst>
                <a:path w="8676" h="46301" extrusionOk="0">
                  <a:moveTo>
                    <a:pt x="21" y="0"/>
                  </a:moveTo>
                  <a:cubicBezTo>
                    <a:pt x="9" y="0"/>
                    <a:pt x="0" y="10"/>
                    <a:pt x="0" y="23"/>
                  </a:cubicBezTo>
                  <a:lnTo>
                    <a:pt x="0" y="46279"/>
                  </a:lnTo>
                  <a:cubicBezTo>
                    <a:pt x="0" y="46291"/>
                    <a:pt x="9" y="46300"/>
                    <a:pt x="21" y="46300"/>
                  </a:cubicBezTo>
                  <a:lnTo>
                    <a:pt x="8653" y="46300"/>
                  </a:lnTo>
                  <a:cubicBezTo>
                    <a:pt x="8665" y="46300"/>
                    <a:pt x="8675" y="46291"/>
                    <a:pt x="8675" y="46279"/>
                  </a:cubicBezTo>
                  <a:lnTo>
                    <a:pt x="8675" y="23"/>
                  </a:lnTo>
                  <a:cubicBezTo>
                    <a:pt x="8675" y="10"/>
                    <a:pt x="8665" y="0"/>
                    <a:pt x="8653" y="0"/>
                  </a:cubicBez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15" name="Google Shape;356;p23"/>
            <p:cNvSpPr/>
            <p:nvPr/>
          </p:nvSpPr>
          <p:spPr>
            <a:xfrm>
              <a:off x="2481750" y="2772325"/>
              <a:ext cx="588975" cy="577750"/>
            </a:xfrm>
            <a:custGeom>
              <a:avLst/>
              <a:gdLst/>
              <a:ahLst/>
              <a:cxnLst/>
              <a:rect l="l" t="t" r="r" b="b"/>
              <a:pathLst>
                <a:path w="23559" h="23110" extrusionOk="0">
                  <a:moveTo>
                    <a:pt x="0" y="0"/>
                  </a:moveTo>
                  <a:lnTo>
                    <a:pt x="5609" y="23110"/>
                  </a:lnTo>
                  <a:lnTo>
                    <a:pt x="23559" y="23110"/>
                  </a:lnTo>
                  <a:lnTo>
                    <a:pt x="17950" y="0"/>
                  </a:lnTo>
                  <a:close/>
                </a:path>
              </a:pathLst>
            </a:custGeom>
            <a:solidFill>
              <a:srgbClr val="051934"/>
            </a:solidFill>
            <a:ln>
              <a:noFill/>
            </a:ln>
          </p:spPr>
          <p:txBody>
            <a:bodyPr spcFirstLastPara="1" wrap="square" lIns="91425" tIns="91425" rIns="91425" bIns="91425" anchor="ctr" anchorCtr="0">
              <a:noAutofit/>
            </a:bodyPr>
            <a:lstStyle/>
            <a:p>
              <a:endParaRPr/>
            </a:p>
          </p:txBody>
        </p:sp>
        <p:sp>
          <p:nvSpPr>
            <p:cNvPr id="16" name="Google Shape;357;p23"/>
            <p:cNvSpPr/>
            <p:nvPr/>
          </p:nvSpPr>
          <p:spPr>
            <a:xfrm>
              <a:off x="2090350" y="3289675"/>
              <a:ext cx="2222850" cy="261825"/>
            </a:xfrm>
            <a:custGeom>
              <a:avLst/>
              <a:gdLst/>
              <a:ahLst/>
              <a:cxnLst/>
              <a:rect l="l" t="t" r="r" b="b"/>
              <a:pathLst>
                <a:path w="88914" h="10473" extrusionOk="0">
                  <a:moveTo>
                    <a:pt x="5236" y="1"/>
                  </a:moveTo>
                  <a:cubicBezTo>
                    <a:pt x="2345" y="1"/>
                    <a:pt x="1" y="2345"/>
                    <a:pt x="1" y="5237"/>
                  </a:cubicBezTo>
                  <a:cubicBezTo>
                    <a:pt x="1" y="8128"/>
                    <a:pt x="2344" y="10472"/>
                    <a:pt x="5236" y="10472"/>
                  </a:cubicBezTo>
                  <a:lnTo>
                    <a:pt x="83677" y="10472"/>
                  </a:lnTo>
                  <a:cubicBezTo>
                    <a:pt x="86569" y="10472"/>
                    <a:pt x="88913" y="8128"/>
                    <a:pt x="88913" y="5237"/>
                  </a:cubicBezTo>
                  <a:cubicBezTo>
                    <a:pt x="88913" y="2345"/>
                    <a:pt x="86569" y="1"/>
                    <a:pt x="83677" y="1"/>
                  </a:cubicBezTo>
                  <a:close/>
                </a:path>
              </a:pathLst>
            </a:custGeom>
            <a:solidFill>
              <a:srgbClr val="EB4746"/>
            </a:solidFill>
            <a:ln>
              <a:noFill/>
            </a:ln>
          </p:spPr>
          <p:txBody>
            <a:bodyPr spcFirstLastPara="1" wrap="square" lIns="91425" tIns="91425" rIns="91425" bIns="91425" anchor="ctr" anchorCtr="0">
              <a:noAutofit/>
            </a:bodyPr>
            <a:lstStyle/>
            <a:p>
              <a:endParaRPr/>
            </a:p>
          </p:txBody>
        </p:sp>
        <p:sp>
          <p:nvSpPr>
            <p:cNvPr id="17" name="Google Shape;358;p23"/>
            <p:cNvSpPr/>
            <p:nvPr/>
          </p:nvSpPr>
          <p:spPr>
            <a:xfrm>
              <a:off x="2090350" y="3289675"/>
              <a:ext cx="844875" cy="261825"/>
            </a:xfrm>
            <a:custGeom>
              <a:avLst/>
              <a:gdLst/>
              <a:ahLst/>
              <a:cxnLst/>
              <a:rect l="l" t="t" r="r" b="b"/>
              <a:pathLst>
                <a:path w="33795" h="10473" extrusionOk="0">
                  <a:moveTo>
                    <a:pt x="5236" y="1"/>
                  </a:moveTo>
                  <a:cubicBezTo>
                    <a:pt x="2345" y="1"/>
                    <a:pt x="1" y="2345"/>
                    <a:pt x="1" y="5237"/>
                  </a:cubicBezTo>
                  <a:cubicBezTo>
                    <a:pt x="1" y="8128"/>
                    <a:pt x="2344" y="10472"/>
                    <a:pt x="5236" y="10472"/>
                  </a:cubicBezTo>
                  <a:lnTo>
                    <a:pt x="28559" y="10472"/>
                  </a:lnTo>
                  <a:cubicBezTo>
                    <a:pt x="31450" y="10472"/>
                    <a:pt x="33795" y="8128"/>
                    <a:pt x="33794" y="5237"/>
                  </a:cubicBezTo>
                  <a:cubicBezTo>
                    <a:pt x="33794" y="2345"/>
                    <a:pt x="31449" y="1"/>
                    <a:pt x="28559" y="1"/>
                  </a:cubicBezTo>
                  <a:close/>
                </a:path>
              </a:pathLst>
            </a:custGeom>
            <a:solidFill>
              <a:srgbClr val="D93B3A"/>
            </a:solidFill>
            <a:ln>
              <a:noFill/>
            </a:ln>
          </p:spPr>
          <p:txBody>
            <a:bodyPr spcFirstLastPara="1" wrap="square" lIns="91425" tIns="91425" rIns="91425" bIns="91425" anchor="ctr" anchorCtr="0">
              <a:noAutofit/>
            </a:bodyPr>
            <a:lstStyle/>
            <a:p>
              <a:endParaRPr/>
            </a:p>
          </p:txBody>
        </p:sp>
        <p:sp>
          <p:nvSpPr>
            <p:cNvPr id="18" name="Google Shape;359;p23"/>
            <p:cNvSpPr/>
            <p:nvPr/>
          </p:nvSpPr>
          <p:spPr>
            <a:xfrm>
              <a:off x="1926700" y="1314975"/>
              <a:ext cx="1416725" cy="1557475"/>
            </a:xfrm>
            <a:custGeom>
              <a:avLst/>
              <a:gdLst/>
              <a:ahLst/>
              <a:cxnLst/>
              <a:rect l="l" t="t" r="r" b="b"/>
              <a:pathLst>
                <a:path w="56669" h="62299" extrusionOk="0">
                  <a:moveTo>
                    <a:pt x="3755" y="0"/>
                  </a:moveTo>
                  <a:cubicBezTo>
                    <a:pt x="1636" y="0"/>
                    <a:pt x="0" y="1859"/>
                    <a:pt x="270" y="3960"/>
                  </a:cubicBezTo>
                  <a:lnTo>
                    <a:pt x="7344" y="59231"/>
                  </a:lnTo>
                  <a:cubicBezTo>
                    <a:pt x="7569" y="60985"/>
                    <a:pt x="9061" y="62298"/>
                    <a:pt x="10829" y="62298"/>
                  </a:cubicBezTo>
                  <a:lnTo>
                    <a:pt x="52915" y="62298"/>
                  </a:lnTo>
                  <a:cubicBezTo>
                    <a:pt x="55032" y="62298"/>
                    <a:pt x="56668" y="60439"/>
                    <a:pt x="56400" y="58339"/>
                  </a:cubicBezTo>
                  <a:lnTo>
                    <a:pt x="49324" y="3068"/>
                  </a:lnTo>
                  <a:cubicBezTo>
                    <a:pt x="49100" y="1314"/>
                    <a:pt x="47607" y="0"/>
                    <a:pt x="45839" y="0"/>
                  </a:cubicBez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19" name="Google Shape;360;p23"/>
            <p:cNvSpPr/>
            <p:nvPr/>
          </p:nvSpPr>
          <p:spPr>
            <a:xfrm>
              <a:off x="2058625" y="1314975"/>
              <a:ext cx="1416725" cy="1557475"/>
            </a:xfrm>
            <a:custGeom>
              <a:avLst/>
              <a:gdLst/>
              <a:ahLst/>
              <a:cxnLst/>
              <a:rect l="l" t="t" r="r" b="b"/>
              <a:pathLst>
                <a:path w="56669" h="62299" extrusionOk="0">
                  <a:moveTo>
                    <a:pt x="3755" y="0"/>
                  </a:moveTo>
                  <a:cubicBezTo>
                    <a:pt x="1637" y="0"/>
                    <a:pt x="0" y="1859"/>
                    <a:pt x="270" y="3960"/>
                  </a:cubicBezTo>
                  <a:lnTo>
                    <a:pt x="7344" y="59231"/>
                  </a:lnTo>
                  <a:cubicBezTo>
                    <a:pt x="7569" y="60985"/>
                    <a:pt x="9061" y="62298"/>
                    <a:pt x="10830" y="62298"/>
                  </a:cubicBezTo>
                  <a:lnTo>
                    <a:pt x="52915" y="62298"/>
                  </a:lnTo>
                  <a:cubicBezTo>
                    <a:pt x="55032" y="62298"/>
                    <a:pt x="56668" y="60439"/>
                    <a:pt x="56400" y="58339"/>
                  </a:cubicBezTo>
                  <a:lnTo>
                    <a:pt x="49324" y="3068"/>
                  </a:lnTo>
                  <a:cubicBezTo>
                    <a:pt x="49101" y="1314"/>
                    <a:pt x="47608" y="0"/>
                    <a:pt x="45840" y="0"/>
                  </a:cubicBez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20" name="Google Shape;361;p23"/>
            <p:cNvSpPr/>
            <p:nvPr/>
          </p:nvSpPr>
          <p:spPr>
            <a:xfrm>
              <a:off x="2496000" y="1123750"/>
              <a:ext cx="1270300" cy="1405000"/>
            </a:xfrm>
            <a:custGeom>
              <a:avLst/>
              <a:gdLst/>
              <a:ahLst/>
              <a:cxnLst/>
              <a:rect l="l" t="t" r="r" b="b"/>
              <a:pathLst>
                <a:path w="50812" h="56200" extrusionOk="0">
                  <a:moveTo>
                    <a:pt x="15948" y="1"/>
                  </a:moveTo>
                  <a:cubicBezTo>
                    <a:pt x="0" y="8249"/>
                    <a:pt x="2477" y="15837"/>
                    <a:pt x="3356" y="26396"/>
                  </a:cubicBezTo>
                  <a:cubicBezTo>
                    <a:pt x="4235" y="36954"/>
                    <a:pt x="4400" y="56200"/>
                    <a:pt x="4400" y="56200"/>
                  </a:cubicBezTo>
                  <a:lnTo>
                    <a:pt x="48612" y="56200"/>
                  </a:lnTo>
                  <a:cubicBezTo>
                    <a:pt x="48612" y="56200"/>
                    <a:pt x="47073" y="50041"/>
                    <a:pt x="46302" y="46522"/>
                  </a:cubicBezTo>
                  <a:cubicBezTo>
                    <a:pt x="45532" y="43003"/>
                    <a:pt x="50812" y="19686"/>
                    <a:pt x="50042" y="12538"/>
                  </a:cubicBezTo>
                  <a:cubicBezTo>
                    <a:pt x="49272" y="5389"/>
                    <a:pt x="33544" y="110"/>
                    <a:pt x="33544" y="110"/>
                  </a:cubicBezTo>
                  <a:lnTo>
                    <a:pt x="27001" y="275"/>
                  </a:lnTo>
                  <a:lnTo>
                    <a:pt x="15948"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 name="Google Shape;362;p23"/>
            <p:cNvSpPr/>
            <p:nvPr/>
          </p:nvSpPr>
          <p:spPr>
            <a:xfrm>
              <a:off x="2842850" y="711525"/>
              <a:ext cx="573175" cy="493950"/>
            </a:xfrm>
            <a:custGeom>
              <a:avLst/>
              <a:gdLst/>
              <a:ahLst/>
              <a:cxnLst/>
              <a:rect l="l" t="t" r="r" b="b"/>
              <a:pathLst>
                <a:path w="22927" h="19758" extrusionOk="0">
                  <a:moveTo>
                    <a:pt x="5127" y="1"/>
                  </a:moveTo>
                  <a:cubicBezTo>
                    <a:pt x="5127" y="1"/>
                    <a:pt x="4931" y="16775"/>
                    <a:pt x="0" y="18594"/>
                  </a:cubicBezTo>
                  <a:lnTo>
                    <a:pt x="8274" y="19758"/>
                  </a:lnTo>
                  <a:lnTo>
                    <a:pt x="14471" y="19758"/>
                  </a:lnTo>
                  <a:lnTo>
                    <a:pt x="22927" y="19241"/>
                  </a:lnTo>
                  <a:cubicBezTo>
                    <a:pt x="17995" y="17422"/>
                    <a:pt x="15567" y="7648"/>
                    <a:pt x="15567" y="7648"/>
                  </a:cubicBezTo>
                  <a:lnTo>
                    <a:pt x="5127" y="1"/>
                  </a:ln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22" name="Google Shape;363;p23"/>
            <p:cNvSpPr/>
            <p:nvPr/>
          </p:nvSpPr>
          <p:spPr>
            <a:xfrm>
              <a:off x="2972275" y="712500"/>
              <a:ext cx="294325" cy="294450"/>
            </a:xfrm>
            <a:custGeom>
              <a:avLst/>
              <a:gdLst/>
              <a:ahLst/>
              <a:cxnLst/>
              <a:rect l="l" t="t" r="r" b="b"/>
              <a:pathLst>
                <a:path w="11773" h="11778" extrusionOk="0">
                  <a:moveTo>
                    <a:pt x="1" y="0"/>
                  </a:moveTo>
                  <a:lnTo>
                    <a:pt x="1" y="0"/>
                  </a:lnTo>
                  <a:cubicBezTo>
                    <a:pt x="2432" y="7653"/>
                    <a:pt x="6634" y="11522"/>
                    <a:pt x="10970" y="11774"/>
                  </a:cubicBezTo>
                  <a:cubicBezTo>
                    <a:pt x="11040" y="11776"/>
                    <a:pt x="11111" y="11778"/>
                    <a:pt x="11181" y="11778"/>
                  </a:cubicBezTo>
                  <a:cubicBezTo>
                    <a:pt x="11379" y="11778"/>
                    <a:pt x="11577" y="11767"/>
                    <a:pt x="11773" y="11744"/>
                  </a:cubicBezTo>
                  <a:cubicBezTo>
                    <a:pt x="11503" y="11147"/>
                    <a:pt x="11280" y="10560"/>
                    <a:pt x="11099" y="10033"/>
                  </a:cubicBezTo>
                  <a:cubicBezTo>
                    <a:pt x="10948" y="10049"/>
                    <a:pt x="10797" y="10056"/>
                    <a:pt x="10646" y="10056"/>
                  </a:cubicBezTo>
                  <a:cubicBezTo>
                    <a:pt x="10570" y="10056"/>
                    <a:pt x="10495" y="10055"/>
                    <a:pt x="10419" y="10051"/>
                  </a:cubicBezTo>
                  <a:cubicBezTo>
                    <a:pt x="6435" y="9816"/>
                    <a:pt x="2562" y="6528"/>
                    <a:pt x="71" y="47"/>
                  </a:cubicBezTo>
                  <a:lnTo>
                    <a:pt x="1" y="0"/>
                  </a:lnTo>
                  <a:close/>
                </a:path>
              </a:pathLst>
            </a:custGeom>
            <a:solidFill>
              <a:srgbClr val="61332A"/>
            </a:solidFill>
            <a:ln>
              <a:noFill/>
            </a:ln>
          </p:spPr>
          <p:txBody>
            <a:bodyPr spcFirstLastPara="1" wrap="square" lIns="91425" tIns="91425" rIns="91425" bIns="91425" anchor="ctr" anchorCtr="0">
              <a:noAutofit/>
            </a:bodyPr>
            <a:lstStyle/>
            <a:p>
              <a:endParaRPr/>
            </a:p>
          </p:txBody>
        </p:sp>
        <p:sp>
          <p:nvSpPr>
            <p:cNvPr id="23" name="Google Shape;364;p23"/>
            <p:cNvSpPr/>
            <p:nvPr/>
          </p:nvSpPr>
          <p:spPr>
            <a:xfrm>
              <a:off x="3106400" y="1130625"/>
              <a:ext cx="131875" cy="268100"/>
            </a:xfrm>
            <a:custGeom>
              <a:avLst/>
              <a:gdLst/>
              <a:ahLst/>
              <a:cxnLst/>
              <a:rect l="l" t="t" r="r" b="b"/>
              <a:pathLst>
                <a:path w="5275" h="10724" extrusionOk="0">
                  <a:moveTo>
                    <a:pt x="2119" y="0"/>
                  </a:moveTo>
                  <a:lnTo>
                    <a:pt x="1" y="5169"/>
                  </a:lnTo>
                  <a:lnTo>
                    <a:pt x="1384" y="10723"/>
                  </a:lnTo>
                  <a:lnTo>
                    <a:pt x="4237" y="10723"/>
                  </a:lnTo>
                  <a:lnTo>
                    <a:pt x="5274" y="5390"/>
                  </a:lnTo>
                  <a:lnTo>
                    <a:pt x="2939" y="0"/>
                  </a:lnTo>
                  <a:close/>
                </a:path>
              </a:pathLst>
            </a:custGeom>
            <a:solidFill>
              <a:srgbClr val="FD8860"/>
            </a:solidFill>
            <a:ln>
              <a:noFill/>
            </a:ln>
          </p:spPr>
          <p:txBody>
            <a:bodyPr spcFirstLastPara="1" wrap="square" lIns="91425" tIns="91425" rIns="91425" bIns="91425" anchor="ctr" anchorCtr="0">
              <a:noAutofit/>
            </a:bodyPr>
            <a:lstStyle/>
            <a:p>
              <a:endParaRPr/>
            </a:p>
          </p:txBody>
        </p:sp>
        <p:sp>
          <p:nvSpPr>
            <p:cNvPr id="24" name="Google Shape;365;p23"/>
            <p:cNvSpPr/>
            <p:nvPr/>
          </p:nvSpPr>
          <p:spPr>
            <a:xfrm>
              <a:off x="3132325" y="1398700"/>
              <a:ext cx="198875" cy="1119075"/>
            </a:xfrm>
            <a:custGeom>
              <a:avLst/>
              <a:gdLst/>
              <a:ahLst/>
              <a:cxnLst/>
              <a:rect l="l" t="t" r="r" b="b"/>
              <a:pathLst>
                <a:path w="7955" h="44763" extrusionOk="0">
                  <a:moveTo>
                    <a:pt x="347" y="0"/>
                  </a:moveTo>
                  <a:lnTo>
                    <a:pt x="1" y="38218"/>
                  </a:lnTo>
                  <a:cubicBezTo>
                    <a:pt x="1" y="38218"/>
                    <a:pt x="2378" y="44762"/>
                    <a:pt x="2681" y="44762"/>
                  </a:cubicBezTo>
                  <a:lnTo>
                    <a:pt x="6614" y="44762"/>
                  </a:lnTo>
                  <a:lnTo>
                    <a:pt x="7954" y="37889"/>
                  </a:lnTo>
                  <a:lnTo>
                    <a:pt x="3200" y="0"/>
                  </a:lnTo>
                  <a:close/>
                </a:path>
              </a:pathLst>
            </a:custGeom>
            <a:solidFill>
              <a:srgbClr val="FD8860"/>
            </a:solidFill>
            <a:ln>
              <a:noFill/>
            </a:ln>
          </p:spPr>
          <p:txBody>
            <a:bodyPr spcFirstLastPara="1" wrap="square" lIns="91425" tIns="91425" rIns="91425" bIns="91425" anchor="ctr" anchorCtr="0">
              <a:noAutofit/>
            </a:bodyPr>
            <a:lstStyle/>
            <a:p>
              <a:endParaRPr/>
            </a:p>
          </p:txBody>
        </p:sp>
        <p:sp>
          <p:nvSpPr>
            <p:cNvPr id="25" name="Google Shape;366;p23"/>
            <p:cNvSpPr/>
            <p:nvPr/>
          </p:nvSpPr>
          <p:spPr>
            <a:xfrm>
              <a:off x="2838325" y="1109975"/>
              <a:ext cx="334100" cy="164900"/>
            </a:xfrm>
            <a:custGeom>
              <a:avLst/>
              <a:gdLst/>
              <a:ahLst/>
              <a:cxnLst/>
              <a:rect l="l" t="t" r="r" b="b"/>
              <a:pathLst>
                <a:path w="13364" h="6596" extrusionOk="0">
                  <a:moveTo>
                    <a:pt x="2749" y="1"/>
                  </a:moveTo>
                  <a:cubicBezTo>
                    <a:pt x="2749" y="1"/>
                    <a:pt x="1" y="2476"/>
                    <a:pt x="2089" y="3741"/>
                  </a:cubicBezTo>
                  <a:cubicBezTo>
                    <a:pt x="3553" y="4626"/>
                    <a:pt x="6879" y="5850"/>
                    <a:pt x="8740" y="6503"/>
                  </a:cubicBezTo>
                  <a:cubicBezTo>
                    <a:pt x="8918" y="6565"/>
                    <a:pt x="9099" y="6595"/>
                    <a:pt x="9279" y="6595"/>
                  </a:cubicBezTo>
                  <a:cubicBezTo>
                    <a:pt x="9866" y="6595"/>
                    <a:pt x="10425" y="6275"/>
                    <a:pt x="10712" y="5730"/>
                  </a:cubicBezTo>
                  <a:lnTo>
                    <a:pt x="13363" y="716"/>
                  </a:lnTo>
                  <a:lnTo>
                    <a:pt x="2749" y="1"/>
                  </a:lnTo>
                  <a:close/>
                </a:path>
              </a:pathLst>
            </a:custGeom>
            <a:solidFill>
              <a:srgbClr val="E7E7E7"/>
            </a:solidFill>
            <a:ln>
              <a:noFill/>
            </a:ln>
          </p:spPr>
          <p:txBody>
            <a:bodyPr spcFirstLastPara="1" wrap="square" lIns="91425" tIns="91425" rIns="91425" bIns="91425" anchor="ctr" anchorCtr="0">
              <a:noAutofit/>
            </a:bodyPr>
            <a:lstStyle/>
            <a:p>
              <a:endParaRPr/>
            </a:p>
          </p:txBody>
        </p:sp>
        <p:sp>
          <p:nvSpPr>
            <p:cNvPr id="26" name="Google Shape;367;p23"/>
            <p:cNvSpPr/>
            <p:nvPr/>
          </p:nvSpPr>
          <p:spPr>
            <a:xfrm>
              <a:off x="3172400" y="1118500"/>
              <a:ext cx="262000" cy="156050"/>
            </a:xfrm>
            <a:custGeom>
              <a:avLst/>
              <a:gdLst/>
              <a:ahLst/>
              <a:cxnLst/>
              <a:rect l="l" t="t" r="r" b="b"/>
              <a:pathLst>
                <a:path w="10480" h="6242" extrusionOk="0">
                  <a:moveTo>
                    <a:pt x="6289" y="1"/>
                  </a:moveTo>
                  <a:lnTo>
                    <a:pt x="0" y="376"/>
                  </a:lnTo>
                  <a:cubicBezTo>
                    <a:pt x="0" y="376"/>
                    <a:pt x="2502" y="6012"/>
                    <a:pt x="3382" y="6232"/>
                  </a:cubicBezTo>
                  <a:cubicBezTo>
                    <a:pt x="3408" y="6239"/>
                    <a:pt x="3439" y="6242"/>
                    <a:pt x="3476" y="6242"/>
                  </a:cubicBezTo>
                  <a:cubicBezTo>
                    <a:pt x="4435" y="6242"/>
                    <a:pt x="8957" y="4072"/>
                    <a:pt x="10480" y="3054"/>
                  </a:cubicBezTo>
                  <a:cubicBezTo>
                    <a:pt x="10076" y="2745"/>
                    <a:pt x="9679" y="2427"/>
                    <a:pt x="9293" y="2100"/>
                  </a:cubicBezTo>
                  <a:cubicBezTo>
                    <a:pt x="9101" y="1936"/>
                    <a:pt x="8915" y="1766"/>
                    <a:pt x="8724" y="1602"/>
                  </a:cubicBezTo>
                  <a:cubicBezTo>
                    <a:pt x="8614" y="1506"/>
                    <a:pt x="8469" y="1403"/>
                    <a:pt x="8431" y="1374"/>
                  </a:cubicBezTo>
                  <a:cubicBezTo>
                    <a:pt x="8023" y="1112"/>
                    <a:pt x="7595" y="850"/>
                    <a:pt x="7276" y="489"/>
                  </a:cubicBezTo>
                  <a:cubicBezTo>
                    <a:pt x="7135" y="330"/>
                    <a:pt x="6398" y="172"/>
                    <a:pt x="6289" y="1"/>
                  </a:cubicBezTo>
                  <a:close/>
                </a:path>
              </a:pathLst>
            </a:custGeom>
            <a:solidFill>
              <a:srgbClr val="E7E7E7"/>
            </a:solidFill>
            <a:ln>
              <a:noFill/>
            </a:ln>
          </p:spPr>
          <p:txBody>
            <a:bodyPr spcFirstLastPara="1" wrap="square" lIns="91425" tIns="91425" rIns="91425" bIns="91425" anchor="ctr" anchorCtr="0">
              <a:noAutofit/>
            </a:bodyPr>
            <a:lstStyle/>
            <a:p>
              <a:endParaRPr/>
            </a:p>
          </p:txBody>
        </p:sp>
        <p:sp>
          <p:nvSpPr>
            <p:cNvPr id="27" name="Google Shape;368;p23"/>
            <p:cNvSpPr/>
            <p:nvPr/>
          </p:nvSpPr>
          <p:spPr>
            <a:xfrm>
              <a:off x="4710975" y="2029300"/>
              <a:ext cx="561725" cy="319075"/>
            </a:xfrm>
            <a:custGeom>
              <a:avLst/>
              <a:gdLst/>
              <a:ahLst/>
              <a:cxnLst/>
              <a:rect l="l" t="t" r="r" b="b"/>
              <a:pathLst>
                <a:path w="22469" h="12763" extrusionOk="0">
                  <a:moveTo>
                    <a:pt x="13053" y="1"/>
                  </a:moveTo>
                  <a:cubicBezTo>
                    <a:pt x="12109" y="1"/>
                    <a:pt x="8957" y="2061"/>
                    <a:pt x="7249" y="3613"/>
                  </a:cubicBezTo>
                  <a:lnTo>
                    <a:pt x="7243" y="3613"/>
                  </a:lnTo>
                  <a:lnTo>
                    <a:pt x="530" y="3277"/>
                  </a:lnTo>
                  <a:cubicBezTo>
                    <a:pt x="522" y="5225"/>
                    <a:pt x="201" y="7225"/>
                    <a:pt x="0" y="8964"/>
                  </a:cubicBezTo>
                  <a:cubicBezTo>
                    <a:pt x="51" y="9860"/>
                    <a:pt x="119" y="10756"/>
                    <a:pt x="193" y="11654"/>
                  </a:cubicBezTo>
                  <a:cubicBezTo>
                    <a:pt x="4172" y="10983"/>
                    <a:pt x="6767" y="10470"/>
                    <a:pt x="7402" y="10344"/>
                  </a:cubicBezTo>
                  <a:lnTo>
                    <a:pt x="7404" y="10344"/>
                  </a:lnTo>
                  <a:cubicBezTo>
                    <a:pt x="9191" y="11255"/>
                    <a:pt x="12604" y="12763"/>
                    <a:pt x="15630" y="12763"/>
                  </a:cubicBezTo>
                  <a:cubicBezTo>
                    <a:pt x="15899" y="12763"/>
                    <a:pt x="16164" y="12751"/>
                    <a:pt x="16425" y="12726"/>
                  </a:cubicBezTo>
                  <a:cubicBezTo>
                    <a:pt x="16838" y="12686"/>
                    <a:pt x="16983" y="12205"/>
                    <a:pt x="16642" y="11987"/>
                  </a:cubicBezTo>
                  <a:lnTo>
                    <a:pt x="13193" y="9787"/>
                  </a:lnTo>
                  <a:lnTo>
                    <a:pt x="13193" y="9787"/>
                  </a:lnTo>
                  <a:cubicBezTo>
                    <a:pt x="13194" y="9787"/>
                    <a:pt x="15927" y="10433"/>
                    <a:pt x="18064" y="10433"/>
                  </a:cubicBezTo>
                  <a:cubicBezTo>
                    <a:pt x="18981" y="10433"/>
                    <a:pt x="19788" y="10314"/>
                    <a:pt x="20223" y="9974"/>
                  </a:cubicBezTo>
                  <a:cubicBezTo>
                    <a:pt x="20406" y="9831"/>
                    <a:pt x="20331" y="9555"/>
                    <a:pt x="20100" y="9493"/>
                  </a:cubicBezTo>
                  <a:lnTo>
                    <a:pt x="15242" y="8195"/>
                  </a:lnTo>
                  <a:cubicBezTo>
                    <a:pt x="15242" y="8195"/>
                    <a:pt x="20798" y="7995"/>
                    <a:pt x="21633" y="6846"/>
                  </a:cubicBezTo>
                  <a:cubicBezTo>
                    <a:pt x="22469" y="5696"/>
                    <a:pt x="15100" y="5629"/>
                    <a:pt x="15100" y="5629"/>
                  </a:cubicBezTo>
                  <a:cubicBezTo>
                    <a:pt x="15100" y="5629"/>
                    <a:pt x="20884" y="4575"/>
                    <a:pt x="21277" y="3724"/>
                  </a:cubicBezTo>
                  <a:cubicBezTo>
                    <a:pt x="21417" y="3420"/>
                    <a:pt x="20279" y="3322"/>
                    <a:pt x="18756" y="3322"/>
                  </a:cubicBezTo>
                  <a:cubicBezTo>
                    <a:pt x="16018" y="3322"/>
                    <a:pt x="12039" y="3639"/>
                    <a:pt x="12039" y="3639"/>
                  </a:cubicBezTo>
                  <a:cubicBezTo>
                    <a:pt x="12039" y="3639"/>
                    <a:pt x="13880" y="789"/>
                    <a:pt x="13281" y="80"/>
                  </a:cubicBezTo>
                  <a:cubicBezTo>
                    <a:pt x="13236" y="26"/>
                    <a:pt x="13158" y="1"/>
                    <a:pt x="13053" y="1"/>
                  </a:cubicBezTo>
                  <a:close/>
                </a:path>
              </a:pathLst>
            </a:custGeom>
            <a:solidFill>
              <a:srgbClr val="F7BB8B"/>
            </a:solidFill>
            <a:ln>
              <a:noFill/>
            </a:ln>
          </p:spPr>
          <p:txBody>
            <a:bodyPr spcFirstLastPara="1" wrap="square" lIns="91425" tIns="91425" rIns="91425" bIns="91425" anchor="ctr" anchorCtr="0">
              <a:noAutofit/>
            </a:bodyPr>
            <a:lstStyle/>
            <a:p>
              <a:endParaRPr/>
            </a:p>
          </p:txBody>
        </p:sp>
        <p:sp>
          <p:nvSpPr>
            <p:cNvPr id="28" name="Google Shape;369;p23"/>
            <p:cNvSpPr/>
            <p:nvPr/>
          </p:nvSpPr>
          <p:spPr>
            <a:xfrm>
              <a:off x="3516075" y="1350575"/>
              <a:ext cx="1361000" cy="1068050"/>
            </a:xfrm>
            <a:custGeom>
              <a:avLst/>
              <a:gdLst/>
              <a:ahLst/>
              <a:cxnLst/>
              <a:rect l="l" t="t" r="r" b="b"/>
              <a:pathLst>
                <a:path w="54440" h="42722" extrusionOk="0">
                  <a:moveTo>
                    <a:pt x="9239" y="0"/>
                  </a:moveTo>
                  <a:lnTo>
                    <a:pt x="1" y="19193"/>
                  </a:lnTo>
                  <a:cubicBezTo>
                    <a:pt x="1" y="19193"/>
                    <a:pt x="4290" y="37119"/>
                    <a:pt x="11989" y="41408"/>
                  </a:cubicBezTo>
                  <a:cubicBezTo>
                    <a:pt x="13685" y="42353"/>
                    <a:pt x="16695" y="42722"/>
                    <a:pt x="20358" y="42722"/>
                  </a:cubicBezTo>
                  <a:cubicBezTo>
                    <a:pt x="33316" y="42722"/>
                    <a:pt x="54439" y="38109"/>
                    <a:pt x="54439" y="38109"/>
                  </a:cubicBezTo>
                  <a:lnTo>
                    <a:pt x="54000" y="30410"/>
                  </a:lnTo>
                  <a:lnTo>
                    <a:pt x="23096" y="28210"/>
                  </a:lnTo>
                  <a:lnTo>
                    <a:pt x="9239" y="0"/>
                  </a:ln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29" name="Google Shape;370;p23"/>
            <p:cNvSpPr/>
            <p:nvPr/>
          </p:nvSpPr>
          <p:spPr>
            <a:xfrm>
              <a:off x="3327025" y="1118225"/>
              <a:ext cx="623525" cy="1608525"/>
            </a:xfrm>
            <a:custGeom>
              <a:avLst/>
              <a:gdLst/>
              <a:ahLst/>
              <a:cxnLst/>
              <a:rect l="l" t="t" r="r" b="b"/>
              <a:pathLst>
                <a:path w="24941" h="64341" extrusionOk="0">
                  <a:moveTo>
                    <a:pt x="96" y="0"/>
                  </a:moveTo>
                  <a:cubicBezTo>
                    <a:pt x="64" y="0"/>
                    <a:pt x="32" y="1"/>
                    <a:pt x="1" y="1"/>
                  </a:cubicBezTo>
                  <a:cubicBezTo>
                    <a:pt x="1" y="1"/>
                    <a:pt x="7782" y="4840"/>
                    <a:pt x="7232" y="25407"/>
                  </a:cubicBezTo>
                  <a:cubicBezTo>
                    <a:pt x="6682" y="45973"/>
                    <a:pt x="15482" y="56862"/>
                    <a:pt x="15482" y="56862"/>
                  </a:cubicBezTo>
                  <a:lnTo>
                    <a:pt x="24940" y="64340"/>
                  </a:lnTo>
                  <a:cubicBezTo>
                    <a:pt x="24940" y="64340"/>
                    <a:pt x="16032" y="36954"/>
                    <a:pt x="16802" y="32556"/>
                  </a:cubicBezTo>
                  <a:cubicBezTo>
                    <a:pt x="17572" y="28157"/>
                    <a:pt x="18450" y="11550"/>
                    <a:pt x="16911" y="9350"/>
                  </a:cubicBezTo>
                  <a:cubicBezTo>
                    <a:pt x="15382" y="7167"/>
                    <a:pt x="4349" y="0"/>
                    <a:pt x="96" y="0"/>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0" name="Google Shape;371;p23"/>
            <p:cNvSpPr/>
            <p:nvPr/>
          </p:nvSpPr>
          <p:spPr>
            <a:xfrm>
              <a:off x="3417775" y="1161550"/>
              <a:ext cx="231800" cy="960950"/>
            </a:xfrm>
            <a:custGeom>
              <a:avLst/>
              <a:gdLst/>
              <a:ahLst/>
              <a:cxnLst/>
              <a:rect l="l" t="t" r="r" b="b"/>
              <a:pathLst>
                <a:path w="9272" h="38438" extrusionOk="0">
                  <a:moveTo>
                    <a:pt x="0" y="1"/>
                  </a:moveTo>
                  <a:cubicBezTo>
                    <a:pt x="302" y="213"/>
                    <a:pt x="597" y="432"/>
                    <a:pt x="891" y="656"/>
                  </a:cubicBezTo>
                  <a:cubicBezTo>
                    <a:pt x="1184" y="879"/>
                    <a:pt x="1473" y="1106"/>
                    <a:pt x="1759" y="1338"/>
                  </a:cubicBezTo>
                  <a:cubicBezTo>
                    <a:pt x="1851" y="1412"/>
                    <a:pt x="1943" y="1487"/>
                    <a:pt x="2034" y="1561"/>
                  </a:cubicBezTo>
                  <a:lnTo>
                    <a:pt x="2034" y="1561"/>
                  </a:lnTo>
                  <a:cubicBezTo>
                    <a:pt x="1943" y="1486"/>
                    <a:pt x="1851" y="1411"/>
                    <a:pt x="1759" y="1337"/>
                  </a:cubicBezTo>
                  <a:cubicBezTo>
                    <a:pt x="1472" y="1105"/>
                    <a:pt x="1183" y="878"/>
                    <a:pt x="890" y="655"/>
                  </a:cubicBezTo>
                  <a:cubicBezTo>
                    <a:pt x="597" y="432"/>
                    <a:pt x="301" y="212"/>
                    <a:pt x="0" y="1"/>
                  </a:cubicBezTo>
                  <a:close/>
                  <a:moveTo>
                    <a:pt x="2034" y="1561"/>
                  </a:moveTo>
                  <a:cubicBezTo>
                    <a:pt x="2335" y="1810"/>
                    <a:pt x="2632" y="2063"/>
                    <a:pt x="2925" y="2321"/>
                  </a:cubicBezTo>
                  <a:lnTo>
                    <a:pt x="2925" y="2321"/>
                  </a:lnTo>
                  <a:cubicBezTo>
                    <a:pt x="2632" y="2062"/>
                    <a:pt x="2336" y="1809"/>
                    <a:pt x="2034" y="1561"/>
                  </a:cubicBezTo>
                  <a:close/>
                  <a:moveTo>
                    <a:pt x="2925" y="2321"/>
                  </a:moveTo>
                  <a:cubicBezTo>
                    <a:pt x="3096" y="2472"/>
                    <a:pt x="3265" y="2624"/>
                    <a:pt x="3433" y="2779"/>
                  </a:cubicBezTo>
                  <a:cubicBezTo>
                    <a:pt x="3704" y="3029"/>
                    <a:pt x="3971" y="3283"/>
                    <a:pt x="4232" y="3543"/>
                  </a:cubicBezTo>
                  <a:cubicBezTo>
                    <a:pt x="4492" y="3802"/>
                    <a:pt x="4746" y="4068"/>
                    <a:pt x="4994" y="4341"/>
                  </a:cubicBezTo>
                  <a:cubicBezTo>
                    <a:pt x="5240" y="4615"/>
                    <a:pt x="5479" y="4895"/>
                    <a:pt x="5706" y="5184"/>
                  </a:cubicBezTo>
                  <a:cubicBezTo>
                    <a:pt x="5935" y="5474"/>
                    <a:pt x="6150" y="5771"/>
                    <a:pt x="6349" y="6082"/>
                  </a:cubicBezTo>
                  <a:cubicBezTo>
                    <a:pt x="6448" y="6237"/>
                    <a:pt x="6543" y="6395"/>
                    <a:pt x="6631" y="6557"/>
                  </a:cubicBezTo>
                  <a:cubicBezTo>
                    <a:pt x="6676" y="6638"/>
                    <a:pt x="6718" y="6719"/>
                    <a:pt x="6758" y="6802"/>
                  </a:cubicBezTo>
                  <a:cubicBezTo>
                    <a:pt x="6799" y="6884"/>
                    <a:pt x="6839" y="6967"/>
                    <a:pt x="6875" y="7052"/>
                  </a:cubicBezTo>
                  <a:cubicBezTo>
                    <a:pt x="7021" y="7389"/>
                    <a:pt x="7137" y="7742"/>
                    <a:pt x="7188" y="8106"/>
                  </a:cubicBezTo>
                  <a:cubicBezTo>
                    <a:pt x="7214" y="8288"/>
                    <a:pt x="7221" y="8473"/>
                    <a:pt x="7208" y="8657"/>
                  </a:cubicBezTo>
                  <a:cubicBezTo>
                    <a:pt x="7201" y="8749"/>
                    <a:pt x="7189" y="8840"/>
                    <a:pt x="7170" y="8931"/>
                  </a:cubicBezTo>
                  <a:lnTo>
                    <a:pt x="7116" y="9200"/>
                  </a:lnTo>
                  <a:cubicBezTo>
                    <a:pt x="7039" y="9561"/>
                    <a:pt x="6949" y="9918"/>
                    <a:pt x="6844" y="10270"/>
                  </a:cubicBezTo>
                  <a:cubicBezTo>
                    <a:pt x="6637" y="10977"/>
                    <a:pt x="6370" y="11664"/>
                    <a:pt x="6045" y="12326"/>
                  </a:cubicBezTo>
                  <a:cubicBezTo>
                    <a:pt x="6004" y="12408"/>
                    <a:pt x="5964" y="12490"/>
                    <a:pt x="5920" y="12571"/>
                  </a:cubicBezTo>
                  <a:cubicBezTo>
                    <a:pt x="5898" y="12612"/>
                    <a:pt x="5877" y="12653"/>
                    <a:pt x="5855" y="12694"/>
                  </a:cubicBezTo>
                  <a:lnTo>
                    <a:pt x="5789" y="12815"/>
                  </a:lnTo>
                  <a:cubicBezTo>
                    <a:pt x="5700" y="12976"/>
                    <a:pt x="5608" y="13135"/>
                    <a:pt x="5509" y="13291"/>
                  </a:cubicBezTo>
                  <a:cubicBezTo>
                    <a:pt x="5412" y="13447"/>
                    <a:pt x="5310" y="13601"/>
                    <a:pt x="5203" y="13751"/>
                  </a:cubicBezTo>
                  <a:cubicBezTo>
                    <a:pt x="5151" y="13826"/>
                    <a:pt x="5096" y="13899"/>
                    <a:pt x="5039" y="13972"/>
                  </a:cubicBezTo>
                  <a:cubicBezTo>
                    <a:pt x="4983" y="14045"/>
                    <a:pt x="4926" y="14116"/>
                    <a:pt x="4865" y="14185"/>
                  </a:cubicBezTo>
                  <a:lnTo>
                    <a:pt x="4862" y="14189"/>
                  </a:lnTo>
                  <a:lnTo>
                    <a:pt x="4866" y="14191"/>
                  </a:lnTo>
                  <a:cubicBezTo>
                    <a:pt x="5112" y="14327"/>
                    <a:pt x="5352" y="14473"/>
                    <a:pt x="5589" y="14624"/>
                  </a:cubicBezTo>
                  <a:cubicBezTo>
                    <a:pt x="5826" y="14774"/>
                    <a:pt x="6060" y="14930"/>
                    <a:pt x="6289" y="15092"/>
                  </a:cubicBezTo>
                  <a:cubicBezTo>
                    <a:pt x="6517" y="15253"/>
                    <a:pt x="6742" y="15421"/>
                    <a:pt x="6963" y="15596"/>
                  </a:cubicBezTo>
                  <a:cubicBezTo>
                    <a:pt x="7182" y="15769"/>
                    <a:pt x="7397" y="15951"/>
                    <a:pt x="7604" y="16139"/>
                  </a:cubicBezTo>
                  <a:cubicBezTo>
                    <a:pt x="7811" y="16329"/>
                    <a:pt x="8011" y="16526"/>
                    <a:pt x="8199" y="16735"/>
                  </a:cubicBezTo>
                  <a:cubicBezTo>
                    <a:pt x="8388" y="16941"/>
                    <a:pt x="8562" y="17162"/>
                    <a:pt x="8720" y="17394"/>
                  </a:cubicBezTo>
                  <a:cubicBezTo>
                    <a:pt x="8877" y="17627"/>
                    <a:pt x="9014" y="17873"/>
                    <a:pt x="9114" y="18135"/>
                  </a:cubicBezTo>
                  <a:cubicBezTo>
                    <a:pt x="9163" y="18266"/>
                    <a:pt x="9203" y="18401"/>
                    <a:pt x="9230" y="18539"/>
                  </a:cubicBezTo>
                  <a:cubicBezTo>
                    <a:pt x="9258" y="18675"/>
                    <a:pt x="9263" y="18817"/>
                    <a:pt x="9263" y="18956"/>
                  </a:cubicBezTo>
                  <a:cubicBezTo>
                    <a:pt x="9260" y="19236"/>
                    <a:pt x="9236" y="19517"/>
                    <a:pt x="9204" y="19795"/>
                  </a:cubicBezTo>
                  <a:cubicBezTo>
                    <a:pt x="9174" y="20076"/>
                    <a:pt x="9135" y="20353"/>
                    <a:pt x="9094" y="20631"/>
                  </a:cubicBezTo>
                  <a:cubicBezTo>
                    <a:pt x="9009" y="21186"/>
                    <a:pt x="8911" y="21739"/>
                    <a:pt x="8808" y="22291"/>
                  </a:cubicBezTo>
                  <a:cubicBezTo>
                    <a:pt x="8602" y="23394"/>
                    <a:pt x="8374" y="24494"/>
                    <a:pt x="8144" y="25592"/>
                  </a:cubicBezTo>
                  <a:cubicBezTo>
                    <a:pt x="7683" y="27790"/>
                    <a:pt x="7203" y="29984"/>
                    <a:pt x="6771" y="32188"/>
                  </a:cubicBezTo>
                  <a:cubicBezTo>
                    <a:pt x="6555" y="33290"/>
                    <a:pt x="6350" y="34394"/>
                    <a:pt x="6182" y="35504"/>
                  </a:cubicBezTo>
                  <a:cubicBezTo>
                    <a:pt x="6100" y="36060"/>
                    <a:pt x="6026" y="36616"/>
                    <a:pt x="5978" y="37175"/>
                  </a:cubicBezTo>
                  <a:cubicBezTo>
                    <a:pt x="5955" y="37456"/>
                    <a:pt x="5938" y="37736"/>
                    <a:pt x="5937" y="38017"/>
                  </a:cubicBezTo>
                  <a:cubicBezTo>
                    <a:pt x="5938" y="37736"/>
                    <a:pt x="5956" y="37456"/>
                    <a:pt x="5979" y="37175"/>
                  </a:cubicBezTo>
                  <a:cubicBezTo>
                    <a:pt x="6027" y="36616"/>
                    <a:pt x="6101" y="36060"/>
                    <a:pt x="6184" y="35504"/>
                  </a:cubicBezTo>
                  <a:cubicBezTo>
                    <a:pt x="6352" y="34394"/>
                    <a:pt x="6558" y="33290"/>
                    <a:pt x="6774" y="32188"/>
                  </a:cubicBezTo>
                  <a:cubicBezTo>
                    <a:pt x="7208" y="29985"/>
                    <a:pt x="7688" y="27792"/>
                    <a:pt x="8150" y="25594"/>
                  </a:cubicBezTo>
                  <a:cubicBezTo>
                    <a:pt x="8381" y="24495"/>
                    <a:pt x="8609" y="23395"/>
                    <a:pt x="8816" y="22292"/>
                  </a:cubicBezTo>
                  <a:cubicBezTo>
                    <a:pt x="8919" y="21740"/>
                    <a:pt x="9018" y="21187"/>
                    <a:pt x="9102" y="20632"/>
                  </a:cubicBezTo>
                  <a:cubicBezTo>
                    <a:pt x="9144" y="20353"/>
                    <a:pt x="9183" y="20076"/>
                    <a:pt x="9213" y="19797"/>
                  </a:cubicBezTo>
                  <a:cubicBezTo>
                    <a:pt x="9244" y="19518"/>
                    <a:pt x="9270" y="19238"/>
                    <a:pt x="9272" y="18956"/>
                  </a:cubicBezTo>
                  <a:cubicBezTo>
                    <a:pt x="9271" y="18817"/>
                    <a:pt x="9267" y="18675"/>
                    <a:pt x="9239" y="18537"/>
                  </a:cubicBezTo>
                  <a:cubicBezTo>
                    <a:pt x="9212" y="18398"/>
                    <a:pt x="9172" y="18263"/>
                    <a:pt x="9122" y="18132"/>
                  </a:cubicBezTo>
                  <a:cubicBezTo>
                    <a:pt x="9023" y="17868"/>
                    <a:pt x="8885" y="17621"/>
                    <a:pt x="8728" y="17388"/>
                  </a:cubicBezTo>
                  <a:cubicBezTo>
                    <a:pt x="8570" y="17156"/>
                    <a:pt x="8395" y="16935"/>
                    <a:pt x="8205" y="16728"/>
                  </a:cubicBezTo>
                  <a:cubicBezTo>
                    <a:pt x="8018" y="16519"/>
                    <a:pt x="7817" y="16321"/>
                    <a:pt x="7610" y="16132"/>
                  </a:cubicBezTo>
                  <a:cubicBezTo>
                    <a:pt x="7402" y="15943"/>
                    <a:pt x="7188" y="15762"/>
                    <a:pt x="6967" y="15587"/>
                  </a:cubicBezTo>
                  <a:cubicBezTo>
                    <a:pt x="6747" y="15413"/>
                    <a:pt x="6522" y="15246"/>
                    <a:pt x="6292" y="15084"/>
                  </a:cubicBezTo>
                  <a:cubicBezTo>
                    <a:pt x="6063" y="14923"/>
                    <a:pt x="5829" y="14766"/>
                    <a:pt x="5593" y="14616"/>
                  </a:cubicBezTo>
                  <a:cubicBezTo>
                    <a:pt x="5356" y="14467"/>
                    <a:pt x="5117" y="14322"/>
                    <a:pt x="4874" y="14187"/>
                  </a:cubicBezTo>
                  <a:lnTo>
                    <a:pt x="4874" y="14187"/>
                  </a:lnTo>
                  <a:cubicBezTo>
                    <a:pt x="4934" y="14119"/>
                    <a:pt x="4989" y="14048"/>
                    <a:pt x="5045" y="13977"/>
                  </a:cubicBezTo>
                  <a:cubicBezTo>
                    <a:pt x="5101" y="13904"/>
                    <a:pt x="5155" y="13829"/>
                    <a:pt x="5209" y="13755"/>
                  </a:cubicBezTo>
                  <a:cubicBezTo>
                    <a:pt x="5316" y="13604"/>
                    <a:pt x="5418" y="13452"/>
                    <a:pt x="5515" y="13295"/>
                  </a:cubicBezTo>
                  <a:cubicBezTo>
                    <a:pt x="5612" y="13139"/>
                    <a:pt x="5705" y="12979"/>
                    <a:pt x="5794" y="12819"/>
                  </a:cubicBezTo>
                  <a:lnTo>
                    <a:pt x="5861" y="12697"/>
                  </a:lnTo>
                  <a:cubicBezTo>
                    <a:pt x="5883" y="12657"/>
                    <a:pt x="5904" y="12616"/>
                    <a:pt x="5925" y="12575"/>
                  </a:cubicBezTo>
                  <a:cubicBezTo>
                    <a:pt x="5969" y="12494"/>
                    <a:pt x="6009" y="12411"/>
                    <a:pt x="6051" y="12329"/>
                  </a:cubicBezTo>
                  <a:cubicBezTo>
                    <a:pt x="6374" y="11666"/>
                    <a:pt x="6642" y="10978"/>
                    <a:pt x="6849" y="10272"/>
                  </a:cubicBezTo>
                  <a:cubicBezTo>
                    <a:pt x="6953" y="9918"/>
                    <a:pt x="7044" y="9561"/>
                    <a:pt x="7121" y="9201"/>
                  </a:cubicBezTo>
                  <a:lnTo>
                    <a:pt x="7175" y="8931"/>
                  </a:lnTo>
                  <a:cubicBezTo>
                    <a:pt x="7193" y="8840"/>
                    <a:pt x="7205" y="8749"/>
                    <a:pt x="7212" y="8656"/>
                  </a:cubicBezTo>
                  <a:cubicBezTo>
                    <a:pt x="7224" y="8472"/>
                    <a:pt x="7218" y="8288"/>
                    <a:pt x="7191" y="8105"/>
                  </a:cubicBezTo>
                  <a:cubicBezTo>
                    <a:pt x="7141" y="7740"/>
                    <a:pt x="7025" y="7387"/>
                    <a:pt x="6877" y="7049"/>
                  </a:cubicBezTo>
                  <a:cubicBezTo>
                    <a:pt x="6841" y="6965"/>
                    <a:pt x="6802" y="6882"/>
                    <a:pt x="6760" y="6798"/>
                  </a:cubicBezTo>
                  <a:cubicBezTo>
                    <a:pt x="6719" y="6716"/>
                    <a:pt x="6677" y="6634"/>
                    <a:pt x="6632" y="6555"/>
                  </a:cubicBezTo>
                  <a:cubicBezTo>
                    <a:pt x="6544" y="6393"/>
                    <a:pt x="6449" y="6235"/>
                    <a:pt x="6351" y="6080"/>
                  </a:cubicBezTo>
                  <a:cubicBezTo>
                    <a:pt x="6152" y="5769"/>
                    <a:pt x="5936" y="5470"/>
                    <a:pt x="5707" y="5182"/>
                  </a:cubicBezTo>
                  <a:cubicBezTo>
                    <a:pt x="5480" y="4892"/>
                    <a:pt x="5241" y="4612"/>
                    <a:pt x="4994" y="4339"/>
                  </a:cubicBezTo>
                  <a:cubicBezTo>
                    <a:pt x="4747" y="4066"/>
                    <a:pt x="4493" y="3800"/>
                    <a:pt x="4232" y="3540"/>
                  </a:cubicBezTo>
                  <a:cubicBezTo>
                    <a:pt x="3970" y="3281"/>
                    <a:pt x="3704" y="3026"/>
                    <a:pt x="3433" y="2777"/>
                  </a:cubicBezTo>
                  <a:cubicBezTo>
                    <a:pt x="3265" y="2623"/>
                    <a:pt x="3096" y="2471"/>
                    <a:pt x="2925" y="2321"/>
                  </a:cubicBezTo>
                  <a:close/>
                  <a:moveTo>
                    <a:pt x="5937" y="38018"/>
                  </a:moveTo>
                  <a:cubicBezTo>
                    <a:pt x="5937" y="38157"/>
                    <a:pt x="5940" y="38298"/>
                    <a:pt x="5952" y="38438"/>
                  </a:cubicBezTo>
                  <a:cubicBezTo>
                    <a:pt x="5941" y="38298"/>
                    <a:pt x="5937" y="38157"/>
                    <a:pt x="5937" y="38018"/>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1" name="Google Shape;372;p23"/>
            <p:cNvSpPr/>
            <p:nvPr/>
          </p:nvSpPr>
          <p:spPr>
            <a:xfrm>
              <a:off x="3747700" y="1932850"/>
              <a:ext cx="74275" cy="360825"/>
            </a:xfrm>
            <a:custGeom>
              <a:avLst/>
              <a:gdLst/>
              <a:ahLst/>
              <a:cxnLst/>
              <a:rect l="l" t="t" r="r" b="b"/>
              <a:pathLst>
                <a:path w="2971" h="14433" extrusionOk="0">
                  <a:moveTo>
                    <a:pt x="1" y="1"/>
                  </a:moveTo>
                  <a:cubicBezTo>
                    <a:pt x="5" y="38"/>
                    <a:pt x="12" y="75"/>
                    <a:pt x="18" y="112"/>
                  </a:cubicBezTo>
                  <a:lnTo>
                    <a:pt x="39" y="225"/>
                  </a:lnTo>
                  <a:lnTo>
                    <a:pt x="19" y="112"/>
                  </a:lnTo>
                  <a:cubicBezTo>
                    <a:pt x="13" y="75"/>
                    <a:pt x="5" y="38"/>
                    <a:pt x="1" y="1"/>
                  </a:cubicBezTo>
                  <a:close/>
                  <a:moveTo>
                    <a:pt x="39" y="225"/>
                  </a:moveTo>
                  <a:lnTo>
                    <a:pt x="83" y="452"/>
                  </a:lnTo>
                  <a:lnTo>
                    <a:pt x="171" y="903"/>
                  </a:lnTo>
                  <a:lnTo>
                    <a:pt x="351" y="1806"/>
                  </a:lnTo>
                  <a:lnTo>
                    <a:pt x="719" y="3611"/>
                  </a:lnTo>
                  <a:lnTo>
                    <a:pt x="1462" y="7220"/>
                  </a:lnTo>
                  <a:lnTo>
                    <a:pt x="2971" y="14433"/>
                  </a:lnTo>
                  <a:lnTo>
                    <a:pt x="1473" y="7218"/>
                  </a:lnTo>
                  <a:lnTo>
                    <a:pt x="725" y="3611"/>
                  </a:lnTo>
                  <a:lnTo>
                    <a:pt x="355" y="1806"/>
                  </a:lnTo>
                  <a:lnTo>
                    <a:pt x="173" y="903"/>
                  </a:lnTo>
                  <a:lnTo>
                    <a:pt x="83" y="451"/>
                  </a:lnTo>
                  <a:lnTo>
                    <a:pt x="39" y="225"/>
                  </a:lnTo>
                  <a:close/>
                </a:path>
              </a:pathLst>
            </a:custGeom>
            <a:solidFill>
              <a:srgbClr val="051934"/>
            </a:solidFill>
            <a:ln>
              <a:noFill/>
            </a:ln>
          </p:spPr>
          <p:txBody>
            <a:bodyPr spcFirstLastPara="1" wrap="square" lIns="91425" tIns="91425" rIns="91425" bIns="91425" anchor="ctr" anchorCtr="0">
              <a:noAutofit/>
            </a:bodyPr>
            <a:lstStyle/>
            <a:p>
              <a:endParaRPr/>
            </a:p>
          </p:txBody>
        </p:sp>
        <p:sp>
          <p:nvSpPr>
            <p:cNvPr id="32" name="Google Shape;373;p23"/>
            <p:cNvSpPr/>
            <p:nvPr/>
          </p:nvSpPr>
          <p:spPr>
            <a:xfrm>
              <a:off x="2484525" y="1108950"/>
              <a:ext cx="599900" cy="1933975"/>
            </a:xfrm>
            <a:custGeom>
              <a:avLst/>
              <a:gdLst/>
              <a:ahLst/>
              <a:cxnLst/>
              <a:rect l="l" t="t" r="r" b="b"/>
              <a:pathLst>
                <a:path w="23996" h="77359" extrusionOk="0">
                  <a:moveTo>
                    <a:pt x="16750" y="1"/>
                  </a:moveTo>
                  <a:cubicBezTo>
                    <a:pt x="1" y="7485"/>
                    <a:pt x="1341" y="19949"/>
                    <a:pt x="2001" y="27648"/>
                  </a:cubicBezTo>
                  <a:cubicBezTo>
                    <a:pt x="2659" y="35346"/>
                    <a:pt x="2659" y="74940"/>
                    <a:pt x="2659" y="74940"/>
                  </a:cubicBezTo>
                  <a:lnTo>
                    <a:pt x="17397" y="77359"/>
                  </a:lnTo>
                  <a:cubicBezTo>
                    <a:pt x="17397" y="77359"/>
                    <a:pt x="23995" y="42165"/>
                    <a:pt x="23335" y="30507"/>
                  </a:cubicBezTo>
                  <a:cubicBezTo>
                    <a:pt x="22675" y="18849"/>
                    <a:pt x="16750" y="1"/>
                    <a:pt x="16750" y="1"/>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3" name="Google Shape;374;p23"/>
            <p:cNvSpPr/>
            <p:nvPr/>
          </p:nvSpPr>
          <p:spPr>
            <a:xfrm>
              <a:off x="2802250" y="1151250"/>
              <a:ext cx="149550" cy="631025"/>
            </a:xfrm>
            <a:custGeom>
              <a:avLst/>
              <a:gdLst/>
              <a:ahLst/>
              <a:cxnLst/>
              <a:rect l="l" t="t" r="r" b="b"/>
              <a:pathLst>
                <a:path w="5982" h="25241" extrusionOk="0">
                  <a:moveTo>
                    <a:pt x="2927" y="0"/>
                  </a:moveTo>
                  <a:cubicBezTo>
                    <a:pt x="2681" y="686"/>
                    <a:pt x="2445" y="1378"/>
                    <a:pt x="2214" y="2069"/>
                  </a:cubicBezTo>
                  <a:cubicBezTo>
                    <a:pt x="2445" y="1378"/>
                    <a:pt x="2681" y="687"/>
                    <a:pt x="2927" y="0"/>
                  </a:cubicBezTo>
                  <a:close/>
                  <a:moveTo>
                    <a:pt x="2214" y="2069"/>
                  </a:moveTo>
                  <a:cubicBezTo>
                    <a:pt x="2125" y="2336"/>
                    <a:pt x="2037" y="2602"/>
                    <a:pt x="1951" y="2869"/>
                  </a:cubicBezTo>
                  <a:lnTo>
                    <a:pt x="1951" y="2869"/>
                  </a:lnTo>
                  <a:cubicBezTo>
                    <a:pt x="2038" y="2602"/>
                    <a:pt x="2125" y="2336"/>
                    <a:pt x="2214" y="2069"/>
                  </a:cubicBezTo>
                  <a:close/>
                  <a:moveTo>
                    <a:pt x="1951" y="2869"/>
                  </a:moveTo>
                  <a:lnTo>
                    <a:pt x="1951" y="2869"/>
                  </a:lnTo>
                  <a:cubicBezTo>
                    <a:pt x="1812" y="3296"/>
                    <a:pt x="1676" y="3724"/>
                    <a:pt x="1544" y="4153"/>
                  </a:cubicBezTo>
                  <a:cubicBezTo>
                    <a:pt x="1329" y="4851"/>
                    <a:pt x="1121" y="5551"/>
                    <a:pt x="928" y="6254"/>
                  </a:cubicBezTo>
                  <a:cubicBezTo>
                    <a:pt x="734" y="6957"/>
                    <a:pt x="553" y="7664"/>
                    <a:pt x="394" y="8377"/>
                  </a:cubicBezTo>
                  <a:cubicBezTo>
                    <a:pt x="316" y="8733"/>
                    <a:pt x="242" y="9092"/>
                    <a:pt x="180" y="9450"/>
                  </a:cubicBezTo>
                  <a:cubicBezTo>
                    <a:pt x="118" y="9810"/>
                    <a:pt x="65" y="10171"/>
                    <a:pt x="32" y="10535"/>
                  </a:cubicBezTo>
                  <a:cubicBezTo>
                    <a:pt x="16" y="10716"/>
                    <a:pt x="5" y="10899"/>
                    <a:pt x="4" y="11082"/>
                  </a:cubicBezTo>
                  <a:cubicBezTo>
                    <a:pt x="1" y="11264"/>
                    <a:pt x="12" y="11447"/>
                    <a:pt x="37" y="11627"/>
                  </a:cubicBezTo>
                  <a:cubicBezTo>
                    <a:pt x="51" y="11719"/>
                    <a:pt x="72" y="11808"/>
                    <a:pt x="100" y="11894"/>
                  </a:cubicBezTo>
                  <a:cubicBezTo>
                    <a:pt x="127" y="11982"/>
                    <a:pt x="169" y="12064"/>
                    <a:pt x="226" y="12138"/>
                  </a:cubicBezTo>
                  <a:cubicBezTo>
                    <a:pt x="281" y="12212"/>
                    <a:pt x="359" y="12266"/>
                    <a:pt x="448" y="12293"/>
                  </a:cubicBezTo>
                  <a:lnTo>
                    <a:pt x="712" y="12366"/>
                  </a:lnTo>
                  <a:cubicBezTo>
                    <a:pt x="1063" y="12464"/>
                    <a:pt x="1414" y="12564"/>
                    <a:pt x="1765" y="12666"/>
                  </a:cubicBezTo>
                  <a:cubicBezTo>
                    <a:pt x="2114" y="12769"/>
                    <a:pt x="2464" y="12872"/>
                    <a:pt x="2814" y="12976"/>
                  </a:cubicBezTo>
                  <a:cubicBezTo>
                    <a:pt x="3512" y="13185"/>
                    <a:pt x="4208" y="13398"/>
                    <a:pt x="4904" y="13614"/>
                  </a:cubicBezTo>
                  <a:lnTo>
                    <a:pt x="4904" y="13614"/>
                  </a:lnTo>
                  <a:cubicBezTo>
                    <a:pt x="4738" y="14153"/>
                    <a:pt x="4580" y="14695"/>
                    <a:pt x="4424" y="15237"/>
                  </a:cubicBezTo>
                  <a:cubicBezTo>
                    <a:pt x="4270" y="15781"/>
                    <a:pt x="4118" y="16328"/>
                    <a:pt x="3973" y="16874"/>
                  </a:cubicBezTo>
                  <a:cubicBezTo>
                    <a:pt x="3827" y="17420"/>
                    <a:pt x="3687" y="17969"/>
                    <a:pt x="3553" y="18520"/>
                  </a:cubicBezTo>
                  <a:cubicBezTo>
                    <a:pt x="3421" y="19069"/>
                    <a:pt x="3297" y="19621"/>
                    <a:pt x="3184" y="20176"/>
                  </a:cubicBezTo>
                  <a:cubicBezTo>
                    <a:pt x="3129" y="20455"/>
                    <a:pt x="3076" y="20733"/>
                    <a:pt x="3029" y="21012"/>
                  </a:cubicBezTo>
                  <a:cubicBezTo>
                    <a:pt x="2983" y="21291"/>
                    <a:pt x="2940" y="21571"/>
                    <a:pt x="2908" y="21852"/>
                  </a:cubicBezTo>
                  <a:cubicBezTo>
                    <a:pt x="2892" y="21993"/>
                    <a:pt x="2879" y="22133"/>
                    <a:pt x="2869" y="22274"/>
                  </a:cubicBezTo>
                  <a:cubicBezTo>
                    <a:pt x="2858" y="22416"/>
                    <a:pt x="2852" y="22557"/>
                    <a:pt x="2854" y="22698"/>
                  </a:cubicBezTo>
                  <a:cubicBezTo>
                    <a:pt x="2854" y="22840"/>
                    <a:pt x="2865" y="22982"/>
                    <a:pt x="2888" y="23122"/>
                  </a:cubicBezTo>
                  <a:cubicBezTo>
                    <a:pt x="2901" y="23191"/>
                    <a:pt x="2919" y="23260"/>
                    <a:pt x="2945" y="23326"/>
                  </a:cubicBezTo>
                  <a:cubicBezTo>
                    <a:pt x="2952" y="23342"/>
                    <a:pt x="2960" y="23357"/>
                    <a:pt x="2969" y="23374"/>
                  </a:cubicBezTo>
                  <a:cubicBezTo>
                    <a:pt x="2977" y="23389"/>
                    <a:pt x="2986" y="23404"/>
                    <a:pt x="2995" y="23419"/>
                  </a:cubicBezTo>
                  <a:cubicBezTo>
                    <a:pt x="3015" y="23449"/>
                    <a:pt x="3040" y="23474"/>
                    <a:pt x="3069" y="23495"/>
                  </a:cubicBezTo>
                  <a:lnTo>
                    <a:pt x="3092" y="23510"/>
                  </a:lnTo>
                  <a:lnTo>
                    <a:pt x="3115" y="23522"/>
                  </a:lnTo>
                  <a:lnTo>
                    <a:pt x="3162" y="23547"/>
                  </a:lnTo>
                  <a:lnTo>
                    <a:pt x="3255" y="23599"/>
                  </a:lnTo>
                  <a:cubicBezTo>
                    <a:pt x="3317" y="23633"/>
                    <a:pt x="3378" y="23668"/>
                    <a:pt x="3440" y="23702"/>
                  </a:cubicBezTo>
                  <a:cubicBezTo>
                    <a:pt x="3502" y="23737"/>
                    <a:pt x="3563" y="23772"/>
                    <a:pt x="3624" y="23807"/>
                  </a:cubicBezTo>
                  <a:cubicBezTo>
                    <a:pt x="3686" y="23842"/>
                    <a:pt x="3747" y="23878"/>
                    <a:pt x="3808" y="23914"/>
                  </a:cubicBezTo>
                  <a:cubicBezTo>
                    <a:pt x="4053" y="24056"/>
                    <a:pt x="4295" y="24201"/>
                    <a:pt x="4537" y="24348"/>
                  </a:cubicBezTo>
                  <a:cubicBezTo>
                    <a:pt x="5021" y="24641"/>
                    <a:pt x="5502" y="24938"/>
                    <a:pt x="5981" y="25241"/>
                  </a:cubicBezTo>
                  <a:cubicBezTo>
                    <a:pt x="5503" y="24937"/>
                    <a:pt x="5022" y="24640"/>
                    <a:pt x="4538" y="24346"/>
                  </a:cubicBezTo>
                  <a:cubicBezTo>
                    <a:pt x="4295" y="24200"/>
                    <a:pt x="4053" y="24055"/>
                    <a:pt x="3809" y="23912"/>
                  </a:cubicBezTo>
                  <a:cubicBezTo>
                    <a:pt x="3748" y="23875"/>
                    <a:pt x="3686" y="23841"/>
                    <a:pt x="3625" y="23805"/>
                  </a:cubicBezTo>
                  <a:cubicBezTo>
                    <a:pt x="3564" y="23770"/>
                    <a:pt x="3502" y="23735"/>
                    <a:pt x="3441" y="23701"/>
                  </a:cubicBezTo>
                  <a:cubicBezTo>
                    <a:pt x="3379" y="23665"/>
                    <a:pt x="3318" y="23630"/>
                    <a:pt x="3256" y="23596"/>
                  </a:cubicBezTo>
                  <a:lnTo>
                    <a:pt x="3163" y="23546"/>
                  </a:lnTo>
                  <a:lnTo>
                    <a:pt x="3116" y="23520"/>
                  </a:lnTo>
                  <a:lnTo>
                    <a:pt x="3093" y="23507"/>
                  </a:lnTo>
                  <a:lnTo>
                    <a:pt x="3070" y="23493"/>
                  </a:lnTo>
                  <a:cubicBezTo>
                    <a:pt x="3041" y="23472"/>
                    <a:pt x="3017" y="23446"/>
                    <a:pt x="2997" y="23417"/>
                  </a:cubicBezTo>
                  <a:cubicBezTo>
                    <a:pt x="2987" y="23403"/>
                    <a:pt x="2978" y="23388"/>
                    <a:pt x="2970" y="23372"/>
                  </a:cubicBezTo>
                  <a:cubicBezTo>
                    <a:pt x="2961" y="23356"/>
                    <a:pt x="2953" y="23341"/>
                    <a:pt x="2947" y="23324"/>
                  </a:cubicBezTo>
                  <a:cubicBezTo>
                    <a:pt x="2920" y="23259"/>
                    <a:pt x="2902" y="23191"/>
                    <a:pt x="2890" y="23120"/>
                  </a:cubicBezTo>
                  <a:cubicBezTo>
                    <a:pt x="2867" y="22981"/>
                    <a:pt x="2856" y="22840"/>
                    <a:pt x="2856" y="22698"/>
                  </a:cubicBezTo>
                  <a:cubicBezTo>
                    <a:pt x="2855" y="22557"/>
                    <a:pt x="2861" y="22416"/>
                    <a:pt x="2871" y="22274"/>
                  </a:cubicBezTo>
                  <a:cubicBezTo>
                    <a:pt x="2881" y="22133"/>
                    <a:pt x="2895" y="21993"/>
                    <a:pt x="2910" y="21852"/>
                  </a:cubicBezTo>
                  <a:cubicBezTo>
                    <a:pt x="2943" y="21571"/>
                    <a:pt x="2985" y="21291"/>
                    <a:pt x="3032" y="21012"/>
                  </a:cubicBezTo>
                  <a:cubicBezTo>
                    <a:pt x="3080" y="20733"/>
                    <a:pt x="3131" y="20455"/>
                    <a:pt x="3188" y="20178"/>
                  </a:cubicBezTo>
                  <a:cubicBezTo>
                    <a:pt x="3300" y="19623"/>
                    <a:pt x="3426" y="19072"/>
                    <a:pt x="3558" y="18521"/>
                  </a:cubicBezTo>
                  <a:cubicBezTo>
                    <a:pt x="3692" y="17971"/>
                    <a:pt x="3832" y="17424"/>
                    <a:pt x="3978" y="16876"/>
                  </a:cubicBezTo>
                  <a:cubicBezTo>
                    <a:pt x="4125" y="16330"/>
                    <a:pt x="4275" y="15785"/>
                    <a:pt x="4431" y="15240"/>
                  </a:cubicBezTo>
                  <a:cubicBezTo>
                    <a:pt x="4586" y="14696"/>
                    <a:pt x="4747" y="14153"/>
                    <a:pt x="4912" y="13612"/>
                  </a:cubicBezTo>
                  <a:lnTo>
                    <a:pt x="4913" y="13608"/>
                  </a:lnTo>
                  <a:lnTo>
                    <a:pt x="4910" y="13607"/>
                  </a:lnTo>
                  <a:cubicBezTo>
                    <a:pt x="4213" y="13389"/>
                    <a:pt x="3515" y="13176"/>
                    <a:pt x="2816" y="12967"/>
                  </a:cubicBezTo>
                  <a:cubicBezTo>
                    <a:pt x="2466" y="12863"/>
                    <a:pt x="2116" y="12759"/>
                    <a:pt x="1766" y="12657"/>
                  </a:cubicBezTo>
                  <a:cubicBezTo>
                    <a:pt x="1415" y="12555"/>
                    <a:pt x="1065" y="12456"/>
                    <a:pt x="713" y="12359"/>
                  </a:cubicBezTo>
                  <a:lnTo>
                    <a:pt x="449" y="12285"/>
                  </a:lnTo>
                  <a:cubicBezTo>
                    <a:pt x="362" y="12259"/>
                    <a:pt x="285" y="12205"/>
                    <a:pt x="230" y="12132"/>
                  </a:cubicBezTo>
                  <a:cubicBezTo>
                    <a:pt x="176" y="12061"/>
                    <a:pt x="134" y="11979"/>
                    <a:pt x="107" y="11892"/>
                  </a:cubicBezTo>
                  <a:cubicBezTo>
                    <a:pt x="78" y="11805"/>
                    <a:pt x="58" y="11716"/>
                    <a:pt x="44" y="11627"/>
                  </a:cubicBezTo>
                  <a:cubicBezTo>
                    <a:pt x="18" y="11447"/>
                    <a:pt x="8" y="11264"/>
                    <a:pt x="10" y="11082"/>
                  </a:cubicBezTo>
                  <a:cubicBezTo>
                    <a:pt x="12" y="10899"/>
                    <a:pt x="23" y="10717"/>
                    <a:pt x="38" y="10536"/>
                  </a:cubicBezTo>
                  <a:cubicBezTo>
                    <a:pt x="70" y="10172"/>
                    <a:pt x="122" y="9810"/>
                    <a:pt x="185" y="9452"/>
                  </a:cubicBezTo>
                  <a:cubicBezTo>
                    <a:pt x="248" y="9092"/>
                    <a:pt x="319" y="8734"/>
                    <a:pt x="398" y="8378"/>
                  </a:cubicBezTo>
                  <a:cubicBezTo>
                    <a:pt x="556" y="7665"/>
                    <a:pt x="737" y="6958"/>
                    <a:pt x="930" y="6255"/>
                  </a:cubicBezTo>
                  <a:cubicBezTo>
                    <a:pt x="1123" y="5552"/>
                    <a:pt x="1330" y="4851"/>
                    <a:pt x="1545" y="4154"/>
                  </a:cubicBezTo>
                  <a:cubicBezTo>
                    <a:pt x="1678" y="3725"/>
                    <a:pt x="1813" y="3297"/>
                    <a:pt x="1951" y="2869"/>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4" name="Google Shape;375;p23"/>
            <p:cNvSpPr/>
            <p:nvPr/>
          </p:nvSpPr>
          <p:spPr>
            <a:xfrm>
              <a:off x="3146550" y="1182400"/>
              <a:ext cx="372850" cy="467825"/>
            </a:xfrm>
            <a:custGeom>
              <a:avLst/>
              <a:gdLst/>
              <a:ahLst/>
              <a:cxnLst/>
              <a:rect l="l" t="t" r="r" b="b"/>
              <a:pathLst>
                <a:path w="14914" h="18713" extrusionOk="0">
                  <a:moveTo>
                    <a:pt x="9975" y="1"/>
                  </a:moveTo>
                  <a:cubicBezTo>
                    <a:pt x="9156" y="1"/>
                    <a:pt x="4771" y="7625"/>
                    <a:pt x="4771" y="7625"/>
                  </a:cubicBezTo>
                  <a:cubicBezTo>
                    <a:pt x="4771" y="7625"/>
                    <a:pt x="3501" y="4585"/>
                    <a:pt x="2580" y="4585"/>
                  </a:cubicBezTo>
                  <a:cubicBezTo>
                    <a:pt x="2566" y="4585"/>
                    <a:pt x="2553" y="4586"/>
                    <a:pt x="2539" y="4587"/>
                  </a:cubicBezTo>
                  <a:cubicBezTo>
                    <a:pt x="1834" y="4657"/>
                    <a:pt x="1691" y="9034"/>
                    <a:pt x="2041" y="11573"/>
                  </a:cubicBezTo>
                  <a:lnTo>
                    <a:pt x="1" y="14247"/>
                  </a:lnTo>
                  <a:cubicBezTo>
                    <a:pt x="1924" y="15900"/>
                    <a:pt x="4007" y="17343"/>
                    <a:pt x="6146" y="18713"/>
                  </a:cubicBezTo>
                  <a:cubicBezTo>
                    <a:pt x="6978" y="16863"/>
                    <a:pt x="7502" y="15645"/>
                    <a:pt x="7672" y="15244"/>
                  </a:cubicBezTo>
                  <a:lnTo>
                    <a:pt x="7674" y="15242"/>
                  </a:lnTo>
                  <a:cubicBezTo>
                    <a:pt x="9591" y="14199"/>
                    <a:pt x="13186" y="11967"/>
                    <a:pt x="14744" y="9149"/>
                  </a:cubicBezTo>
                  <a:cubicBezTo>
                    <a:pt x="14913" y="8843"/>
                    <a:pt x="14716" y="8516"/>
                    <a:pt x="14427" y="8516"/>
                  </a:cubicBezTo>
                  <a:cubicBezTo>
                    <a:pt x="14373" y="8516"/>
                    <a:pt x="14316" y="8528"/>
                    <a:pt x="14258" y="8553"/>
                  </a:cubicBezTo>
                  <a:lnTo>
                    <a:pt x="10493" y="10151"/>
                  </a:lnTo>
                  <a:cubicBezTo>
                    <a:pt x="10493" y="10151"/>
                    <a:pt x="14737" y="6296"/>
                    <a:pt x="14625" y="4460"/>
                  </a:cubicBezTo>
                  <a:cubicBezTo>
                    <a:pt x="14615" y="4307"/>
                    <a:pt x="14492" y="4214"/>
                    <a:pt x="14359" y="4214"/>
                  </a:cubicBezTo>
                  <a:cubicBezTo>
                    <a:pt x="14290" y="4214"/>
                    <a:pt x="14219" y="4238"/>
                    <a:pt x="14158" y="4290"/>
                  </a:cubicBezTo>
                  <a:lnTo>
                    <a:pt x="10340" y="7562"/>
                  </a:lnTo>
                  <a:cubicBezTo>
                    <a:pt x="10340" y="7562"/>
                    <a:pt x="13318" y="2866"/>
                    <a:pt x="12843" y="1528"/>
                  </a:cubicBezTo>
                  <a:cubicBezTo>
                    <a:pt x="12796" y="1394"/>
                    <a:pt x="12711" y="1334"/>
                    <a:pt x="12597" y="1334"/>
                  </a:cubicBezTo>
                  <a:cubicBezTo>
                    <a:pt x="11567" y="1334"/>
                    <a:pt x="8144" y="6227"/>
                    <a:pt x="8144" y="6227"/>
                  </a:cubicBezTo>
                  <a:cubicBezTo>
                    <a:pt x="8144" y="6227"/>
                    <a:pt x="10547" y="862"/>
                    <a:pt x="10067" y="55"/>
                  </a:cubicBezTo>
                  <a:cubicBezTo>
                    <a:pt x="10045" y="18"/>
                    <a:pt x="10014" y="1"/>
                    <a:pt x="9975" y="1"/>
                  </a:cubicBez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35" name="Google Shape;376;p23"/>
            <p:cNvSpPr/>
            <p:nvPr/>
          </p:nvSpPr>
          <p:spPr>
            <a:xfrm>
              <a:off x="2369500" y="1204375"/>
              <a:ext cx="976150" cy="1351900"/>
            </a:xfrm>
            <a:custGeom>
              <a:avLst/>
              <a:gdLst/>
              <a:ahLst/>
              <a:cxnLst/>
              <a:rect l="l" t="t" r="r" b="b"/>
              <a:pathLst>
                <a:path w="39046" h="54076" extrusionOk="0">
                  <a:moveTo>
                    <a:pt x="15890" y="0"/>
                  </a:moveTo>
                  <a:cubicBezTo>
                    <a:pt x="15667" y="37"/>
                    <a:pt x="15367" y="196"/>
                    <a:pt x="14958" y="515"/>
                  </a:cubicBezTo>
                  <a:cubicBezTo>
                    <a:pt x="12798" y="2202"/>
                    <a:pt x="3998" y="9524"/>
                    <a:pt x="3630" y="13823"/>
                  </a:cubicBezTo>
                  <a:cubicBezTo>
                    <a:pt x="2971" y="21521"/>
                    <a:pt x="1" y="49236"/>
                    <a:pt x="10559" y="53745"/>
                  </a:cubicBezTo>
                  <a:cubicBezTo>
                    <a:pt x="11084" y="53969"/>
                    <a:pt x="11627" y="54076"/>
                    <a:pt x="12185" y="54076"/>
                  </a:cubicBezTo>
                  <a:cubicBezTo>
                    <a:pt x="22855" y="54076"/>
                    <a:pt x="39045" y="15141"/>
                    <a:pt x="39045" y="15141"/>
                  </a:cubicBezTo>
                  <a:lnTo>
                    <a:pt x="32446" y="11293"/>
                  </a:lnTo>
                  <a:lnTo>
                    <a:pt x="18258" y="29659"/>
                  </a:lnTo>
                  <a:cubicBezTo>
                    <a:pt x="18258" y="29659"/>
                    <a:pt x="18836" y="27203"/>
                    <a:pt x="19268" y="23786"/>
                  </a:cubicBezTo>
                  <a:lnTo>
                    <a:pt x="19268" y="23786"/>
                  </a:lnTo>
                  <a:cubicBezTo>
                    <a:pt x="18781" y="24118"/>
                    <a:pt x="18232" y="24267"/>
                    <a:pt x="17678" y="24267"/>
                  </a:cubicBezTo>
                  <a:cubicBezTo>
                    <a:pt x="15462" y="24267"/>
                    <a:pt x="13181" y="21882"/>
                    <a:pt x="14584" y="19306"/>
                  </a:cubicBezTo>
                  <a:cubicBezTo>
                    <a:pt x="17179" y="14538"/>
                    <a:pt x="15191" y="7346"/>
                    <a:pt x="15123" y="2164"/>
                  </a:cubicBezTo>
                  <a:cubicBezTo>
                    <a:pt x="15112" y="1243"/>
                    <a:pt x="15412" y="522"/>
                    <a:pt x="15890" y="0"/>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6" name="Google Shape;377;p23"/>
            <p:cNvSpPr/>
            <p:nvPr/>
          </p:nvSpPr>
          <p:spPr>
            <a:xfrm>
              <a:off x="2696025" y="1944800"/>
              <a:ext cx="132425" cy="179800"/>
            </a:xfrm>
            <a:custGeom>
              <a:avLst/>
              <a:gdLst/>
              <a:ahLst/>
              <a:cxnLst/>
              <a:rect l="l" t="t" r="r" b="b"/>
              <a:pathLst>
                <a:path w="5297" h="7192" extrusionOk="0">
                  <a:moveTo>
                    <a:pt x="5296" y="1"/>
                  </a:moveTo>
                  <a:lnTo>
                    <a:pt x="5278" y="11"/>
                  </a:lnTo>
                  <a:lnTo>
                    <a:pt x="1238" y="2489"/>
                  </a:lnTo>
                  <a:lnTo>
                    <a:pt x="5263" y="30"/>
                  </a:lnTo>
                  <a:lnTo>
                    <a:pt x="5263" y="30"/>
                  </a:lnTo>
                  <a:cubicBezTo>
                    <a:pt x="4819" y="616"/>
                    <a:pt x="4375" y="1202"/>
                    <a:pt x="3933" y="1790"/>
                  </a:cubicBezTo>
                  <a:cubicBezTo>
                    <a:pt x="3486" y="2384"/>
                    <a:pt x="3041" y="2978"/>
                    <a:pt x="2597" y="3573"/>
                  </a:cubicBezTo>
                  <a:cubicBezTo>
                    <a:pt x="2153" y="4167"/>
                    <a:pt x="1711" y="4765"/>
                    <a:pt x="1271" y="5364"/>
                  </a:cubicBezTo>
                  <a:cubicBezTo>
                    <a:pt x="1051" y="5663"/>
                    <a:pt x="833" y="5963"/>
                    <a:pt x="617" y="6265"/>
                  </a:cubicBezTo>
                  <a:cubicBezTo>
                    <a:pt x="510" y="6416"/>
                    <a:pt x="402" y="6568"/>
                    <a:pt x="297" y="6721"/>
                  </a:cubicBezTo>
                  <a:cubicBezTo>
                    <a:pt x="244" y="6797"/>
                    <a:pt x="191" y="6873"/>
                    <a:pt x="141" y="6951"/>
                  </a:cubicBezTo>
                  <a:cubicBezTo>
                    <a:pt x="193" y="6875"/>
                    <a:pt x="245" y="6797"/>
                    <a:pt x="298" y="6721"/>
                  </a:cubicBezTo>
                  <a:cubicBezTo>
                    <a:pt x="404" y="6569"/>
                    <a:pt x="511" y="6417"/>
                    <a:pt x="620" y="6267"/>
                  </a:cubicBezTo>
                  <a:cubicBezTo>
                    <a:pt x="836" y="5965"/>
                    <a:pt x="1055" y="5666"/>
                    <a:pt x="1276" y="5366"/>
                  </a:cubicBezTo>
                  <a:cubicBezTo>
                    <a:pt x="1715" y="4768"/>
                    <a:pt x="2158" y="4172"/>
                    <a:pt x="2603" y="3577"/>
                  </a:cubicBezTo>
                  <a:cubicBezTo>
                    <a:pt x="3048" y="2982"/>
                    <a:pt x="3493" y="2389"/>
                    <a:pt x="3941" y="1796"/>
                  </a:cubicBezTo>
                  <a:lnTo>
                    <a:pt x="5283" y="17"/>
                  </a:lnTo>
                  <a:lnTo>
                    <a:pt x="5296" y="1"/>
                  </a:lnTo>
                  <a:close/>
                  <a:moveTo>
                    <a:pt x="141" y="6951"/>
                  </a:moveTo>
                  <a:cubicBezTo>
                    <a:pt x="115" y="6990"/>
                    <a:pt x="91" y="7029"/>
                    <a:pt x="66" y="7068"/>
                  </a:cubicBezTo>
                  <a:cubicBezTo>
                    <a:pt x="91" y="7029"/>
                    <a:pt x="115" y="6991"/>
                    <a:pt x="141" y="6951"/>
                  </a:cubicBezTo>
                  <a:close/>
                  <a:moveTo>
                    <a:pt x="66" y="7068"/>
                  </a:moveTo>
                  <a:lnTo>
                    <a:pt x="66" y="7068"/>
                  </a:lnTo>
                  <a:cubicBezTo>
                    <a:pt x="53" y="7088"/>
                    <a:pt x="41" y="7108"/>
                    <a:pt x="30" y="7128"/>
                  </a:cubicBezTo>
                  <a:cubicBezTo>
                    <a:pt x="24" y="7138"/>
                    <a:pt x="19" y="7149"/>
                    <a:pt x="14" y="7159"/>
                  </a:cubicBezTo>
                  <a:cubicBezTo>
                    <a:pt x="19" y="7149"/>
                    <a:pt x="25" y="7138"/>
                    <a:pt x="31" y="7128"/>
                  </a:cubicBezTo>
                  <a:cubicBezTo>
                    <a:pt x="41" y="7108"/>
                    <a:pt x="54" y="7088"/>
                    <a:pt x="66" y="7068"/>
                  </a:cubicBezTo>
                  <a:close/>
                  <a:moveTo>
                    <a:pt x="14" y="7159"/>
                  </a:moveTo>
                  <a:cubicBezTo>
                    <a:pt x="9" y="7169"/>
                    <a:pt x="4" y="7181"/>
                    <a:pt x="0" y="7191"/>
                  </a:cubicBezTo>
                  <a:cubicBezTo>
                    <a:pt x="4" y="7181"/>
                    <a:pt x="9" y="7170"/>
                    <a:pt x="14" y="7159"/>
                  </a:cubicBezTo>
                  <a:close/>
                </a:path>
              </a:pathLst>
            </a:custGeom>
            <a:solidFill>
              <a:srgbClr val="051934"/>
            </a:solidFill>
            <a:ln>
              <a:noFill/>
            </a:ln>
          </p:spPr>
          <p:txBody>
            <a:bodyPr spcFirstLastPara="1" wrap="square" lIns="91425" tIns="91425" rIns="91425" bIns="91425" anchor="ctr" anchorCtr="0">
              <a:noAutofit/>
            </a:bodyPr>
            <a:lstStyle/>
            <a:p>
              <a:endParaRPr/>
            </a:p>
          </p:txBody>
        </p:sp>
        <p:sp>
          <p:nvSpPr>
            <p:cNvPr id="37" name="Google Shape;378;p23"/>
            <p:cNvSpPr/>
            <p:nvPr/>
          </p:nvSpPr>
          <p:spPr>
            <a:xfrm>
              <a:off x="2834200" y="2174050"/>
              <a:ext cx="212425" cy="195925"/>
            </a:xfrm>
            <a:custGeom>
              <a:avLst/>
              <a:gdLst/>
              <a:ahLst/>
              <a:cxnLst/>
              <a:rect l="l" t="t" r="r" b="b"/>
              <a:pathLst>
                <a:path w="8497" h="7837" extrusionOk="0">
                  <a:moveTo>
                    <a:pt x="8496" y="1"/>
                  </a:moveTo>
                  <a:cubicBezTo>
                    <a:pt x="8198" y="381"/>
                    <a:pt x="7880" y="743"/>
                    <a:pt x="7551" y="1096"/>
                  </a:cubicBezTo>
                  <a:cubicBezTo>
                    <a:pt x="7222" y="1449"/>
                    <a:pt x="6886" y="1794"/>
                    <a:pt x="6542" y="2133"/>
                  </a:cubicBezTo>
                  <a:cubicBezTo>
                    <a:pt x="6199" y="2472"/>
                    <a:pt x="5849" y="2806"/>
                    <a:pt x="5497" y="3133"/>
                  </a:cubicBezTo>
                  <a:cubicBezTo>
                    <a:pt x="5143" y="3461"/>
                    <a:pt x="4786" y="3786"/>
                    <a:pt x="4426" y="4108"/>
                  </a:cubicBezTo>
                  <a:cubicBezTo>
                    <a:pt x="4068" y="4429"/>
                    <a:pt x="3705" y="4748"/>
                    <a:pt x="3340" y="5064"/>
                  </a:cubicBezTo>
                  <a:cubicBezTo>
                    <a:pt x="2975" y="5379"/>
                    <a:pt x="2608" y="5692"/>
                    <a:pt x="2239" y="6003"/>
                  </a:cubicBezTo>
                  <a:cubicBezTo>
                    <a:pt x="1869" y="6312"/>
                    <a:pt x="1497" y="6620"/>
                    <a:pt x="1126" y="6926"/>
                  </a:cubicBezTo>
                  <a:cubicBezTo>
                    <a:pt x="753" y="7233"/>
                    <a:pt x="378" y="7537"/>
                    <a:pt x="0" y="7837"/>
                  </a:cubicBezTo>
                  <a:cubicBezTo>
                    <a:pt x="756" y="7238"/>
                    <a:pt x="1504" y="6627"/>
                    <a:pt x="2243" y="6007"/>
                  </a:cubicBezTo>
                  <a:cubicBezTo>
                    <a:pt x="2612" y="5698"/>
                    <a:pt x="2980" y="5386"/>
                    <a:pt x="3344" y="5069"/>
                  </a:cubicBezTo>
                  <a:cubicBezTo>
                    <a:pt x="3710" y="4754"/>
                    <a:pt x="4072" y="4438"/>
                    <a:pt x="4432" y="4115"/>
                  </a:cubicBezTo>
                  <a:cubicBezTo>
                    <a:pt x="4792" y="3794"/>
                    <a:pt x="5150" y="3469"/>
                    <a:pt x="5502" y="3140"/>
                  </a:cubicBezTo>
                  <a:cubicBezTo>
                    <a:pt x="5854" y="2811"/>
                    <a:pt x="6205" y="2478"/>
                    <a:pt x="6547" y="2139"/>
                  </a:cubicBezTo>
                  <a:cubicBezTo>
                    <a:pt x="6890" y="1799"/>
                    <a:pt x="7228" y="1454"/>
                    <a:pt x="7555" y="1099"/>
                  </a:cubicBezTo>
                  <a:cubicBezTo>
                    <a:pt x="7882" y="745"/>
                    <a:pt x="8201" y="382"/>
                    <a:pt x="8496" y="1"/>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38" name="Google Shape;379;p23"/>
            <p:cNvSpPr/>
            <p:nvPr/>
          </p:nvSpPr>
          <p:spPr>
            <a:xfrm>
              <a:off x="3293250" y="5199300"/>
              <a:ext cx="778675" cy="276650"/>
            </a:xfrm>
            <a:custGeom>
              <a:avLst/>
              <a:gdLst/>
              <a:ahLst/>
              <a:cxnLst/>
              <a:rect l="l" t="t" r="r" b="b"/>
              <a:pathLst>
                <a:path w="31147" h="11066" extrusionOk="0">
                  <a:moveTo>
                    <a:pt x="2668" y="1"/>
                  </a:moveTo>
                  <a:cubicBezTo>
                    <a:pt x="2336" y="1"/>
                    <a:pt x="2018" y="209"/>
                    <a:pt x="1911" y="565"/>
                  </a:cubicBezTo>
                  <a:cubicBezTo>
                    <a:pt x="1263" y="2725"/>
                    <a:pt x="0" y="7431"/>
                    <a:pt x="381" y="10144"/>
                  </a:cubicBezTo>
                  <a:cubicBezTo>
                    <a:pt x="440" y="10558"/>
                    <a:pt x="808" y="10858"/>
                    <a:pt x="1227" y="10860"/>
                  </a:cubicBezTo>
                  <a:lnTo>
                    <a:pt x="30232" y="11065"/>
                  </a:lnTo>
                  <a:cubicBezTo>
                    <a:pt x="30234" y="11066"/>
                    <a:pt x="30236" y="11066"/>
                    <a:pt x="30238" y="11066"/>
                  </a:cubicBezTo>
                  <a:cubicBezTo>
                    <a:pt x="30743" y="11066"/>
                    <a:pt x="31146" y="10637"/>
                    <a:pt x="31098" y="10134"/>
                  </a:cubicBezTo>
                  <a:cubicBezTo>
                    <a:pt x="30965" y="8745"/>
                    <a:pt x="30216" y="6268"/>
                    <a:pt x="26615" y="5945"/>
                  </a:cubicBezTo>
                  <a:cubicBezTo>
                    <a:pt x="21869" y="5522"/>
                    <a:pt x="15745" y="3159"/>
                    <a:pt x="14984" y="1007"/>
                  </a:cubicBezTo>
                  <a:cubicBezTo>
                    <a:pt x="14886" y="730"/>
                    <a:pt x="14686" y="510"/>
                    <a:pt x="14407" y="419"/>
                  </a:cubicBezTo>
                  <a:cubicBezTo>
                    <a:pt x="13887" y="248"/>
                    <a:pt x="13015" y="21"/>
                    <a:pt x="12040" y="21"/>
                  </a:cubicBezTo>
                  <a:cubicBezTo>
                    <a:pt x="10980" y="21"/>
                    <a:pt x="9799" y="289"/>
                    <a:pt x="8815" y="1186"/>
                  </a:cubicBezTo>
                  <a:cubicBezTo>
                    <a:pt x="8285" y="1670"/>
                    <a:pt x="7675" y="1860"/>
                    <a:pt x="7045" y="1860"/>
                  </a:cubicBezTo>
                  <a:cubicBezTo>
                    <a:pt x="5617" y="1860"/>
                    <a:pt x="4087" y="885"/>
                    <a:pt x="3155" y="168"/>
                  </a:cubicBezTo>
                  <a:cubicBezTo>
                    <a:pt x="3006" y="54"/>
                    <a:pt x="2835" y="1"/>
                    <a:pt x="2668" y="1"/>
                  </a:cubicBez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39" name="Google Shape;380;p23"/>
            <p:cNvSpPr/>
            <p:nvPr/>
          </p:nvSpPr>
          <p:spPr>
            <a:xfrm>
              <a:off x="4033550" y="5199300"/>
              <a:ext cx="778700" cy="276650"/>
            </a:xfrm>
            <a:custGeom>
              <a:avLst/>
              <a:gdLst/>
              <a:ahLst/>
              <a:cxnLst/>
              <a:rect l="l" t="t" r="r" b="b"/>
              <a:pathLst>
                <a:path w="31148" h="11066" extrusionOk="0">
                  <a:moveTo>
                    <a:pt x="2669" y="1"/>
                  </a:moveTo>
                  <a:cubicBezTo>
                    <a:pt x="2336" y="1"/>
                    <a:pt x="2017" y="209"/>
                    <a:pt x="1911" y="565"/>
                  </a:cubicBezTo>
                  <a:cubicBezTo>
                    <a:pt x="1264" y="2725"/>
                    <a:pt x="0" y="7431"/>
                    <a:pt x="381" y="10144"/>
                  </a:cubicBezTo>
                  <a:cubicBezTo>
                    <a:pt x="440" y="10558"/>
                    <a:pt x="809" y="10858"/>
                    <a:pt x="1227" y="10860"/>
                  </a:cubicBezTo>
                  <a:lnTo>
                    <a:pt x="30232" y="11065"/>
                  </a:lnTo>
                  <a:cubicBezTo>
                    <a:pt x="30234" y="11066"/>
                    <a:pt x="30236" y="11066"/>
                    <a:pt x="30238" y="11066"/>
                  </a:cubicBezTo>
                  <a:cubicBezTo>
                    <a:pt x="30743" y="11066"/>
                    <a:pt x="31147" y="10637"/>
                    <a:pt x="31098" y="10134"/>
                  </a:cubicBezTo>
                  <a:cubicBezTo>
                    <a:pt x="30964" y="8745"/>
                    <a:pt x="30215" y="6268"/>
                    <a:pt x="26614" y="5945"/>
                  </a:cubicBezTo>
                  <a:cubicBezTo>
                    <a:pt x="21869" y="5521"/>
                    <a:pt x="15746" y="3159"/>
                    <a:pt x="14985" y="1007"/>
                  </a:cubicBezTo>
                  <a:cubicBezTo>
                    <a:pt x="14887" y="730"/>
                    <a:pt x="14685" y="510"/>
                    <a:pt x="14406" y="419"/>
                  </a:cubicBezTo>
                  <a:cubicBezTo>
                    <a:pt x="13887" y="248"/>
                    <a:pt x="13015" y="21"/>
                    <a:pt x="12040" y="21"/>
                  </a:cubicBezTo>
                  <a:cubicBezTo>
                    <a:pt x="10981" y="21"/>
                    <a:pt x="9799" y="289"/>
                    <a:pt x="8816" y="1186"/>
                  </a:cubicBezTo>
                  <a:cubicBezTo>
                    <a:pt x="8285" y="1670"/>
                    <a:pt x="7675" y="1860"/>
                    <a:pt x="7046" y="1860"/>
                  </a:cubicBezTo>
                  <a:cubicBezTo>
                    <a:pt x="5617" y="1860"/>
                    <a:pt x="4088" y="885"/>
                    <a:pt x="3156" y="168"/>
                  </a:cubicBezTo>
                  <a:cubicBezTo>
                    <a:pt x="3007" y="54"/>
                    <a:pt x="2836" y="1"/>
                    <a:pt x="2669" y="1"/>
                  </a:cubicBez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40" name="Google Shape;381;p23"/>
            <p:cNvSpPr/>
            <p:nvPr/>
          </p:nvSpPr>
          <p:spPr>
            <a:xfrm>
              <a:off x="2369550" y="2515000"/>
              <a:ext cx="2353600" cy="2746800"/>
            </a:xfrm>
            <a:custGeom>
              <a:avLst/>
              <a:gdLst/>
              <a:ahLst/>
              <a:cxnLst/>
              <a:rect l="l" t="t" r="r" b="b"/>
              <a:pathLst>
                <a:path w="94144" h="109872" extrusionOk="0">
                  <a:moveTo>
                    <a:pt x="11657" y="0"/>
                  </a:moveTo>
                  <a:cubicBezTo>
                    <a:pt x="11657" y="0"/>
                    <a:pt x="0" y="21336"/>
                    <a:pt x="13417" y="30135"/>
                  </a:cubicBezTo>
                  <a:cubicBezTo>
                    <a:pt x="26835" y="38933"/>
                    <a:pt x="39373" y="47071"/>
                    <a:pt x="39373" y="47071"/>
                  </a:cubicBezTo>
                  <a:lnTo>
                    <a:pt x="38108" y="109871"/>
                  </a:lnTo>
                  <a:lnTo>
                    <a:pt x="38108" y="109871"/>
                  </a:lnTo>
                  <a:lnTo>
                    <a:pt x="53065" y="109432"/>
                  </a:lnTo>
                  <a:cubicBezTo>
                    <a:pt x="53065" y="109432"/>
                    <a:pt x="63250" y="41788"/>
                    <a:pt x="63781" y="41788"/>
                  </a:cubicBezTo>
                  <a:cubicBezTo>
                    <a:pt x="63783" y="41788"/>
                    <a:pt x="63786" y="41790"/>
                    <a:pt x="63788" y="41793"/>
                  </a:cubicBezTo>
                  <a:cubicBezTo>
                    <a:pt x="64227" y="42453"/>
                    <a:pt x="69015" y="46280"/>
                    <a:pt x="69015" y="46280"/>
                  </a:cubicBezTo>
                  <a:lnTo>
                    <a:pt x="67418" y="109761"/>
                  </a:lnTo>
                  <a:lnTo>
                    <a:pt x="82485" y="109266"/>
                  </a:lnTo>
                  <a:cubicBezTo>
                    <a:pt x="82485" y="109266"/>
                    <a:pt x="94144" y="39814"/>
                    <a:pt x="93043" y="36074"/>
                  </a:cubicBezTo>
                  <a:cubicBezTo>
                    <a:pt x="91944" y="32334"/>
                    <a:pt x="53231" y="0"/>
                    <a:pt x="53231" y="0"/>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41" name="Google Shape;382;p23"/>
            <p:cNvSpPr/>
            <p:nvPr/>
          </p:nvSpPr>
          <p:spPr>
            <a:xfrm>
              <a:off x="3452850" y="2941175"/>
              <a:ext cx="511400" cy="602175"/>
            </a:xfrm>
            <a:custGeom>
              <a:avLst/>
              <a:gdLst/>
              <a:ahLst/>
              <a:cxnLst/>
              <a:rect l="l" t="t" r="r" b="b"/>
              <a:pathLst>
                <a:path w="20456" h="24087" extrusionOk="0">
                  <a:moveTo>
                    <a:pt x="0" y="0"/>
                  </a:moveTo>
                  <a:lnTo>
                    <a:pt x="10224" y="12047"/>
                  </a:lnTo>
                  <a:lnTo>
                    <a:pt x="20456" y="24086"/>
                  </a:lnTo>
                  <a:lnTo>
                    <a:pt x="10232" y="12040"/>
                  </a:lnTo>
                  <a:lnTo>
                    <a:pt x="0" y="0"/>
                  </a:ln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42" name="Google Shape;383;p23"/>
            <p:cNvSpPr/>
            <p:nvPr/>
          </p:nvSpPr>
          <p:spPr>
            <a:xfrm>
              <a:off x="2710475" y="2664700"/>
              <a:ext cx="969200" cy="300"/>
            </a:xfrm>
            <a:custGeom>
              <a:avLst/>
              <a:gdLst/>
              <a:ahLst/>
              <a:cxnLst/>
              <a:rect l="l" t="t" r="r" b="b"/>
              <a:pathLst>
                <a:path w="38768" h="12" extrusionOk="0">
                  <a:moveTo>
                    <a:pt x="19385" y="1"/>
                  </a:moveTo>
                  <a:lnTo>
                    <a:pt x="0" y="7"/>
                  </a:lnTo>
                  <a:lnTo>
                    <a:pt x="19385" y="11"/>
                  </a:lnTo>
                  <a:lnTo>
                    <a:pt x="38768" y="7"/>
                  </a:lnTo>
                  <a:lnTo>
                    <a:pt x="19385" y="1"/>
                  </a:ln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43" name="Google Shape;384;p23"/>
            <p:cNvSpPr/>
            <p:nvPr/>
          </p:nvSpPr>
          <p:spPr>
            <a:xfrm>
              <a:off x="3390975" y="5155775"/>
              <a:ext cx="263975" cy="275"/>
            </a:xfrm>
            <a:custGeom>
              <a:avLst/>
              <a:gdLst/>
              <a:ahLst/>
              <a:cxnLst/>
              <a:rect l="l" t="t" r="r" b="b"/>
              <a:pathLst>
                <a:path w="10559" h="11" extrusionOk="0">
                  <a:moveTo>
                    <a:pt x="5279" y="0"/>
                  </a:moveTo>
                  <a:lnTo>
                    <a:pt x="2640" y="3"/>
                  </a:lnTo>
                  <a:lnTo>
                    <a:pt x="1" y="5"/>
                  </a:lnTo>
                  <a:lnTo>
                    <a:pt x="2640" y="9"/>
                  </a:lnTo>
                  <a:lnTo>
                    <a:pt x="5279" y="11"/>
                  </a:lnTo>
                  <a:lnTo>
                    <a:pt x="7919" y="9"/>
                  </a:lnTo>
                  <a:lnTo>
                    <a:pt x="10558" y="5"/>
                  </a:lnTo>
                  <a:lnTo>
                    <a:pt x="7919" y="3"/>
                  </a:lnTo>
                  <a:lnTo>
                    <a:pt x="5279" y="0"/>
                  </a:lnTo>
                  <a:close/>
                </a:path>
              </a:pathLst>
            </a:custGeom>
            <a:solidFill>
              <a:srgbClr val="051934"/>
            </a:solidFill>
            <a:ln>
              <a:noFill/>
            </a:ln>
          </p:spPr>
          <p:txBody>
            <a:bodyPr spcFirstLastPara="1" wrap="square" lIns="91425" tIns="91425" rIns="91425" bIns="91425" anchor="ctr" anchorCtr="0">
              <a:noAutofit/>
            </a:bodyPr>
            <a:lstStyle/>
            <a:p>
              <a:endParaRPr/>
            </a:p>
          </p:txBody>
        </p:sp>
        <p:sp>
          <p:nvSpPr>
            <p:cNvPr id="44" name="Google Shape;385;p23"/>
            <p:cNvSpPr/>
            <p:nvPr/>
          </p:nvSpPr>
          <p:spPr>
            <a:xfrm>
              <a:off x="4133350" y="5147550"/>
              <a:ext cx="243350" cy="250"/>
            </a:xfrm>
            <a:custGeom>
              <a:avLst/>
              <a:gdLst/>
              <a:ahLst/>
              <a:cxnLst/>
              <a:rect l="l" t="t" r="r" b="b"/>
              <a:pathLst>
                <a:path w="9734" h="10" extrusionOk="0">
                  <a:moveTo>
                    <a:pt x="4866" y="0"/>
                  </a:moveTo>
                  <a:lnTo>
                    <a:pt x="2433" y="1"/>
                  </a:lnTo>
                  <a:lnTo>
                    <a:pt x="1" y="5"/>
                  </a:lnTo>
                  <a:lnTo>
                    <a:pt x="2433" y="8"/>
                  </a:lnTo>
                  <a:lnTo>
                    <a:pt x="4866" y="9"/>
                  </a:lnTo>
                  <a:lnTo>
                    <a:pt x="7300" y="8"/>
                  </a:lnTo>
                  <a:lnTo>
                    <a:pt x="9733" y="5"/>
                  </a:lnTo>
                  <a:lnTo>
                    <a:pt x="7300" y="1"/>
                  </a:lnTo>
                  <a:lnTo>
                    <a:pt x="4866" y="0"/>
                  </a:lnTo>
                  <a:close/>
                </a:path>
              </a:pathLst>
            </a:custGeom>
            <a:solidFill>
              <a:srgbClr val="051934"/>
            </a:solidFill>
            <a:ln>
              <a:noFill/>
            </a:ln>
          </p:spPr>
          <p:txBody>
            <a:bodyPr spcFirstLastPara="1" wrap="square" lIns="91425" tIns="91425" rIns="91425" bIns="91425" anchor="ctr" anchorCtr="0">
              <a:noAutofit/>
            </a:bodyPr>
            <a:lstStyle/>
            <a:p>
              <a:endParaRPr/>
            </a:p>
          </p:txBody>
        </p:sp>
        <p:sp>
          <p:nvSpPr>
            <p:cNvPr id="45" name="Google Shape;386;p23"/>
            <p:cNvSpPr/>
            <p:nvPr/>
          </p:nvSpPr>
          <p:spPr>
            <a:xfrm>
              <a:off x="2855525" y="290500"/>
              <a:ext cx="591900" cy="673475"/>
            </a:xfrm>
            <a:custGeom>
              <a:avLst/>
              <a:gdLst/>
              <a:ahLst/>
              <a:cxnLst/>
              <a:rect l="l" t="t" r="r" b="b"/>
              <a:pathLst>
                <a:path w="23676" h="26939" extrusionOk="0">
                  <a:moveTo>
                    <a:pt x="13735" y="0"/>
                  </a:moveTo>
                  <a:cubicBezTo>
                    <a:pt x="10555" y="0"/>
                    <a:pt x="7647" y="1136"/>
                    <a:pt x="4796" y="3448"/>
                  </a:cubicBezTo>
                  <a:cubicBezTo>
                    <a:pt x="4796" y="3448"/>
                    <a:pt x="2007" y="5820"/>
                    <a:pt x="3463" y="12662"/>
                  </a:cubicBezTo>
                  <a:cubicBezTo>
                    <a:pt x="3244" y="12565"/>
                    <a:pt x="2978" y="12498"/>
                    <a:pt x="2664" y="12498"/>
                  </a:cubicBezTo>
                  <a:cubicBezTo>
                    <a:pt x="2358" y="12498"/>
                    <a:pt x="2007" y="12561"/>
                    <a:pt x="1606" y="12721"/>
                  </a:cubicBezTo>
                  <a:cubicBezTo>
                    <a:pt x="0" y="13363"/>
                    <a:pt x="650" y="17640"/>
                    <a:pt x="3633" y="17640"/>
                  </a:cubicBezTo>
                  <a:cubicBezTo>
                    <a:pt x="4027" y="17640"/>
                    <a:pt x="4461" y="17565"/>
                    <a:pt x="4935" y="17398"/>
                  </a:cubicBezTo>
                  <a:cubicBezTo>
                    <a:pt x="7430" y="23559"/>
                    <a:pt x="11202" y="26703"/>
                    <a:pt x="15089" y="26934"/>
                  </a:cubicBezTo>
                  <a:cubicBezTo>
                    <a:pt x="15152" y="26937"/>
                    <a:pt x="15215" y="26938"/>
                    <a:pt x="15278" y="26938"/>
                  </a:cubicBezTo>
                  <a:cubicBezTo>
                    <a:pt x="15658" y="26938"/>
                    <a:pt x="16035" y="26889"/>
                    <a:pt x="16403" y="26815"/>
                  </a:cubicBezTo>
                  <a:cubicBezTo>
                    <a:pt x="16838" y="26736"/>
                    <a:pt x="17267" y="26623"/>
                    <a:pt x="17670" y="26439"/>
                  </a:cubicBezTo>
                  <a:cubicBezTo>
                    <a:pt x="20078" y="25324"/>
                    <a:pt x="21952" y="22974"/>
                    <a:pt x="22916" y="19477"/>
                  </a:cubicBezTo>
                  <a:cubicBezTo>
                    <a:pt x="23238" y="18322"/>
                    <a:pt x="23456" y="17042"/>
                    <a:pt x="23568" y="15637"/>
                  </a:cubicBezTo>
                  <a:cubicBezTo>
                    <a:pt x="23668" y="14350"/>
                    <a:pt x="23675" y="12964"/>
                    <a:pt x="23577" y="11473"/>
                  </a:cubicBezTo>
                  <a:cubicBezTo>
                    <a:pt x="22962" y="2274"/>
                    <a:pt x="18659" y="823"/>
                    <a:pt x="18659" y="823"/>
                  </a:cubicBezTo>
                  <a:cubicBezTo>
                    <a:pt x="16935" y="276"/>
                    <a:pt x="15302" y="0"/>
                    <a:pt x="13735" y="0"/>
                  </a:cubicBezTo>
                  <a:close/>
                </a:path>
              </a:pathLst>
            </a:custGeom>
            <a:solidFill>
              <a:srgbClr val="6D392F"/>
            </a:solidFill>
            <a:ln>
              <a:noFill/>
            </a:ln>
          </p:spPr>
          <p:txBody>
            <a:bodyPr spcFirstLastPara="1" wrap="square" lIns="91425" tIns="91425" rIns="91425" bIns="91425" anchor="ctr" anchorCtr="0">
              <a:noAutofit/>
            </a:bodyPr>
            <a:lstStyle/>
            <a:p>
              <a:endParaRPr/>
            </a:p>
          </p:txBody>
        </p:sp>
        <p:sp>
          <p:nvSpPr>
            <p:cNvPr id="46" name="Google Shape;387;p23"/>
            <p:cNvSpPr/>
            <p:nvPr/>
          </p:nvSpPr>
          <p:spPr>
            <a:xfrm>
              <a:off x="3256425" y="578700"/>
              <a:ext cx="40400" cy="131050"/>
            </a:xfrm>
            <a:custGeom>
              <a:avLst/>
              <a:gdLst/>
              <a:ahLst/>
              <a:cxnLst/>
              <a:rect l="l" t="t" r="r" b="b"/>
              <a:pathLst>
                <a:path w="1616" h="5242" extrusionOk="0">
                  <a:moveTo>
                    <a:pt x="461" y="0"/>
                  </a:moveTo>
                  <a:cubicBezTo>
                    <a:pt x="372" y="511"/>
                    <a:pt x="379" y="1029"/>
                    <a:pt x="441" y="1539"/>
                  </a:cubicBezTo>
                  <a:cubicBezTo>
                    <a:pt x="492" y="2048"/>
                    <a:pt x="645" y="2560"/>
                    <a:pt x="768" y="3020"/>
                  </a:cubicBezTo>
                  <a:cubicBezTo>
                    <a:pt x="900" y="3479"/>
                    <a:pt x="974" y="3913"/>
                    <a:pt x="891" y="4334"/>
                  </a:cubicBezTo>
                  <a:cubicBezTo>
                    <a:pt x="852" y="4535"/>
                    <a:pt x="758" y="4754"/>
                    <a:pt x="638" y="4895"/>
                  </a:cubicBezTo>
                  <a:cubicBezTo>
                    <a:pt x="513" y="5035"/>
                    <a:pt x="237" y="5090"/>
                    <a:pt x="0" y="5184"/>
                  </a:cubicBezTo>
                  <a:cubicBezTo>
                    <a:pt x="144" y="5208"/>
                    <a:pt x="289" y="5241"/>
                    <a:pt x="443" y="5241"/>
                  </a:cubicBezTo>
                  <a:cubicBezTo>
                    <a:pt x="561" y="5241"/>
                    <a:pt x="684" y="5222"/>
                    <a:pt x="817" y="5165"/>
                  </a:cubicBezTo>
                  <a:cubicBezTo>
                    <a:pt x="1095" y="5001"/>
                    <a:pt x="1265" y="4765"/>
                    <a:pt x="1381" y="4493"/>
                  </a:cubicBezTo>
                  <a:cubicBezTo>
                    <a:pt x="1615" y="3950"/>
                    <a:pt x="1538" y="3344"/>
                    <a:pt x="1405" y="2847"/>
                  </a:cubicBezTo>
                  <a:cubicBezTo>
                    <a:pt x="1255" y="2343"/>
                    <a:pt x="1094" y="1901"/>
                    <a:pt x="942" y="1429"/>
                  </a:cubicBezTo>
                  <a:cubicBezTo>
                    <a:pt x="789" y="960"/>
                    <a:pt x="644" y="485"/>
                    <a:pt x="461" y="0"/>
                  </a:cubicBezTo>
                  <a:close/>
                </a:path>
              </a:pathLst>
            </a:custGeom>
            <a:solidFill>
              <a:srgbClr val="3B1D18"/>
            </a:solidFill>
            <a:ln>
              <a:noFill/>
            </a:ln>
          </p:spPr>
          <p:txBody>
            <a:bodyPr spcFirstLastPara="1" wrap="square" lIns="91425" tIns="91425" rIns="91425" bIns="91425" anchor="ctr" anchorCtr="0">
              <a:noAutofit/>
            </a:bodyPr>
            <a:lstStyle/>
            <a:p>
              <a:endParaRPr/>
            </a:p>
          </p:txBody>
        </p:sp>
        <p:sp>
          <p:nvSpPr>
            <p:cNvPr id="47" name="Google Shape;388;p23"/>
            <p:cNvSpPr/>
            <p:nvPr/>
          </p:nvSpPr>
          <p:spPr>
            <a:xfrm>
              <a:off x="3182975" y="714675"/>
              <a:ext cx="107375" cy="49700"/>
            </a:xfrm>
            <a:custGeom>
              <a:avLst/>
              <a:gdLst/>
              <a:ahLst/>
              <a:cxnLst/>
              <a:rect l="l" t="t" r="r" b="b"/>
              <a:pathLst>
                <a:path w="4295" h="1988" extrusionOk="0">
                  <a:moveTo>
                    <a:pt x="1" y="0"/>
                  </a:moveTo>
                  <a:lnTo>
                    <a:pt x="1" y="0"/>
                  </a:lnTo>
                  <a:cubicBezTo>
                    <a:pt x="284" y="804"/>
                    <a:pt x="937" y="1503"/>
                    <a:pt x="1785" y="1824"/>
                  </a:cubicBezTo>
                  <a:cubicBezTo>
                    <a:pt x="2067" y="1929"/>
                    <a:pt x="2372" y="1987"/>
                    <a:pt x="2674" y="1987"/>
                  </a:cubicBezTo>
                  <a:cubicBezTo>
                    <a:pt x="2821" y="1987"/>
                    <a:pt x="2968" y="1974"/>
                    <a:pt x="3111" y="1945"/>
                  </a:cubicBezTo>
                  <a:cubicBezTo>
                    <a:pt x="3555" y="1887"/>
                    <a:pt x="3950" y="1670"/>
                    <a:pt x="4294" y="1427"/>
                  </a:cubicBezTo>
                  <a:lnTo>
                    <a:pt x="4294" y="1427"/>
                  </a:lnTo>
                  <a:cubicBezTo>
                    <a:pt x="3886" y="1506"/>
                    <a:pt x="3500" y="1589"/>
                    <a:pt x="3117" y="1589"/>
                  </a:cubicBezTo>
                  <a:cubicBezTo>
                    <a:pt x="3104" y="1589"/>
                    <a:pt x="3092" y="1589"/>
                    <a:pt x="3079" y="1588"/>
                  </a:cubicBezTo>
                  <a:cubicBezTo>
                    <a:pt x="3049" y="1589"/>
                    <a:pt x="3020" y="1590"/>
                    <a:pt x="2990" y="1590"/>
                  </a:cubicBezTo>
                  <a:cubicBezTo>
                    <a:pt x="2632" y="1590"/>
                    <a:pt x="2276" y="1524"/>
                    <a:pt x="1943" y="1394"/>
                  </a:cubicBezTo>
                  <a:cubicBezTo>
                    <a:pt x="1581" y="1265"/>
                    <a:pt x="1242" y="1063"/>
                    <a:pt x="920" y="825"/>
                  </a:cubicBezTo>
                  <a:cubicBezTo>
                    <a:pt x="603" y="581"/>
                    <a:pt x="291" y="311"/>
                    <a:pt x="1" y="0"/>
                  </a:cubicBezTo>
                  <a:close/>
                </a:path>
              </a:pathLst>
            </a:custGeom>
            <a:solidFill>
              <a:srgbClr val="3B1D18"/>
            </a:solidFill>
            <a:ln>
              <a:noFill/>
            </a:ln>
          </p:spPr>
          <p:txBody>
            <a:bodyPr spcFirstLastPara="1" wrap="square" lIns="91425" tIns="91425" rIns="91425" bIns="91425" anchor="ctr" anchorCtr="0">
              <a:noAutofit/>
            </a:bodyPr>
            <a:lstStyle/>
            <a:p>
              <a:endParaRPr/>
            </a:p>
          </p:txBody>
        </p:sp>
        <p:sp>
          <p:nvSpPr>
            <p:cNvPr id="48" name="Google Shape;389;p23"/>
            <p:cNvSpPr/>
            <p:nvPr/>
          </p:nvSpPr>
          <p:spPr>
            <a:xfrm>
              <a:off x="3162700" y="574975"/>
              <a:ext cx="36475" cy="65525"/>
            </a:xfrm>
            <a:custGeom>
              <a:avLst/>
              <a:gdLst/>
              <a:ahLst/>
              <a:cxnLst/>
              <a:rect l="l" t="t" r="r" b="b"/>
              <a:pathLst>
                <a:path w="1459" h="2621" extrusionOk="0">
                  <a:moveTo>
                    <a:pt x="729" y="0"/>
                  </a:moveTo>
                  <a:cubicBezTo>
                    <a:pt x="326" y="0"/>
                    <a:pt x="0" y="586"/>
                    <a:pt x="0" y="1310"/>
                  </a:cubicBezTo>
                  <a:cubicBezTo>
                    <a:pt x="0" y="2034"/>
                    <a:pt x="326" y="2620"/>
                    <a:pt x="729" y="2620"/>
                  </a:cubicBezTo>
                  <a:cubicBezTo>
                    <a:pt x="1133" y="2620"/>
                    <a:pt x="1459" y="2034"/>
                    <a:pt x="1459" y="1310"/>
                  </a:cubicBezTo>
                  <a:cubicBezTo>
                    <a:pt x="1459" y="586"/>
                    <a:pt x="1133" y="0"/>
                    <a:pt x="729" y="0"/>
                  </a:cubicBezTo>
                  <a:close/>
                </a:path>
              </a:pathLst>
            </a:custGeom>
            <a:solidFill>
              <a:srgbClr val="3B1D18"/>
            </a:solidFill>
            <a:ln>
              <a:noFill/>
            </a:ln>
          </p:spPr>
          <p:txBody>
            <a:bodyPr spcFirstLastPara="1" wrap="square" lIns="91425" tIns="91425" rIns="91425" bIns="91425" anchor="ctr" anchorCtr="0">
              <a:noAutofit/>
            </a:bodyPr>
            <a:lstStyle/>
            <a:p>
              <a:endParaRPr/>
            </a:p>
          </p:txBody>
        </p:sp>
        <p:sp>
          <p:nvSpPr>
            <p:cNvPr id="49" name="Google Shape;390;p23"/>
            <p:cNvSpPr/>
            <p:nvPr/>
          </p:nvSpPr>
          <p:spPr>
            <a:xfrm>
              <a:off x="3316200" y="574975"/>
              <a:ext cx="36475" cy="65525"/>
            </a:xfrm>
            <a:custGeom>
              <a:avLst/>
              <a:gdLst/>
              <a:ahLst/>
              <a:cxnLst/>
              <a:rect l="l" t="t" r="r" b="b"/>
              <a:pathLst>
                <a:path w="1459" h="2621" extrusionOk="0">
                  <a:moveTo>
                    <a:pt x="729" y="0"/>
                  </a:moveTo>
                  <a:cubicBezTo>
                    <a:pt x="326" y="0"/>
                    <a:pt x="0" y="586"/>
                    <a:pt x="0" y="1310"/>
                  </a:cubicBezTo>
                  <a:cubicBezTo>
                    <a:pt x="0" y="2034"/>
                    <a:pt x="326" y="2620"/>
                    <a:pt x="729" y="2620"/>
                  </a:cubicBezTo>
                  <a:cubicBezTo>
                    <a:pt x="1133" y="2620"/>
                    <a:pt x="1458" y="2034"/>
                    <a:pt x="1458" y="1310"/>
                  </a:cubicBezTo>
                  <a:cubicBezTo>
                    <a:pt x="1458" y="586"/>
                    <a:pt x="1133" y="0"/>
                    <a:pt x="729" y="0"/>
                  </a:cubicBezTo>
                  <a:close/>
                </a:path>
              </a:pathLst>
            </a:custGeom>
            <a:solidFill>
              <a:srgbClr val="3B1D18"/>
            </a:solidFill>
            <a:ln>
              <a:noFill/>
            </a:ln>
          </p:spPr>
          <p:txBody>
            <a:bodyPr spcFirstLastPara="1" wrap="square" lIns="91425" tIns="91425" rIns="91425" bIns="91425" anchor="ctr" anchorCtr="0">
              <a:noAutofit/>
            </a:bodyPr>
            <a:lstStyle/>
            <a:p>
              <a:endParaRPr/>
            </a:p>
          </p:txBody>
        </p:sp>
        <p:sp>
          <p:nvSpPr>
            <p:cNvPr id="50" name="Google Shape;391;p23"/>
            <p:cNvSpPr/>
            <p:nvPr/>
          </p:nvSpPr>
          <p:spPr>
            <a:xfrm>
              <a:off x="2864550" y="238100"/>
              <a:ext cx="669175" cy="451100"/>
            </a:xfrm>
            <a:custGeom>
              <a:avLst/>
              <a:gdLst/>
              <a:ahLst/>
              <a:cxnLst/>
              <a:rect l="l" t="t" r="r" b="b"/>
              <a:pathLst>
                <a:path w="26767" h="18044" extrusionOk="0">
                  <a:moveTo>
                    <a:pt x="16913" y="1"/>
                  </a:moveTo>
                  <a:cubicBezTo>
                    <a:pt x="16217" y="1"/>
                    <a:pt x="15517" y="82"/>
                    <a:pt x="14835" y="219"/>
                  </a:cubicBezTo>
                  <a:cubicBezTo>
                    <a:pt x="13851" y="410"/>
                    <a:pt x="12862" y="713"/>
                    <a:pt x="11869" y="713"/>
                  </a:cubicBezTo>
                  <a:cubicBezTo>
                    <a:pt x="11690" y="713"/>
                    <a:pt x="11511" y="703"/>
                    <a:pt x="11331" y="681"/>
                  </a:cubicBezTo>
                  <a:cubicBezTo>
                    <a:pt x="10757" y="609"/>
                    <a:pt x="10209" y="411"/>
                    <a:pt x="9642" y="326"/>
                  </a:cubicBezTo>
                  <a:cubicBezTo>
                    <a:pt x="9398" y="287"/>
                    <a:pt x="9152" y="268"/>
                    <a:pt x="8906" y="268"/>
                  </a:cubicBezTo>
                  <a:cubicBezTo>
                    <a:pt x="8067" y="268"/>
                    <a:pt x="7228" y="485"/>
                    <a:pt x="6468" y="846"/>
                  </a:cubicBezTo>
                  <a:cubicBezTo>
                    <a:pt x="5491" y="1315"/>
                    <a:pt x="4626" y="2008"/>
                    <a:pt x="3881" y="2800"/>
                  </a:cubicBezTo>
                  <a:cubicBezTo>
                    <a:pt x="3241" y="3466"/>
                    <a:pt x="2824" y="4284"/>
                    <a:pt x="2719" y="5202"/>
                  </a:cubicBezTo>
                  <a:cubicBezTo>
                    <a:pt x="2561" y="5081"/>
                    <a:pt x="2368" y="5027"/>
                    <a:pt x="2171" y="5027"/>
                  </a:cubicBezTo>
                  <a:cubicBezTo>
                    <a:pt x="1852" y="5027"/>
                    <a:pt x="1518" y="5170"/>
                    <a:pt x="1294" y="5407"/>
                  </a:cubicBezTo>
                  <a:cubicBezTo>
                    <a:pt x="931" y="5790"/>
                    <a:pt x="806" y="6337"/>
                    <a:pt x="792" y="6865"/>
                  </a:cubicBezTo>
                  <a:cubicBezTo>
                    <a:pt x="779" y="7386"/>
                    <a:pt x="865" y="7907"/>
                    <a:pt x="859" y="8436"/>
                  </a:cubicBezTo>
                  <a:cubicBezTo>
                    <a:pt x="832" y="9986"/>
                    <a:pt x="1" y="11536"/>
                    <a:pt x="450" y="13022"/>
                  </a:cubicBezTo>
                  <a:cubicBezTo>
                    <a:pt x="646" y="13689"/>
                    <a:pt x="1075" y="14229"/>
                    <a:pt x="1604" y="14698"/>
                  </a:cubicBezTo>
                  <a:cubicBezTo>
                    <a:pt x="1860" y="14626"/>
                    <a:pt x="2094" y="14596"/>
                    <a:pt x="2305" y="14596"/>
                  </a:cubicBezTo>
                  <a:cubicBezTo>
                    <a:pt x="2616" y="14596"/>
                    <a:pt x="2879" y="14661"/>
                    <a:pt x="3095" y="14751"/>
                  </a:cubicBezTo>
                  <a:cubicBezTo>
                    <a:pt x="3088" y="14719"/>
                    <a:pt x="3085" y="14691"/>
                    <a:pt x="3079" y="14659"/>
                  </a:cubicBezTo>
                  <a:lnTo>
                    <a:pt x="3079" y="14659"/>
                  </a:lnTo>
                  <a:lnTo>
                    <a:pt x="4619" y="15847"/>
                  </a:lnTo>
                  <a:cubicBezTo>
                    <a:pt x="5259" y="15328"/>
                    <a:pt x="5668" y="14583"/>
                    <a:pt x="6002" y="13832"/>
                  </a:cubicBezTo>
                  <a:cubicBezTo>
                    <a:pt x="6838" y="11949"/>
                    <a:pt x="7300" y="9922"/>
                    <a:pt x="7360" y="7864"/>
                  </a:cubicBezTo>
                  <a:cubicBezTo>
                    <a:pt x="7360" y="7864"/>
                    <a:pt x="10941" y="10441"/>
                    <a:pt x="14222" y="10441"/>
                  </a:cubicBezTo>
                  <a:cubicBezTo>
                    <a:pt x="14652" y="10441"/>
                    <a:pt x="15078" y="10397"/>
                    <a:pt x="15490" y="10296"/>
                  </a:cubicBezTo>
                  <a:cubicBezTo>
                    <a:pt x="16058" y="10157"/>
                    <a:pt x="16602" y="10095"/>
                    <a:pt x="17115" y="10095"/>
                  </a:cubicBezTo>
                  <a:cubicBezTo>
                    <a:pt x="19806" y="10095"/>
                    <a:pt x="21654" y="11817"/>
                    <a:pt x="21759" y="13306"/>
                  </a:cubicBezTo>
                  <a:cubicBezTo>
                    <a:pt x="21882" y="15080"/>
                    <a:pt x="23209" y="17733"/>
                    <a:pt x="23209" y="17733"/>
                  </a:cubicBezTo>
                  <a:cubicBezTo>
                    <a:pt x="23203" y="17838"/>
                    <a:pt x="23189" y="17938"/>
                    <a:pt x="23176" y="18043"/>
                  </a:cubicBezTo>
                  <a:cubicBezTo>
                    <a:pt x="23849" y="17231"/>
                    <a:pt x="24496" y="16400"/>
                    <a:pt x="25050" y="15502"/>
                  </a:cubicBezTo>
                  <a:cubicBezTo>
                    <a:pt x="25868" y="14176"/>
                    <a:pt x="26488" y="12698"/>
                    <a:pt x="26627" y="11147"/>
                  </a:cubicBezTo>
                  <a:cubicBezTo>
                    <a:pt x="26766" y="9596"/>
                    <a:pt x="26396" y="7960"/>
                    <a:pt x="25412" y="6753"/>
                  </a:cubicBezTo>
                  <a:cubicBezTo>
                    <a:pt x="24496" y="5624"/>
                    <a:pt x="22872" y="5017"/>
                    <a:pt x="22509" y="3604"/>
                  </a:cubicBezTo>
                  <a:cubicBezTo>
                    <a:pt x="22127" y="2113"/>
                    <a:pt x="20860" y="946"/>
                    <a:pt x="19407" y="417"/>
                  </a:cubicBezTo>
                  <a:cubicBezTo>
                    <a:pt x="18609" y="123"/>
                    <a:pt x="17764" y="1"/>
                    <a:pt x="16913" y="1"/>
                  </a:cubicBezTo>
                  <a:close/>
                </a:path>
              </a:pathLst>
            </a:custGeom>
            <a:solidFill>
              <a:srgbClr val="3B1D18"/>
            </a:solidFill>
            <a:ln>
              <a:noFill/>
            </a:ln>
          </p:spPr>
          <p:txBody>
            <a:bodyPr spcFirstLastPara="1" wrap="square" lIns="91425" tIns="91425" rIns="91425" bIns="91425" anchor="ctr" anchorCtr="0">
              <a:noAutofit/>
            </a:bodyPr>
            <a:lstStyle/>
            <a:p>
              <a:endParaRPr/>
            </a:p>
          </p:txBody>
        </p:sp>
        <p:sp>
          <p:nvSpPr>
            <p:cNvPr id="51" name="Google Shape;392;p23"/>
            <p:cNvSpPr/>
            <p:nvPr/>
          </p:nvSpPr>
          <p:spPr>
            <a:xfrm>
              <a:off x="2465100" y="2498100"/>
              <a:ext cx="132800" cy="2977850"/>
            </a:xfrm>
            <a:custGeom>
              <a:avLst/>
              <a:gdLst/>
              <a:ahLst/>
              <a:cxnLst/>
              <a:rect l="l" t="t" r="r" b="b"/>
              <a:pathLst>
                <a:path w="5312" h="119114" extrusionOk="0">
                  <a:moveTo>
                    <a:pt x="1" y="1"/>
                  </a:moveTo>
                  <a:lnTo>
                    <a:pt x="1" y="119113"/>
                  </a:lnTo>
                  <a:lnTo>
                    <a:pt x="5312" y="119113"/>
                  </a:lnTo>
                  <a:lnTo>
                    <a:pt x="5312" y="1"/>
                  </a:ln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52" name="Google Shape;393;p23"/>
            <p:cNvSpPr/>
            <p:nvPr/>
          </p:nvSpPr>
          <p:spPr>
            <a:xfrm>
              <a:off x="2389900" y="2498100"/>
              <a:ext cx="132850" cy="2977850"/>
            </a:xfrm>
            <a:custGeom>
              <a:avLst/>
              <a:gdLst/>
              <a:ahLst/>
              <a:cxnLst/>
              <a:rect l="l" t="t" r="r" b="b"/>
              <a:pathLst>
                <a:path w="5314" h="119114" extrusionOk="0">
                  <a:moveTo>
                    <a:pt x="1" y="1"/>
                  </a:moveTo>
                  <a:lnTo>
                    <a:pt x="1" y="119113"/>
                  </a:lnTo>
                  <a:lnTo>
                    <a:pt x="5313" y="119113"/>
                  </a:lnTo>
                  <a:lnTo>
                    <a:pt x="5313" y="1"/>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53" name="Google Shape;394;p23"/>
            <p:cNvSpPr/>
            <p:nvPr/>
          </p:nvSpPr>
          <p:spPr>
            <a:xfrm>
              <a:off x="1383150" y="2498100"/>
              <a:ext cx="132800" cy="2977850"/>
            </a:xfrm>
            <a:custGeom>
              <a:avLst/>
              <a:gdLst/>
              <a:ahLst/>
              <a:cxnLst/>
              <a:rect l="l" t="t" r="r" b="b"/>
              <a:pathLst>
                <a:path w="5312" h="119114" extrusionOk="0">
                  <a:moveTo>
                    <a:pt x="1" y="1"/>
                  </a:moveTo>
                  <a:lnTo>
                    <a:pt x="1" y="119113"/>
                  </a:lnTo>
                  <a:lnTo>
                    <a:pt x="5312" y="119113"/>
                  </a:lnTo>
                  <a:lnTo>
                    <a:pt x="5312" y="1"/>
                  </a:ln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54" name="Google Shape;395;p23"/>
            <p:cNvSpPr/>
            <p:nvPr/>
          </p:nvSpPr>
          <p:spPr>
            <a:xfrm>
              <a:off x="1307950" y="2498100"/>
              <a:ext cx="132850" cy="2977850"/>
            </a:xfrm>
            <a:custGeom>
              <a:avLst/>
              <a:gdLst/>
              <a:ahLst/>
              <a:cxnLst/>
              <a:rect l="l" t="t" r="r" b="b"/>
              <a:pathLst>
                <a:path w="5314" h="119114" extrusionOk="0">
                  <a:moveTo>
                    <a:pt x="1" y="1"/>
                  </a:moveTo>
                  <a:lnTo>
                    <a:pt x="1" y="119113"/>
                  </a:lnTo>
                  <a:lnTo>
                    <a:pt x="5313" y="119113"/>
                  </a:lnTo>
                  <a:lnTo>
                    <a:pt x="5313" y="1"/>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55" name="Google Shape;396;p23"/>
            <p:cNvSpPr/>
            <p:nvPr/>
          </p:nvSpPr>
          <p:spPr>
            <a:xfrm>
              <a:off x="6178375" y="2498100"/>
              <a:ext cx="132825" cy="2977850"/>
            </a:xfrm>
            <a:custGeom>
              <a:avLst/>
              <a:gdLst/>
              <a:ahLst/>
              <a:cxnLst/>
              <a:rect l="l" t="t" r="r" b="b"/>
              <a:pathLst>
                <a:path w="5313" h="119114" extrusionOk="0">
                  <a:moveTo>
                    <a:pt x="0" y="1"/>
                  </a:moveTo>
                  <a:lnTo>
                    <a:pt x="0" y="119113"/>
                  </a:lnTo>
                  <a:lnTo>
                    <a:pt x="5312" y="119113"/>
                  </a:lnTo>
                  <a:lnTo>
                    <a:pt x="5312" y="1"/>
                  </a:ln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56" name="Google Shape;397;p23"/>
            <p:cNvSpPr/>
            <p:nvPr/>
          </p:nvSpPr>
          <p:spPr>
            <a:xfrm>
              <a:off x="6103200" y="2498100"/>
              <a:ext cx="132800" cy="2977850"/>
            </a:xfrm>
            <a:custGeom>
              <a:avLst/>
              <a:gdLst/>
              <a:ahLst/>
              <a:cxnLst/>
              <a:rect l="l" t="t" r="r" b="b"/>
              <a:pathLst>
                <a:path w="5312" h="119114" extrusionOk="0">
                  <a:moveTo>
                    <a:pt x="1" y="1"/>
                  </a:moveTo>
                  <a:lnTo>
                    <a:pt x="1" y="119113"/>
                  </a:lnTo>
                  <a:lnTo>
                    <a:pt x="5312" y="119113"/>
                  </a:lnTo>
                  <a:lnTo>
                    <a:pt x="5312" y="1"/>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57" name="Google Shape;398;p23"/>
            <p:cNvSpPr/>
            <p:nvPr/>
          </p:nvSpPr>
          <p:spPr>
            <a:xfrm>
              <a:off x="5096425" y="2498100"/>
              <a:ext cx="132825" cy="2977850"/>
            </a:xfrm>
            <a:custGeom>
              <a:avLst/>
              <a:gdLst/>
              <a:ahLst/>
              <a:cxnLst/>
              <a:rect l="l" t="t" r="r" b="b"/>
              <a:pathLst>
                <a:path w="5313" h="119114" extrusionOk="0">
                  <a:moveTo>
                    <a:pt x="0" y="1"/>
                  </a:moveTo>
                  <a:lnTo>
                    <a:pt x="0" y="119113"/>
                  </a:lnTo>
                  <a:lnTo>
                    <a:pt x="5312" y="119113"/>
                  </a:lnTo>
                  <a:lnTo>
                    <a:pt x="5312" y="1"/>
                  </a:ln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58" name="Google Shape;399;p23"/>
            <p:cNvSpPr/>
            <p:nvPr/>
          </p:nvSpPr>
          <p:spPr>
            <a:xfrm>
              <a:off x="5021250" y="2498100"/>
              <a:ext cx="132800" cy="2977850"/>
            </a:xfrm>
            <a:custGeom>
              <a:avLst/>
              <a:gdLst/>
              <a:ahLst/>
              <a:cxnLst/>
              <a:rect l="l" t="t" r="r" b="b"/>
              <a:pathLst>
                <a:path w="5312" h="119114" extrusionOk="0">
                  <a:moveTo>
                    <a:pt x="0" y="1"/>
                  </a:moveTo>
                  <a:lnTo>
                    <a:pt x="0" y="119113"/>
                  </a:lnTo>
                  <a:lnTo>
                    <a:pt x="5312" y="119113"/>
                  </a:lnTo>
                  <a:lnTo>
                    <a:pt x="5312" y="1"/>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59" name="Google Shape;400;p23"/>
            <p:cNvSpPr/>
            <p:nvPr/>
          </p:nvSpPr>
          <p:spPr>
            <a:xfrm>
              <a:off x="1122675" y="2391025"/>
              <a:ext cx="1526300" cy="183500"/>
            </a:xfrm>
            <a:custGeom>
              <a:avLst/>
              <a:gdLst/>
              <a:ahLst/>
              <a:cxnLst/>
              <a:rect l="l" t="t" r="r" b="b"/>
              <a:pathLst>
                <a:path w="61052" h="7340" extrusionOk="0">
                  <a:moveTo>
                    <a:pt x="0" y="1"/>
                  </a:moveTo>
                  <a:lnTo>
                    <a:pt x="0" y="7340"/>
                  </a:lnTo>
                  <a:lnTo>
                    <a:pt x="61052" y="7340"/>
                  </a:lnTo>
                  <a:lnTo>
                    <a:pt x="61052" y="1"/>
                  </a:lnTo>
                  <a:close/>
                </a:path>
              </a:pathLst>
            </a:custGeom>
            <a:solidFill>
              <a:srgbClr val="B55A2B"/>
            </a:solidFill>
            <a:ln>
              <a:noFill/>
            </a:ln>
          </p:spPr>
          <p:txBody>
            <a:bodyPr spcFirstLastPara="1" wrap="square" lIns="91425" tIns="91425" rIns="91425" bIns="91425" anchor="ctr" anchorCtr="0">
              <a:noAutofit/>
            </a:bodyPr>
            <a:lstStyle/>
            <a:p>
              <a:endParaRPr/>
            </a:p>
          </p:txBody>
        </p:sp>
        <p:sp>
          <p:nvSpPr>
            <p:cNvPr id="60" name="Google Shape;401;p23"/>
            <p:cNvSpPr/>
            <p:nvPr/>
          </p:nvSpPr>
          <p:spPr>
            <a:xfrm>
              <a:off x="2639150" y="2391025"/>
              <a:ext cx="3857350" cy="183500"/>
            </a:xfrm>
            <a:custGeom>
              <a:avLst/>
              <a:gdLst/>
              <a:ahLst/>
              <a:cxnLst/>
              <a:rect l="l" t="t" r="r" b="b"/>
              <a:pathLst>
                <a:path w="154294" h="7340" extrusionOk="0">
                  <a:moveTo>
                    <a:pt x="0" y="1"/>
                  </a:moveTo>
                  <a:lnTo>
                    <a:pt x="0" y="7340"/>
                  </a:lnTo>
                  <a:lnTo>
                    <a:pt x="154293" y="7340"/>
                  </a:lnTo>
                  <a:lnTo>
                    <a:pt x="154293" y="1"/>
                  </a:lnTo>
                  <a:close/>
                </a:path>
              </a:pathLst>
            </a:custGeom>
            <a:solidFill>
              <a:srgbClr val="D16C38"/>
            </a:solidFill>
            <a:ln>
              <a:noFill/>
            </a:ln>
          </p:spPr>
          <p:txBody>
            <a:bodyPr spcFirstLastPara="1" wrap="square" lIns="91425" tIns="91425" rIns="91425" bIns="91425" anchor="ctr" anchorCtr="0">
              <a:noAutofit/>
            </a:bodyPr>
            <a:lstStyle/>
            <a:p>
              <a:endParaRPr/>
            </a:p>
          </p:txBody>
        </p:sp>
        <p:sp>
          <p:nvSpPr>
            <p:cNvPr id="61" name="Google Shape;402;p23"/>
            <p:cNvSpPr/>
            <p:nvPr/>
          </p:nvSpPr>
          <p:spPr>
            <a:xfrm>
              <a:off x="5875675" y="1789150"/>
              <a:ext cx="335525" cy="335975"/>
            </a:xfrm>
            <a:custGeom>
              <a:avLst/>
              <a:gdLst/>
              <a:ahLst/>
              <a:cxnLst/>
              <a:rect l="l" t="t" r="r" b="b"/>
              <a:pathLst>
                <a:path w="13421" h="13439" extrusionOk="0">
                  <a:moveTo>
                    <a:pt x="1683" y="0"/>
                  </a:moveTo>
                  <a:cubicBezTo>
                    <a:pt x="1058" y="0"/>
                    <a:pt x="446" y="221"/>
                    <a:pt x="253" y="854"/>
                  </a:cubicBezTo>
                  <a:cubicBezTo>
                    <a:pt x="1" y="1675"/>
                    <a:pt x="691" y="2281"/>
                    <a:pt x="964" y="3005"/>
                  </a:cubicBezTo>
                  <a:cubicBezTo>
                    <a:pt x="1175" y="3561"/>
                    <a:pt x="1079" y="4111"/>
                    <a:pt x="1066" y="4700"/>
                  </a:cubicBezTo>
                  <a:cubicBezTo>
                    <a:pt x="1047" y="5492"/>
                    <a:pt x="1070" y="6255"/>
                    <a:pt x="1398" y="7004"/>
                  </a:cubicBezTo>
                  <a:cubicBezTo>
                    <a:pt x="1726" y="7754"/>
                    <a:pt x="2356" y="8340"/>
                    <a:pt x="3121" y="8562"/>
                  </a:cubicBezTo>
                  <a:cubicBezTo>
                    <a:pt x="3389" y="8639"/>
                    <a:pt x="3655" y="8655"/>
                    <a:pt x="3917" y="8655"/>
                  </a:cubicBezTo>
                  <a:cubicBezTo>
                    <a:pt x="4099" y="8655"/>
                    <a:pt x="4279" y="8647"/>
                    <a:pt x="4458" y="8647"/>
                  </a:cubicBezTo>
                  <a:cubicBezTo>
                    <a:pt x="4760" y="8647"/>
                    <a:pt x="5057" y="8669"/>
                    <a:pt x="5348" y="8785"/>
                  </a:cubicBezTo>
                  <a:cubicBezTo>
                    <a:pt x="6224" y="9132"/>
                    <a:pt x="6375" y="9919"/>
                    <a:pt x="6532" y="10763"/>
                  </a:cubicBezTo>
                  <a:cubicBezTo>
                    <a:pt x="6612" y="11190"/>
                    <a:pt x="6604" y="11631"/>
                    <a:pt x="6837" y="12023"/>
                  </a:cubicBezTo>
                  <a:cubicBezTo>
                    <a:pt x="7289" y="12782"/>
                    <a:pt x="7982" y="13334"/>
                    <a:pt x="8923" y="13415"/>
                  </a:cubicBezTo>
                  <a:cubicBezTo>
                    <a:pt x="9102" y="13430"/>
                    <a:pt x="9277" y="13438"/>
                    <a:pt x="9447" y="13438"/>
                  </a:cubicBezTo>
                  <a:cubicBezTo>
                    <a:pt x="11377" y="13438"/>
                    <a:pt x="12709" y="12432"/>
                    <a:pt x="13173" y="10372"/>
                  </a:cubicBezTo>
                  <a:cubicBezTo>
                    <a:pt x="13421" y="9262"/>
                    <a:pt x="12997" y="8080"/>
                    <a:pt x="12161" y="7307"/>
                  </a:cubicBezTo>
                  <a:cubicBezTo>
                    <a:pt x="11644" y="6828"/>
                    <a:pt x="10962" y="6710"/>
                    <a:pt x="10439" y="6215"/>
                  </a:cubicBezTo>
                  <a:cubicBezTo>
                    <a:pt x="9507" y="5330"/>
                    <a:pt x="9186" y="4091"/>
                    <a:pt x="8889" y="2862"/>
                  </a:cubicBezTo>
                  <a:cubicBezTo>
                    <a:pt x="8801" y="2496"/>
                    <a:pt x="8725" y="2135"/>
                    <a:pt x="8525" y="1811"/>
                  </a:cubicBezTo>
                  <a:cubicBezTo>
                    <a:pt x="8392" y="1597"/>
                    <a:pt x="8213" y="1423"/>
                    <a:pt x="8017" y="1259"/>
                  </a:cubicBezTo>
                  <a:cubicBezTo>
                    <a:pt x="7553" y="871"/>
                    <a:pt x="7078" y="522"/>
                    <a:pt x="6478" y="386"/>
                  </a:cubicBezTo>
                  <a:cubicBezTo>
                    <a:pt x="6220" y="327"/>
                    <a:pt x="5958" y="308"/>
                    <a:pt x="5694" y="308"/>
                  </a:cubicBezTo>
                  <a:cubicBezTo>
                    <a:pt x="5208" y="308"/>
                    <a:pt x="4717" y="373"/>
                    <a:pt x="4239" y="373"/>
                  </a:cubicBezTo>
                  <a:cubicBezTo>
                    <a:pt x="4155" y="373"/>
                    <a:pt x="4072" y="371"/>
                    <a:pt x="3988" y="366"/>
                  </a:cubicBezTo>
                  <a:cubicBezTo>
                    <a:pt x="3269" y="325"/>
                    <a:pt x="2565" y="55"/>
                    <a:pt x="1876" y="7"/>
                  </a:cubicBezTo>
                  <a:cubicBezTo>
                    <a:pt x="1812" y="3"/>
                    <a:pt x="1747" y="0"/>
                    <a:pt x="1683" y="0"/>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62" name="Google Shape;403;p23"/>
            <p:cNvSpPr/>
            <p:nvPr/>
          </p:nvSpPr>
          <p:spPr>
            <a:xfrm>
              <a:off x="6113200" y="1738100"/>
              <a:ext cx="209800" cy="385575"/>
            </a:xfrm>
            <a:custGeom>
              <a:avLst/>
              <a:gdLst/>
              <a:ahLst/>
              <a:cxnLst/>
              <a:rect l="l" t="t" r="r" b="b"/>
              <a:pathLst>
                <a:path w="8392" h="15423" extrusionOk="0">
                  <a:moveTo>
                    <a:pt x="4302" y="1"/>
                  </a:moveTo>
                  <a:cubicBezTo>
                    <a:pt x="4165" y="1"/>
                    <a:pt x="4026" y="31"/>
                    <a:pt x="3887" y="99"/>
                  </a:cubicBezTo>
                  <a:cubicBezTo>
                    <a:pt x="3206" y="429"/>
                    <a:pt x="3152" y="1282"/>
                    <a:pt x="2806" y="1878"/>
                  </a:cubicBezTo>
                  <a:cubicBezTo>
                    <a:pt x="2539" y="2339"/>
                    <a:pt x="2219" y="2692"/>
                    <a:pt x="1855" y="3073"/>
                  </a:cubicBezTo>
                  <a:cubicBezTo>
                    <a:pt x="1365" y="3586"/>
                    <a:pt x="944" y="4078"/>
                    <a:pt x="671" y="4750"/>
                  </a:cubicBezTo>
                  <a:cubicBezTo>
                    <a:pt x="398" y="5423"/>
                    <a:pt x="410" y="6172"/>
                    <a:pt x="711" y="6815"/>
                  </a:cubicBezTo>
                  <a:cubicBezTo>
                    <a:pt x="1009" y="7459"/>
                    <a:pt x="1639" y="7772"/>
                    <a:pt x="1836" y="8449"/>
                  </a:cubicBezTo>
                  <a:cubicBezTo>
                    <a:pt x="2077" y="9281"/>
                    <a:pt x="1471" y="9943"/>
                    <a:pt x="977" y="10566"/>
                  </a:cubicBezTo>
                  <a:cubicBezTo>
                    <a:pt x="726" y="10883"/>
                    <a:pt x="398" y="11198"/>
                    <a:pt x="263" y="11603"/>
                  </a:cubicBezTo>
                  <a:cubicBezTo>
                    <a:pt x="0" y="12386"/>
                    <a:pt x="102" y="13237"/>
                    <a:pt x="647" y="13905"/>
                  </a:cubicBezTo>
                  <a:cubicBezTo>
                    <a:pt x="1447" y="14886"/>
                    <a:pt x="2350" y="15422"/>
                    <a:pt x="3354" y="15422"/>
                  </a:cubicBezTo>
                  <a:cubicBezTo>
                    <a:pt x="3958" y="15422"/>
                    <a:pt x="4598" y="15228"/>
                    <a:pt x="5273" y="14820"/>
                  </a:cubicBezTo>
                  <a:cubicBezTo>
                    <a:pt x="6165" y="14282"/>
                    <a:pt x="6631" y="13296"/>
                    <a:pt x="6650" y="12254"/>
                  </a:cubicBezTo>
                  <a:cubicBezTo>
                    <a:pt x="6662" y="11610"/>
                    <a:pt x="6353" y="11026"/>
                    <a:pt x="6412" y="10351"/>
                  </a:cubicBezTo>
                  <a:cubicBezTo>
                    <a:pt x="6518" y="9149"/>
                    <a:pt x="7221" y="8115"/>
                    <a:pt x="7863" y="7108"/>
                  </a:cubicBezTo>
                  <a:cubicBezTo>
                    <a:pt x="8054" y="6810"/>
                    <a:pt x="8242" y="6534"/>
                    <a:pt x="8325" y="6192"/>
                  </a:cubicBezTo>
                  <a:cubicBezTo>
                    <a:pt x="8380" y="5964"/>
                    <a:pt x="8392" y="5742"/>
                    <a:pt x="8374" y="5510"/>
                  </a:cubicBezTo>
                  <a:cubicBezTo>
                    <a:pt x="8333" y="4961"/>
                    <a:pt x="8268" y="4423"/>
                    <a:pt x="7973" y="3946"/>
                  </a:cubicBezTo>
                  <a:cubicBezTo>
                    <a:pt x="7576" y="3298"/>
                    <a:pt x="6887" y="2834"/>
                    <a:pt x="6413" y="2271"/>
                  </a:cubicBezTo>
                  <a:cubicBezTo>
                    <a:pt x="5995" y="1773"/>
                    <a:pt x="5787" y="1151"/>
                    <a:pt x="5413" y="666"/>
                  </a:cubicBezTo>
                  <a:cubicBezTo>
                    <a:pt x="5131" y="299"/>
                    <a:pt x="4730" y="1"/>
                    <a:pt x="4302" y="1"/>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63" name="Google Shape;404;p23"/>
            <p:cNvSpPr/>
            <p:nvPr/>
          </p:nvSpPr>
          <p:spPr>
            <a:xfrm>
              <a:off x="5985425" y="2075300"/>
              <a:ext cx="316550" cy="324025"/>
            </a:xfrm>
            <a:custGeom>
              <a:avLst/>
              <a:gdLst/>
              <a:ahLst/>
              <a:cxnLst/>
              <a:rect l="l" t="t" r="r" b="b"/>
              <a:pathLst>
                <a:path w="12662" h="12961" extrusionOk="0">
                  <a:moveTo>
                    <a:pt x="2361" y="1"/>
                  </a:moveTo>
                  <a:cubicBezTo>
                    <a:pt x="1725" y="1"/>
                    <a:pt x="1191" y="482"/>
                    <a:pt x="1127" y="1115"/>
                  </a:cubicBezTo>
                  <a:cubicBezTo>
                    <a:pt x="1" y="12363"/>
                    <a:pt x="5255" y="12961"/>
                    <a:pt x="6384" y="12961"/>
                  </a:cubicBezTo>
                  <a:cubicBezTo>
                    <a:pt x="6518" y="12961"/>
                    <a:pt x="6594" y="12952"/>
                    <a:pt x="6594" y="12952"/>
                  </a:cubicBezTo>
                  <a:cubicBezTo>
                    <a:pt x="12661" y="12792"/>
                    <a:pt x="12308" y="4223"/>
                    <a:pt x="11979" y="1113"/>
                  </a:cubicBezTo>
                  <a:cubicBezTo>
                    <a:pt x="11913" y="481"/>
                    <a:pt x="11381" y="2"/>
                    <a:pt x="10746" y="1"/>
                  </a:cubicBezTo>
                  <a:close/>
                </a:path>
              </a:pathLst>
            </a:custGeom>
            <a:solidFill>
              <a:srgbClr val="E66043"/>
            </a:solidFill>
            <a:ln>
              <a:noFill/>
            </a:ln>
          </p:spPr>
          <p:txBody>
            <a:bodyPr spcFirstLastPara="1" wrap="square" lIns="91425" tIns="91425" rIns="91425" bIns="91425" anchor="ctr" anchorCtr="0">
              <a:noAutofit/>
            </a:bodyPr>
            <a:lstStyle/>
            <a:p>
              <a:endParaRPr/>
            </a:p>
          </p:txBody>
        </p:sp>
        <p:sp>
          <p:nvSpPr>
            <p:cNvPr id="64" name="Google Shape;405;p23"/>
            <p:cNvSpPr/>
            <p:nvPr/>
          </p:nvSpPr>
          <p:spPr>
            <a:xfrm>
              <a:off x="4091475" y="1213900"/>
              <a:ext cx="1530125" cy="1006350"/>
            </a:xfrm>
            <a:custGeom>
              <a:avLst/>
              <a:gdLst/>
              <a:ahLst/>
              <a:cxnLst/>
              <a:rect l="l" t="t" r="r" b="b"/>
              <a:pathLst>
                <a:path w="61205" h="40254" extrusionOk="0">
                  <a:moveTo>
                    <a:pt x="11" y="0"/>
                  </a:moveTo>
                  <a:cubicBezTo>
                    <a:pt x="5" y="0"/>
                    <a:pt x="0" y="5"/>
                    <a:pt x="0" y="11"/>
                  </a:cubicBezTo>
                  <a:lnTo>
                    <a:pt x="0" y="40244"/>
                  </a:lnTo>
                  <a:cubicBezTo>
                    <a:pt x="0" y="40250"/>
                    <a:pt x="5" y="40253"/>
                    <a:pt x="11" y="40253"/>
                  </a:cubicBezTo>
                  <a:lnTo>
                    <a:pt x="61195" y="40253"/>
                  </a:lnTo>
                  <a:cubicBezTo>
                    <a:pt x="61201" y="40253"/>
                    <a:pt x="61205" y="40250"/>
                    <a:pt x="61205" y="40244"/>
                  </a:cubicBezTo>
                  <a:lnTo>
                    <a:pt x="61205" y="11"/>
                  </a:lnTo>
                  <a:cubicBezTo>
                    <a:pt x="61205" y="5"/>
                    <a:pt x="61201" y="0"/>
                    <a:pt x="61195" y="0"/>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65" name="Google Shape;406;p23"/>
            <p:cNvSpPr/>
            <p:nvPr/>
          </p:nvSpPr>
          <p:spPr>
            <a:xfrm>
              <a:off x="4091475" y="1213900"/>
              <a:ext cx="87275" cy="1006375"/>
            </a:xfrm>
            <a:custGeom>
              <a:avLst/>
              <a:gdLst/>
              <a:ahLst/>
              <a:cxnLst/>
              <a:rect l="l" t="t" r="r" b="b"/>
              <a:pathLst>
                <a:path w="3491" h="40255" extrusionOk="0">
                  <a:moveTo>
                    <a:pt x="616" y="0"/>
                  </a:moveTo>
                  <a:cubicBezTo>
                    <a:pt x="276" y="0"/>
                    <a:pt x="0" y="276"/>
                    <a:pt x="0" y="616"/>
                  </a:cubicBezTo>
                  <a:lnTo>
                    <a:pt x="0" y="39639"/>
                  </a:lnTo>
                  <a:cubicBezTo>
                    <a:pt x="0" y="39979"/>
                    <a:pt x="276" y="40254"/>
                    <a:pt x="616" y="40254"/>
                  </a:cubicBezTo>
                  <a:lnTo>
                    <a:pt x="3490" y="40254"/>
                  </a:lnTo>
                  <a:lnTo>
                    <a:pt x="3490" y="0"/>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66" name="Google Shape;407;p23"/>
            <p:cNvSpPr/>
            <p:nvPr/>
          </p:nvSpPr>
          <p:spPr>
            <a:xfrm>
              <a:off x="4389975" y="2315075"/>
              <a:ext cx="797800" cy="74275"/>
            </a:xfrm>
            <a:custGeom>
              <a:avLst/>
              <a:gdLst/>
              <a:ahLst/>
              <a:cxnLst/>
              <a:rect l="l" t="t" r="r" b="b"/>
              <a:pathLst>
                <a:path w="31912" h="2971" extrusionOk="0">
                  <a:moveTo>
                    <a:pt x="0" y="0"/>
                  </a:moveTo>
                  <a:lnTo>
                    <a:pt x="0" y="2971"/>
                  </a:lnTo>
                  <a:lnTo>
                    <a:pt x="31912" y="2971"/>
                  </a:lnTo>
                  <a:lnTo>
                    <a:pt x="31912" y="0"/>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67" name="Google Shape;408;p23"/>
            <p:cNvSpPr/>
            <p:nvPr/>
          </p:nvSpPr>
          <p:spPr>
            <a:xfrm>
              <a:off x="4704475" y="1972775"/>
              <a:ext cx="483300" cy="416575"/>
            </a:xfrm>
            <a:custGeom>
              <a:avLst/>
              <a:gdLst/>
              <a:ahLst/>
              <a:cxnLst/>
              <a:rect l="l" t="t" r="r" b="b"/>
              <a:pathLst>
                <a:path w="19332" h="16663" extrusionOk="0">
                  <a:moveTo>
                    <a:pt x="0" y="0"/>
                  </a:moveTo>
                  <a:lnTo>
                    <a:pt x="0" y="16663"/>
                  </a:lnTo>
                  <a:lnTo>
                    <a:pt x="19332" y="16663"/>
                  </a:lnTo>
                  <a:lnTo>
                    <a:pt x="19332" y="0"/>
                  </a:lnTo>
                  <a:close/>
                </a:path>
              </a:pathLst>
            </a:custGeom>
            <a:solidFill>
              <a:srgbClr val="CC914A"/>
            </a:solidFill>
            <a:ln>
              <a:noFill/>
            </a:ln>
          </p:spPr>
          <p:txBody>
            <a:bodyPr spcFirstLastPara="1" wrap="square" lIns="91425" tIns="91425" rIns="91425" bIns="91425" anchor="ctr" anchorCtr="0">
              <a:noAutofit/>
            </a:bodyPr>
            <a:lstStyle/>
            <a:p>
              <a:endParaRPr/>
            </a:p>
          </p:txBody>
        </p:sp>
        <p:sp>
          <p:nvSpPr>
            <p:cNvPr id="68" name="Google Shape;409;p23"/>
            <p:cNvSpPr/>
            <p:nvPr/>
          </p:nvSpPr>
          <p:spPr>
            <a:xfrm>
              <a:off x="3197125" y="2321600"/>
              <a:ext cx="1097075" cy="70150"/>
            </a:xfrm>
            <a:custGeom>
              <a:avLst/>
              <a:gdLst/>
              <a:ahLst/>
              <a:cxnLst/>
              <a:rect l="l" t="t" r="r" b="b"/>
              <a:pathLst>
                <a:path w="43883" h="2806" extrusionOk="0">
                  <a:moveTo>
                    <a:pt x="14" y="1"/>
                  </a:moveTo>
                  <a:cubicBezTo>
                    <a:pt x="7" y="1"/>
                    <a:pt x="1" y="7"/>
                    <a:pt x="1" y="14"/>
                  </a:cubicBezTo>
                  <a:lnTo>
                    <a:pt x="1" y="2806"/>
                  </a:lnTo>
                  <a:lnTo>
                    <a:pt x="43882" y="2806"/>
                  </a:lnTo>
                  <a:lnTo>
                    <a:pt x="43882" y="14"/>
                  </a:lnTo>
                  <a:cubicBezTo>
                    <a:pt x="43882" y="7"/>
                    <a:pt x="43877" y="1"/>
                    <a:pt x="43870" y="1"/>
                  </a:cubicBezTo>
                  <a:close/>
                </a:path>
              </a:pathLst>
            </a:custGeom>
            <a:solidFill>
              <a:srgbClr val="F5C8A8"/>
            </a:solidFill>
            <a:ln>
              <a:noFill/>
            </a:ln>
          </p:spPr>
          <p:txBody>
            <a:bodyPr spcFirstLastPara="1" wrap="square" lIns="91425" tIns="91425" rIns="91425" bIns="91425" anchor="ctr" anchorCtr="0">
              <a:noAutofit/>
            </a:bodyPr>
            <a:lstStyle/>
            <a:p>
              <a:endParaRPr/>
            </a:p>
          </p:txBody>
        </p:sp>
        <p:sp>
          <p:nvSpPr>
            <p:cNvPr id="69" name="Google Shape;410;p23"/>
            <p:cNvSpPr/>
            <p:nvPr/>
          </p:nvSpPr>
          <p:spPr>
            <a:xfrm>
              <a:off x="2478075" y="2016050"/>
              <a:ext cx="299825" cy="373300"/>
            </a:xfrm>
            <a:custGeom>
              <a:avLst/>
              <a:gdLst/>
              <a:ahLst/>
              <a:cxnLst/>
              <a:rect l="l" t="t" r="r" b="b"/>
              <a:pathLst>
                <a:path w="11993" h="14932" extrusionOk="0">
                  <a:moveTo>
                    <a:pt x="909" y="1"/>
                  </a:moveTo>
                  <a:cubicBezTo>
                    <a:pt x="403" y="1"/>
                    <a:pt x="1" y="428"/>
                    <a:pt x="33" y="934"/>
                  </a:cubicBezTo>
                  <a:lnTo>
                    <a:pt x="833" y="14105"/>
                  </a:lnTo>
                  <a:cubicBezTo>
                    <a:pt x="861" y="14570"/>
                    <a:pt x="1245" y="14932"/>
                    <a:pt x="1710" y="14932"/>
                  </a:cubicBezTo>
                  <a:lnTo>
                    <a:pt x="10283" y="14932"/>
                  </a:lnTo>
                  <a:cubicBezTo>
                    <a:pt x="10749" y="14932"/>
                    <a:pt x="11133" y="14570"/>
                    <a:pt x="11161" y="14105"/>
                  </a:cubicBezTo>
                  <a:lnTo>
                    <a:pt x="11962" y="934"/>
                  </a:lnTo>
                  <a:cubicBezTo>
                    <a:pt x="11992" y="427"/>
                    <a:pt x="11590" y="1"/>
                    <a:pt x="11084" y="1"/>
                  </a:cubicBezTo>
                  <a:close/>
                </a:path>
              </a:pathLst>
            </a:custGeom>
            <a:solidFill>
              <a:srgbClr val="FD8860"/>
            </a:solidFill>
            <a:ln>
              <a:noFill/>
            </a:ln>
          </p:spPr>
          <p:txBody>
            <a:bodyPr spcFirstLastPara="1" wrap="square" lIns="91425" tIns="91425" rIns="91425" bIns="91425" anchor="ctr" anchorCtr="0">
              <a:noAutofit/>
            </a:bodyPr>
            <a:lstStyle/>
            <a:p>
              <a:endParaRPr/>
            </a:p>
          </p:txBody>
        </p:sp>
        <p:sp>
          <p:nvSpPr>
            <p:cNvPr id="70" name="Google Shape;411;p23"/>
            <p:cNvSpPr/>
            <p:nvPr/>
          </p:nvSpPr>
          <p:spPr>
            <a:xfrm>
              <a:off x="2352075" y="2067650"/>
              <a:ext cx="187600" cy="272125"/>
            </a:xfrm>
            <a:custGeom>
              <a:avLst/>
              <a:gdLst/>
              <a:ahLst/>
              <a:cxnLst/>
              <a:rect l="l" t="t" r="r" b="b"/>
              <a:pathLst>
                <a:path w="7504" h="10885" extrusionOk="0">
                  <a:moveTo>
                    <a:pt x="3350" y="0"/>
                  </a:moveTo>
                  <a:cubicBezTo>
                    <a:pt x="3200" y="0"/>
                    <a:pt x="3050" y="12"/>
                    <a:pt x="2898" y="36"/>
                  </a:cubicBezTo>
                  <a:cubicBezTo>
                    <a:pt x="2197" y="147"/>
                    <a:pt x="1215" y="593"/>
                    <a:pt x="512" y="2084"/>
                  </a:cubicBezTo>
                  <a:cubicBezTo>
                    <a:pt x="1" y="3167"/>
                    <a:pt x="10" y="4362"/>
                    <a:pt x="541" y="5540"/>
                  </a:cubicBezTo>
                  <a:cubicBezTo>
                    <a:pt x="1796" y="8328"/>
                    <a:pt x="5702" y="10493"/>
                    <a:pt x="7044" y="10884"/>
                  </a:cubicBezTo>
                  <a:lnTo>
                    <a:pt x="7504" y="9308"/>
                  </a:lnTo>
                  <a:cubicBezTo>
                    <a:pt x="6312" y="8961"/>
                    <a:pt x="3012" y="7030"/>
                    <a:pt x="2039" y="4866"/>
                  </a:cubicBezTo>
                  <a:cubicBezTo>
                    <a:pt x="1701" y="4119"/>
                    <a:pt x="1688" y="3438"/>
                    <a:pt x="1996" y="2785"/>
                  </a:cubicBezTo>
                  <a:cubicBezTo>
                    <a:pt x="2476" y="1768"/>
                    <a:pt x="2986" y="1685"/>
                    <a:pt x="3154" y="1658"/>
                  </a:cubicBezTo>
                  <a:cubicBezTo>
                    <a:pt x="3215" y="1648"/>
                    <a:pt x="3278" y="1644"/>
                    <a:pt x="3342" y="1644"/>
                  </a:cubicBezTo>
                  <a:cubicBezTo>
                    <a:pt x="4273" y="1644"/>
                    <a:pt x="5436" y="2627"/>
                    <a:pt x="5789" y="2999"/>
                  </a:cubicBezTo>
                  <a:lnTo>
                    <a:pt x="6982" y="1870"/>
                  </a:lnTo>
                  <a:cubicBezTo>
                    <a:pt x="6789" y="1667"/>
                    <a:pt x="5166" y="0"/>
                    <a:pt x="3350" y="0"/>
                  </a:cubicBezTo>
                  <a:close/>
                </a:path>
              </a:pathLst>
            </a:custGeom>
            <a:solidFill>
              <a:srgbClr val="FD8860"/>
            </a:solidFill>
            <a:ln>
              <a:noFill/>
            </a:ln>
          </p:spPr>
          <p:txBody>
            <a:bodyPr spcFirstLastPara="1" wrap="square" lIns="91425" tIns="91425" rIns="91425" bIns="91425" anchor="ctr" anchorCtr="0">
              <a:noAutofit/>
            </a:bodyPr>
            <a:lstStyle/>
            <a:p>
              <a:endParaRPr/>
            </a:p>
          </p:txBody>
        </p:sp>
      </p:grpSp>
      <p:sp>
        <p:nvSpPr>
          <p:cNvPr id="71" name="Google Shape;309;p22">
            <a:extLst>
              <a:ext uri="{FF2B5EF4-FFF2-40B4-BE49-F238E27FC236}">
                <a16:creationId xmlns:a16="http://schemas.microsoft.com/office/drawing/2014/main" xmlns="" id="{9A7B8E46-B8E1-204E-8B36-723F34844808}"/>
              </a:ext>
            </a:extLst>
          </p:cNvPr>
          <p:cNvSpPr txBox="1">
            <a:spLocks/>
          </p:cNvSpPr>
          <p:nvPr/>
        </p:nvSpPr>
        <p:spPr>
          <a:xfrm>
            <a:off x="1149289" y="2684740"/>
            <a:ext cx="4715658" cy="79260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vi-VN"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Em</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cần</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làm</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gì</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để</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góp</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phần</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cải</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tiến</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đất</a:t>
            </a:r>
            <a:r>
              <a:rPr lang="en-US" dirty="0">
                <a:solidFill>
                  <a:schemeClr val="bg1"/>
                </a:solidFill>
                <a:latin typeface="Arial" panose="020B0604020202020204" pitchFamily="34" charset="0"/>
                <a:ea typeface="Roboto Light" panose="020B0604020202020204" charset="0"/>
                <a:cs typeface="Arial" panose="020B0604020202020204" pitchFamily="34" charset="0"/>
              </a:rPr>
              <a:t> </a:t>
            </a:r>
            <a:r>
              <a:rPr lang="en-US" dirty="0" err="1">
                <a:solidFill>
                  <a:schemeClr val="bg1"/>
                </a:solidFill>
                <a:latin typeface="Arial" panose="020B0604020202020204" pitchFamily="34" charset="0"/>
                <a:ea typeface="Roboto Light" panose="020B0604020202020204" charset="0"/>
                <a:cs typeface="Arial" panose="020B0604020202020204" pitchFamily="34" charset="0"/>
              </a:rPr>
              <a:t>nước</a:t>
            </a:r>
            <a:endParaRPr lang="en-US" dirty="0">
              <a:solidFill>
                <a:schemeClr val="bg1"/>
              </a:solidFill>
              <a:latin typeface="Arial" panose="020B0604020202020204" pitchFamily="34" charset="0"/>
              <a:ea typeface="Roboto Light" panose="020B0604020202020204" charset="0"/>
              <a:cs typeface="Arial" panose="020B0604020202020204" pitchFamily="34" charset="0"/>
            </a:endParaRPr>
          </a:p>
        </p:txBody>
      </p:sp>
      <p:sp>
        <p:nvSpPr>
          <p:cNvPr id="73" name="Google Shape;340;p23"/>
          <p:cNvSpPr/>
          <p:nvPr/>
        </p:nvSpPr>
        <p:spPr>
          <a:xfrm>
            <a:off x="5499333" y="5487828"/>
            <a:ext cx="4716300" cy="262200"/>
          </a:xfrm>
          <a:prstGeom prst="ellipse">
            <a:avLst/>
          </a:prstGeom>
          <a:solidFill>
            <a:srgbClr val="E4CEC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80351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a:xfrm>
            <a:off x="1492624" y="537882"/>
            <a:ext cx="9480176" cy="4317045"/>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oogle Shape;253;p21"/>
          <p:cNvGrpSpPr/>
          <p:nvPr/>
        </p:nvGrpSpPr>
        <p:grpSpPr>
          <a:xfrm>
            <a:off x="9165857" y="4757170"/>
            <a:ext cx="1302190" cy="896743"/>
            <a:chOff x="7605998" y="3886472"/>
            <a:chExt cx="1302190" cy="896743"/>
          </a:xfrm>
        </p:grpSpPr>
        <p:sp>
          <p:nvSpPr>
            <p:cNvPr id="3" name="Google Shape;254;p21"/>
            <p:cNvSpPr/>
            <p:nvPr/>
          </p:nvSpPr>
          <p:spPr>
            <a:xfrm>
              <a:off x="7751571" y="4471035"/>
              <a:ext cx="1156617" cy="312180"/>
            </a:xfrm>
            <a:custGeom>
              <a:avLst/>
              <a:gdLst/>
              <a:ahLst/>
              <a:cxnLst/>
              <a:rect l="l" t="t" r="r" b="b"/>
              <a:pathLst>
                <a:path w="23923" h="6457" extrusionOk="0">
                  <a:moveTo>
                    <a:pt x="1" y="0"/>
                  </a:moveTo>
                  <a:lnTo>
                    <a:pt x="620" y="6456"/>
                  </a:lnTo>
                  <a:lnTo>
                    <a:pt x="23923" y="5757"/>
                  </a:lnTo>
                  <a:lnTo>
                    <a:pt x="22803" y="42"/>
                  </a:lnTo>
                  <a:lnTo>
                    <a:pt x="1" y="0"/>
                  </a:ln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4" name="Google Shape;255;p21"/>
            <p:cNvSpPr/>
            <p:nvPr/>
          </p:nvSpPr>
          <p:spPr>
            <a:xfrm>
              <a:off x="8003459" y="4592773"/>
              <a:ext cx="689822" cy="57969"/>
            </a:xfrm>
            <a:custGeom>
              <a:avLst/>
              <a:gdLst/>
              <a:ahLst/>
              <a:cxnLst/>
              <a:rect l="l" t="t" r="r" b="b"/>
              <a:pathLst>
                <a:path w="14268" h="1199" extrusionOk="0">
                  <a:moveTo>
                    <a:pt x="3" y="1"/>
                  </a:moveTo>
                  <a:lnTo>
                    <a:pt x="1" y="1170"/>
                  </a:lnTo>
                  <a:lnTo>
                    <a:pt x="14265" y="1198"/>
                  </a:lnTo>
                  <a:lnTo>
                    <a:pt x="14267" y="29"/>
                  </a:lnTo>
                  <a:lnTo>
                    <a:pt x="3" y="1"/>
                  </a:lnTo>
                  <a:close/>
                </a:path>
              </a:pathLst>
            </a:custGeom>
            <a:solidFill>
              <a:srgbClr val="FD8860"/>
            </a:solidFill>
            <a:ln>
              <a:noFill/>
            </a:ln>
          </p:spPr>
          <p:txBody>
            <a:bodyPr spcFirstLastPara="1" wrap="square" lIns="91425" tIns="91425" rIns="91425" bIns="91425" anchor="ctr" anchorCtr="0">
              <a:noAutofit/>
            </a:bodyPr>
            <a:lstStyle/>
            <a:p>
              <a:endParaRPr/>
            </a:p>
          </p:txBody>
        </p:sp>
        <p:sp>
          <p:nvSpPr>
            <p:cNvPr id="5" name="Google Shape;256;p21"/>
            <p:cNvSpPr/>
            <p:nvPr/>
          </p:nvSpPr>
          <p:spPr>
            <a:xfrm>
              <a:off x="7606627" y="4182355"/>
              <a:ext cx="1153620" cy="312422"/>
            </a:xfrm>
            <a:custGeom>
              <a:avLst/>
              <a:gdLst/>
              <a:ahLst/>
              <a:cxnLst/>
              <a:rect l="l" t="t" r="r" b="b"/>
              <a:pathLst>
                <a:path w="23861" h="6462" extrusionOk="0">
                  <a:moveTo>
                    <a:pt x="1" y="1"/>
                  </a:moveTo>
                  <a:lnTo>
                    <a:pt x="553" y="6462"/>
                  </a:lnTo>
                  <a:lnTo>
                    <a:pt x="23861" y="6010"/>
                  </a:lnTo>
                  <a:lnTo>
                    <a:pt x="22800" y="284"/>
                  </a:lnTo>
                  <a:lnTo>
                    <a:pt x="1" y="1"/>
                  </a:ln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6" name="Google Shape;257;p21"/>
            <p:cNvSpPr/>
            <p:nvPr/>
          </p:nvSpPr>
          <p:spPr>
            <a:xfrm>
              <a:off x="7605998" y="4219147"/>
              <a:ext cx="1147286" cy="254936"/>
            </a:xfrm>
            <a:custGeom>
              <a:avLst/>
              <a:gdLst/>
              <a:ahLst/>
              <a:cxnLst/>
              <a:rect l="l" t="t" r="r" b="b"/>
              <a:pathLst>
                <a:path w="23730" h="5273" extrusionOk="0">
                  <a:moveTo>
                    <a:pt x="22904" y="1"/>
                  </a:moveTo>
                  <a:lnTo>
                    <a:pt x="3" y="153"/>
                  </a:lnTo>
                  <a:lnTo>
                    <a:pt x="1" y="445"/>
                  </a:lnTo>
                  <a:cubicBezTo>
                    <a:pt x="1" y="378"/>
                    <a:pt x="5" y="347"/>
                    <a:pt x="11" y="347"/>
                  </a:cubicBezTo>
                  <a:cubicBezTo>
                    <a:pt x="84" y="347"/>
                    <a:pt x="530" y="5272"/>
                    <a:pt x="530" y="5272"/>
                  </a:cubicBezTo>
                  <a:lnTo>
                    <a:pt x="23729" y="4452"/>
                  </a:lnTo>
                  <a:lnTo>
                    <a:pt x="22904" y="1"/>
                  </a:lnTo>
                  <a:close/>
                </a:path>
              </a:pathLst>
            </a:custGeom>
            <a:solidFill>
              <a:srgbClr val="E8E8E8"/>
            </a:solidFill>
            <a:ln>
              <a:noFill/>
            </a:ln>
          </p:spPr>
          <p:txBody>
            <a:bodyPr spcFirstLastPara="1" wrap="square" lIns="91425" tIns="91425" rIns="91425" bIns="91425" anchor="ctr" anchorCtr="0">
              <a:noAutofit/>
            </a:bodyPr>
            <a:lstStyle/>
            <a:p>
              <a:endParaRPr/>
            </a:p>
          </p:txBody>
        </p:sp>
        <p:sp>
          <p:nvSpPr>
            <p:cNvPr id="7" name="Google Shape;258;p21"/>
            <p:cNvSpPr/>
            <p:nvPr/>
          </p:nvSpPr>
          <p:spPr>
            <a:xfrm>
              <a:off x="7662371" y="4367959"/>
              <a:ext cx="1048222" cy="32876"/>
            </a:xfrm>
            <a:custGeom>
              <a:avLst/>
              <a:gdLst/>
              <a:ahLst/>
              <a:cxnLst/>
              <a:rect l="l" t="t" r="r" b="b"/>
              <a:pathLst>
                <a:path w="21681" h="680" extrusionOk="0">
                  <a:moveTo>
                    <a:pt x="333" y="0"/>
                  </a:moveTo>
                  <a:cubicBezTo>
                    <a:pt x="116" y="0"/>
                    <a:pt x="1" y="5"/>
                    <a:pt x="1" y="17"/>
                  </a:cubicBezTo>
                  <a:cubicBezTo>
                    <a:pt x="1" y="35"/>
                    <a:pt x="305" y="63"/>
                    <a:pt x="850" y="107"/>
                  </a:cubicBezTo>
                  <a:cubicBezTo>
                    <a:pt x="1397" y="148"/>
                    <a:pt x="2192" y="197"/>
                    <a:pt x="3170" y="251"/>
                  </a:cubicBezTo>
                  <a:cubicBezTo>
                    <a:pt x="5131" y="357"/>
                    <a:pt x="7840" y="476"/>
                    <a:pt x="10833" y="558"/>
                  </a:cubicBezTo>
                  <a:cubicBezTo>
                    <a:pt x="13829" y="641"/>
                    <a:pt x="16538" y="677"/>
                    <a:pt x="18502" y="680"/>
                  </a:cubicBezTo>
                  <a:cubicBezTo>
                    <a:pt x="19482" y="680"/>
                    <a:pt x="20277" y="675"/>
                    <a:pt x="20827" y="664"/>
                  </a:cubicBezTo>
                  <a:cubicBezTo>
                    <a:pt x="21376" y="654"/>
                    <a:pt x="21678" y="638"/>
                    <a:pt x="21678" y="620"/>
                  </a:cubicBezTo>
                  <a:cubicBezTo>
                    <a:pt x="21681" y="605"/>
                    <a:pt x="21374" y="582"/>
                    <a:pt x="20827" y="564"/>
                  </a:cubicBezTo>
                  <a:cubicBezTo>
                    <a:pt x="20277" y="546"/>
                    <a:pt x="19485" y="522"/>
                    <a:pt x="18504" y="499"/>
                  </a:cubicBezTo>
                  <a:lnTo>
                    <a:pt x="10841" y="306"/>
                  </a:lnTo>
                  <a:lnTo>
                    <a:pt x="3177" y="71"/>
                  </a:lnTo>
                  <a:cubicBezTo>
                    <a:pt x="2197" y="40"/>
                    <a:pt x="1405" y="17"/>
                    <a:pt x="855" y="6"/>
                  </a:cubicBezTo>
                  <a:cubicBezTo>
                    <a:pt x="643" y="2"/>
                    <a:pt x="468" y="0"/>
                    <a:pt x="333" y="0"/>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8" name="Google Shape;259;p21"/>
            <p:cNvSpPr/>
            <p:nvPr/>
          </p:nvSpPr>
          <p:spPr>
            <a:xfrm>
              <a:off x="7658020" y="4303416"/>
              <a:ext cx="1018392" cy="29637"/>
            </a:xfrm>
            <a:custGeom>
              <a:avLst/>
              <a:gdLst/>
              <a:ahLst/>
              <a:cxnLst/>
              <a:rect l="l" t="t" r="r" b="b"/>
              <a:pathLst>
                <a:path w="21064" h="613" extrusionOk="0">
                  <a:moveTo>
                    <a:pt x="13177" y="1"/>
                  </a:moveTo>
                  <a:cubicBezTo>
                    <a:pt x="12331" y="1"/>
                    <a:pt x="11443" y="7"/>
                    <a:pt x="10528" y="23"/>
                  </a:cubicBezTo>
                  <a:cubicBezTo>
                    <a:pt x="7615" y="72"/>
                    <a:pt x="4981" y="196"/>
                    <a:pt x="3079" y="322"/>
                  </a:cubicBezTo>
                  <a:cubicBezTo>
                    <a:pt x="2127" y="387"/>
                    <a:pt x="1358" y="448"/>
                    <a:pt x="826" y="497"/>
                  </a:cubicBezTo>
                  <a:cubicBezTo>
                    <a:pt x="295" y="546"/>
                    <a:pt x="1" y="585"/>
                    <a:pt x="3" y="601"/>
                  </a:cubicBezTo>
                  <a:cubicBezTo>
                    <a:pt x="4" y="609"/>
                    <a:pt x="65" y="613"/>
                    <a:pt x="179" y="613"/>
                  </a:cubicBezTo>
                  <a:cubicBezTo>
                    <a:pt x="319" y="613"/>
                    <a:pt x="539" y="607"/>
                    <a:pt x="832" y="596"/>
                  </a:cubicBezTo>
                  <a:lnTo>
                    <a:pt x="3089" y="503"/>
                  </a:lnTo>
                  <a:cubicBezTo>
                    <a:pt x="4994" y="423"/>
                    <a:pt x="7626" y="325"/>
                    <a:pt x="10531" y="278"/>
                  </a:cubicBezTo>
                  <a:cubicBezTo>
                    <a:pt x="12100" y="252"/>
                    <a:pt x="13589" y="243"/>
                    <a:pt x="14927" y="243"/>
                  </a:cubicBezTo>
                  <a:cubicBezTo>
                    <a:pt x="16069" y="243"/>
                    <a:pt x="17100" y="249"/>
                    <a:pt x="17978" y="257"/>
                  </a:cubicBezTo>
                  <a:lnTo>
                    <a:pt x="20236" y="276"/>
                  </a:lnTo>
                  <a:cubicBezTo>
                    <a:pt x="20320" y="276"/>
                    <a:pt x="20398" y="276"/>
                    <a:pt x="20470" y="276"/>
                  </a:cubicBezTo>
                  <a:cubicBezTo>
                    <a:pt x="20854" y="276"/>
                    <a:pt x="21064" y="270"/>
                    <a:pt x="21064" y="255"/>
                  </a:cubicBezTo>
                  <a:cubicBezTo>
                    <a:pt x="21064" y="237"/>
                    <a:pt x="20772" y="211"/>
                    <a:pt x="20238" y="178"/>
                  </a:cubicBezTo>
                  <a:cubicBezTo>
                    <a:pt x="19704" y="144"/>
                    <a:pt x="18935" y="110"/>
                    <a:pt x="17980" y="77"/>
                  </a:cubicBezTo>
                  <a:cubicBezTo>
                    <a:pt x="16674" y="33"/>
                    <a:pt x="15024" y="1"/>
                    <a:pt x="13177" y="1"/>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9" name="Google Shape;260;p21"/>
            <p:cNvSpPr/>
            <p:nvPr/>
          </p:nvSpPr>
          <p:spPr>
            <a:xfrm>
              <a:off x="7658551" y="4254296"/>
              <a:ext cx="1038214" cy="44093"/>
            </a:xfrm>
            <a:custGeom>
              <a:avLst/>
              <a:gdLst/>
              <a:ahLst/>
              <a:cxnLst/>
              <a:rect l="l" t="t" r="r" b="b"/>
              <a:pathLst>
                <a:path w="21474" h="912" extrusionOk="0">
                  <a:moveTo>
                    <a:pt x="8327" y="0"/>
                  </a:moveTo>
                  <a:cubicBezTo>
                    <a:pt x="7716" y="0"/>
                    <a:pt x="7125" y="5"/>
                    <a:pt x="6559" y="14"/>
                  </a:cubicBezTo>
                  <a:cubicBezTo>
                    <a:pt x="5917" y="30"/>
                    <a:pt x="5305" y="40"/>
                    <a:pt x="4732" y="66"/>
                  </a:cubicBezTo>
                  <a:cubicBezTo>
                    <a:pt x="4159" y="84"/>
                    <a:pt x="3628" y="112"/>
                    <a:pt x="3140" y="136"/>
                  </a:cubicBezTo>
                  <a:cubicBezTo>
                    <a:pt x="2655" y="159"/>
                    <a:pt x="2216" y="192"/>
                    <a:pt x="1829" y="218"/>
                  </a:cubicBezTo>
                  <a:cubicBezTo>
                    <a:pt x="1445" y="244"/>
                    <a:pt x="1112" y="272"/>
                    <a:pt x="841" y="298"/>
                  </a:cubicBezTo>
                  <a:cubicBezTo>
                    <a:pt x="299" y="347"/>
                    <a:pt x="0" y="383"/>
                    <a:pt x="3" y="401"/>
                  </a:cubicBezTo>
                  <a:cubicBezTo>
                    <a:pt x="3" y="408"/>
                    <a:pt x="62" y="412"/>
                    <a:pt x="175" y="412"/>
                  </a:cubicBezTo>
                  <a:cubicBezTo>
                    <a:pt x="317" y="412"/>
                    <a:pt x="545" y="406"/>
                    <a:pt x="849" y="396"/>
                  </a:cubicBezTo>
                  <a:lnTo>
                    <a:pt x="1840" y="360"/>
                  </a:lnTo>
                  <a:cubicBezTo>
                    <a:pt x="2224" y="350"/>
                    <a:pt x="2665" y="332"/>
                    <a:pt x="3151" y="316"/>
                  </a:cubicBezTo>
                  <a:cubicBezTo>
                    <a:pt x="3636" y="301"/>
                    <a:pt x="4167" y="285"/>
                    <a:pt x="4740" y="275"/>
                  </a:cubicBezTo>
                  <a:cubicBezTo>
                    <a:pt x="5310" y="262"/>
                    <a:pt x="5922" y="257"/>
                    <a:pt x="6564" y="249"/>
                  </a:cubicBezTo>
                  <a:cubicBezTo>
                    <a:pt x="6892" y="247"/>
                    <a:pt x="7227" y="246"/>
                    <a:pt x="7570" y="246"/>
                  </a:cubicBezTo>
                  <a:cubicBezTo>
                    <a:pt x="8574" y="246"/>
                    <a:pt x="9640" y="256"/>
                    <a:pt x="10744" y="283"/>
                  </a:cubicBezTo>
                  <a:cubicBezTo>
                    <a:pt x="12228" y="316"/>
                    <a:pt x="13640" y="378"/>
                    <a:pt x="14922" y="445"/>
                  </a:cubicBezTo>
                  <a:cubicBezTo>
                    <a:pt x="15564" y="484"/>
                    <a:pt x="16173" y="517"/>
                    <a:pt x="16744" y="559"/>
                  </a:cubicBezTo>
                  <a:cubicBezTo>
                    <a:pt x="17314" y="595"/>
                    <a:pt x="17843" y="639"/>
                    <a:pt x="18328" y="672"/>
                  </a:cubicBezTo>
                  <a:cubicBezTo>
                    <a:pt x="18813" y="708"/>
                    <a:pt x="19252" y="747"/>
                    <a:pt x="19636" y="778"/>
                  </a:cubicBezTo>
                  <a:lnTo>
                    <a:pt x="20624" y="861"/>
                  </a:lnTo>
                  <a:cubicBezTo>
                    <a:pt x="21026" y="893"/>
                    <a:pt x="21295" y="911"/>
                    <a:pt x="21409" y="911"/>
                  </a:cubicBezTo>
                  <a:cubicBezTo>
                    <a:pt x="21449" y="911"/>
                    <a:pt x="21470" y="909"/>
                    <a:pt x="21471" y="905"/>
                  </a:cubicBezTo>
                  <a:cubicBezTo>
                    <a:pt x="21473" y="889"/>
                    <a:pt x="21174" y="837"/>
                    <a:pt x="20635" y="763"/>
                  </a:cubicBezTo>
                  <a:cubicBezTo>
                    <a:pt x="20364" y="724"/>
                    <a:pt x="20034" y="680"/>
                    <a:pt x="19649" y="636"/>
                  </a:cubicBezTo>
                  <a:cubicBezTo>
                    <a:pt x="19265" y="592"/>
                    <a:pt x="18829" y="543"/>
                    <a:pt x="18343" y="494"/>
                  </a:cubicBezTo>
                  <a:cubicBezTo>
                    <a:pt x="17858" y="445"/>
                    <a:pt x="17329" y="394"/>
                    <a:pt x="16757" y="347"/>
                  </a:cubicBezTo>
                  <a:cubicBezTo>
                    <a:pt x="16186" y="298"/>
                    <a:pt x="15577" y="257"/>
                    <a:pt x="14935" y="210"/>
                  </a:cubicBezTo>
                  <a:cubicBezTo>
                    <a:pt x="13650" y="130"/>
                    <a:pt x="12236" y="61"/>
                    <a:pt x="10750" y="27"/>
                  </a:cubicBezTo>
                  <a:cubicBezTo>
                    <a:pt x="9917" y="8"/>
                    <a:pt x="9106" y="0"/>
                    <a:pt x="8327" y="0"/>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10" name="Google Shape;261;p21"/>
            <p:cNvSpPr/>
            <p:nvPr/>
          </p:nvSpPr>
          <p:spPr>
            <a:xfrm>
              <a:off x="7625240" y="3886472"/>
              <a:ext cx="1147721" cy="312760"/>
            </a:xfrm>
            <a:custGeom>
              <a:avLst/>
              <a:gdLst/>
              <a:ahLst/>
              <a:cxnLst/>
              <a:rect l="l" t="t" r="r" b="b"/>
              <a:pathLst>
                <a:path w="23739" h="6469" extrusionOk="0">
                  <a:moveTo>
                    <a:pt x="0" y="0"/>
                  </a:moveTo>
                  <a:lnTo>
                    <a:pt x="426" y="6469"/>
                  </a:lnTo>
                  <a:lnTo>
                    <a:pt x="23739" y="6464"/>
                  </a:lnTo>
                  <a:lnTo>
                    <a:pt x="22789" y="720"/>
                  </a:lnTo>
                  <a:lnTo>
                    <a:pt x="0" y="0"/>
                  </a:ln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11" name="Google Shape;262;p21"/>
            <p:cNvSpPr/>
            <p:nvPr/>
          </p:nvSpPr>
          <p:spPr>
            <a:xfrm>
              <a:off x="7623355" y="3930467"/>
              <a:ext cx="1143273" cy="248071"/>
            </a:xfrm>
            <a:custGeom>
              <a:avLst/>
              <a:gdLst/>
              <a:ahLst/>
              <a:cxnLst/>
              <a:rect l="l" t="t" r="r" b="b"/>
              <a:pathLst>
                <a:path w="23647" h="5131" extrusionOk="0">
                  <a:moveTo>
                    <a:pt x="1" y="276"/>
                  </a:moveTo>
                  <a:cubicBezTo>
                    <a:pt x="1" y="281"/>
                    <a:pt x="1" y="287"/>
                    <a:pt x="0" y="292"/>
                  </a:cubicBezTo>
                  <a:lnTo>
                    <a:pt x="1" y="276"/>
                  </a:lnTo>
                  <a:close/>
                  <a:moveTo>
                    <a:pt x="11" y="1"/>
                  </a:moveTo>
                  <a:lnTo>
                    <a:pt x="1" y="276"/>
                  </a:lnTo>
                  <a:lnTo>
                    <a:pt x="1" y="276"/>
                  </a:lnTo>
                  <a:cubicBezTo>
                    <a:pt x="3" y="221"/>
                    <a:pt x="7" y="195"/>
                    <a:pt x="12" y="195"/>
                  </a:cubicBezTo>
                  <a:cubicBezTo>
                    <a:pt x="86" y="195"/>
                    <a:pt x="436" y="5131"/>
                    <a:pt x="436" y="5131"/>
                  </a:cubicBezTo>
                  <a:lnTo>
                    <a:pt x="23646" y="4754"/>
                  </a:lnTo>
                  <a:lnTo>
                    <a:pt x="22908" y="287"/>
                  </a:lnTo>
                  <a:lnTo>
                    <a:pt x="11" y="1"/>
                  </a:lnTo>
                  <a:close/>
                </a:path>
              </a:pathLst>
            </a:custGeom>
            <a:solidFill>
              <a:srgbClr val="E8E8E8"/>
            </a:solidFill>
            <a:ln>
              <a:noFill/>
            </a:ln>
          </p:spPr>
          <p:txBody>
            <a:bodyPr spcFirstLastPara="1" wrap="square" lIns="91425" tIns="91425" rIns="91425" bIns="91425" anchor="ctr" anchorCtr="0">
              <a:noAutofit/>
            </a:bodyPr>
            <a:lstStyle/>
            <a:p>
              <a:endParaRPr/>
            </a:p>
          </p:txBody>
        </p:sp>
        <p:sp>
          <p:nvSpPr>
            <p:cNvPr id="12" name="Google Shape;263;p21"/>
            <p:cNvSpPr/>
            <p:nvPr/>
          </p:nvSpPr>
          <p:spPr>
            <a:xfrm>
              <a:off x="7677262" y="4073188"/>
              <a:ext cx="1047545" cy="51200"/>
            </a:xfrm>
            <a:custGeom>
              <a:avLst/>
              <a:gdLst/>
              <a:ahLst/>
              <a:cxnLst/>
              <a:rect l="l" t="t" r="r" b="b"/>
              <a:pathLst>
                <a:path w="21667" h="1059" extrusionOk="0">
                  <a:moveTo>
                    <a:pt x="158" y="0"/>
                  </a:moveTo>
                  <a:cubicBezTo>
                    <a:pt x="56" y="0"/>
                    <a:pt x="3" y="4"/>
                    <a:pt x="3" y="11"/>
                  </a:cubicBezTo>
                  <a:cubicBezTo>
                    <a:pt x="0" y="29"/>
                    <a:pt x="302" y="65"/>
                    <a:pt x="849" y="117"/>
                  </a:cubicBezTo>
                  <a:cubicBezTo>
                    <a:pt x="1396" y="171"/>
                    <a:pt x="2186" y="236"/>
                    <a:pt x="3166" y="308"/>
                  </a:cubicBezTo>
                  <a:cubicBezTo>
                    <a:pt x="5122" y="452"/>
                    <a:pt x="7831" y="623"/>
                    <a:pt x="10822" y="762"/>
                  </a:cubicBezTo>
                  <a:cubicBezTo>
                    <a:pt x="13812" y="904"/>
                    <a:pt x="16524" y="989"/>
                    <a:pt x="18485" y="1030"/>
                  </a:cubicBezTo>
                  <a:cubicBezTo>
                    <a:pt x="19469" y="1051"/>
                    <a:pt x="20261" y="1059"/>
                    <a:pt x="20810" y="1059"/>
                  </a:cubicBezTo>
                  <a:cubicBezTo>
                    <a:pt x="21360" y="1059"/>
                    <a:pt x="21664" y="1051"/>
                    <a:pt x="21664" y="1033"/>
                  </a:cubicBezTo>
                  <a:cubicBezTo>
                    <a:pt x="21667" y="1017"/>
                    <a:pt x="21365" y="992"/>
                    <a:pt x="20815" y="961"/>
                  </a:cubicBezTo>
                  <a:cubicBezTo>
                    <a:pt x="20268" y="930"/>
                    <a:pt x="19474" y="894"/>
                    <a:pt x="18493" y="850"/>
                  </a:cubicBezTo>
                  <a:lnTo>
                    <a:pt x="10835" y="509"/>
                  </a:lnTo>
                  <a:lnTo>
                    <a:pt x="3176" y="127"/>
                  </a:lnTo>
                  <a:cubicBezTo>
                    <a:pt x="2196" y="78"/>
                    <a:pt x="1404" y="39"/>
                    <a:pt x="854" y="19"/>
                  </a:cubicBezTo>
                  <a:cubicBezTo>
                    <a:pt x="536" y="7"/>
                    <a:pt x="300" y="0"/>
                    <a:pt x="158" y="0"/>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13" name="Google Shape;264;p21"/>
            <p:cNvSpPr/>
            <p:nvPr/>
          </p:nvSpPr>
          <p:spPr>
            <a:xfrm>
              <a:off x="7673636" y="4019136"/>
              <a:ext cx="1018488" cy="21805"/>
            </a:xfrm>
            <a:custGeom>
              <a:avLst/>
              <a:gdLst/>
              <a:ahLst/>
              <a:cxnLst/>
              <a:rect l="l" t="t" r="r" b="b"/>
              <a:pathLst>
                <a:path w="21066" h="451" extrusionOk="0">
                  <a:moveTo>
                    <a:pt x="10107" y="1"/>
                  </a:moveTo>
                  <a:cubicBezTo>
                    <a:pt x="7364" y="1"/>
                    <a:pt x="4891" y="70"/>
                    <a:pt x="3081" y="156"/>
                  </a:cubicBezTo>
                  <a:cubicBezTo>
                    <a:pt x="2129" y="203"/>
                    <a:pt x="1357" y="249"/>
                    <a:pt x="826" y="288"/>
                  </a:cubicBezTo>
                  <a:cubicBezTo>
                    <a:pt x="294" y="329"/>
                    <a:pt x="0" y="360"/>
                    <a:pt x="3" y="378"/>
                  </a:cubicBezTo>
                  <a:cubicBezTo>
                    <a:pt x="3" y="388"/>
                    <a:pt x="125" y="394"/>
                    <a:pt x="356" y="394"/>
                  </a:cubicBezTo>
                  <a:cubicBezTo>
                    <a:pt x="483" y="394"/>
                    <a:pt x="642" y="392"/>
                    <a:pt x="831" y="389"/>
                  </a:cubicBezTo>
                  <a:lnTo>
                    <a:pt x="3089" y="337"/>
                  </a:lnTo>
                  <a:cubicBezTo>
                    <a:pt x="4852" y="296"/>
                    <a:pt x="7240" y="254"/>
                    <a:pt x="9892" y="254"/>
                  </a:cubicBezTo>
                  <a:cubicBezTo>
                    <a:pt x="10105" y="254"/>
                    <a:pt x="10320" y="254"/>
                    <a:pt x="10536" y="254"/>
                  </a:cubicBezTo>
                  <a:cubicBezTo>
                    <a:pt x="13441" y="265"/>
                    <a:pt x="16073" y="324"/>
                    <a:pt x="17980" y="378"/>
                  </a:cubicBezTo>
                  <a:lnTo>
                    <a:pt x="20238" y="443"/>
                  </a:lnTo>
                  <a:cubicBezTo>
                    <a:pt x="20467" y="448"/>
                    <a:pt x="20653" y="451"/>
                    <a:pt x="20790" y="451"/>
                  </a:cubicBezTo>
                  <a:cubicBezTo>
                    <a:pt x="20970" y="451"/>
                    <a:pt x="21066" y="446"/>
                    <a:pt x="21066" y="438"/>
                  </a:cubicBezTo>
                  <a:cubicBezTo>
                    <a:pt x="21066" y="420"/>
                    <a:pt x="20772" y="386"/>
                    <a:pt x="20240" y="342"/>
                  </a:cubicBezTo>
                  <a:cubicBezTo>
                    <a:pt x="19709" y="298"/>
                    <a:pt x="18937" y="249"/>
                    <a:pt x="17985" y="198"/>
                  </a:cubicBezTo>
                  <a:cubicBezTo>
                    <a:pt x="16081" y="97"/>
                    <a:pt x="13446" y="7"/>
                    <a:pt x="10536" y="2"/>
                  </a:cubicBezTo>
                  <a:cubicBezTo>
                    <a:pt x="10392" y="1"/>
                    <a:pt x="10249" y="1"/>
                    <a:pt x="10107" y="1"/>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14" name="Google Shape;265;p21"/>
            <p:cNvSpPr/>
            <p:nvPr/>
          </p:nvSpPr>
          <p:spPr>
            <a:xfrm>
              <a:off x="7675376" y="3966148"/>
              <a:ext cx="1037344" cy="57098"/>
            </a:xfrm>
            <a:custGeom>
              <a:avLst/>
              <a:gdLst/>
              <a:ahLst/>
              <a:cxnLst/>
              <a:rect l="l" t="t" r="r" b="b"/>
              <a:pathLst>
                <a:path w="21456" h="1181" extrusionOk="0">
                  <a:moveTo>
                    <a:pt x="6565" y="1"/>
                  </a:moveTo>
                  <a:cubicBezTo>
                    <a:pt x="5922" y="1"/>
                    <a:pt x="5308" y="3"/>
                    <a:pt x="4738" y="16"/>
                  </a:cubicBezTo>
                  <a:cubicBezTo>
                    <a:pt x="4165" y="24"/>
                    <a:pt x="3631" y="42"/>
                    <a:pt x="3146" y="55"/>
                  </a:cubicBezTo>
                  <a:cubicBezTo>
                    <a:pt x="2658" y="71"/>
                    <a:pt x="2219" y="94"/>
                    <a:pt x="1832" y="112"/>
                  </a:cubicBezTo>
                  <a:cubicBezTo>
                    <a:pt x="1445" y="130"/>
                    <a:pt x="1112" y="153"/>
                    <a:pt x="842" y="174"/>
                  </a:cubicBezTo>
                  <a:cubicBezTo>
                    <a:pt x="300" y="212"/>
                    <a:pt x="0" y="241"/>
                    <a:pt x="0" y="259"/>
                  </a:cubicBezTo>
                  <a:cubicBezTo>
                    <a:pt x="0" y="271"/>
                    <a:pt x="130" y="276"/>
                    <a:pt x="372" y="276"/>
                  </a:cubicBezTo>
                  <a:cubicBezTo>
                    <a:pt x="500" y="276"/>
                    <a:pt x="659" y="274"/>
                    <a:pt x="847" y="272"/>
                  </a:cubicBezTo>
                  <a:lnTo>
                    <a:pt x="1838" y="254"/>
                  </a:lnTo>
                  <a:cubicBezTo>
                    <a:pt x="2225" y="249"/>
                    <a:pt x="2663" y="241"/>
                    <a:pt x="3148" y="236"/>
                  </a:cubicBezTo>
                  <a:cubicBezTo>
                    <a:pt x="3636" y="231"/>
                    <a:pt x="4168" y="225"/>
                    <a:pt x="4738" y="225"/>
                  </a:cubicBezTo>
                  <a:cubicBezTo>
                    <a:pt x="4816" y="225"/>
                    <a:pt x="4895" y="225"/>
                    <a:pt x="4975" y="225"/>
                  </a:cubicBezTo>
                  <a:cubicBezTo>
                    <a:pt x="5478" y="225"/>
                    <a:pt x="6010" y="231"/>
                    <a:pt x="6565" y="236"/>
                  </a:cubicBezTo>
                  <a:cubicBezTo>
                    <a:pt x="7850" y="251"/>
                    <a:pt x="9261" y="282"/>
                    <a:pt x="10742" y="347"/>
                  </a:cubicBezTo>
                  <a:cubicBezTo>
                    <a:pt x="12226" y="411"/>
                    <a:pt x="13635" y="499"/>
                    <a:pt x="14917" y="592"/>
                  </a:cubicBezTo>
                  <a:cubicBezTo>
                    <a:pt x="15557" y="643"/>
                    <a:pt x="16166" y="687"/>
                    <a:pt x="16734" y="739"/>
                  </a:cubicBezTo>
                  <a:cubicBezTo>
                    <a:pt x="17304" y="788"/>
                    <a:pt x="17833" y="842"/>
                    <a:pt x="18318" y="886"/>
                  </a:cubicBezTo>
                  <a:cubicBezTo>
                    <a:pt x="18803" y="927"/>
                    <a:pt x="19239" y="976"/>
                    <a:pt x="19624" y="1015"/>
                  </a:cubicBezTo>
                  <a:lnTo>
                    <a:pt x="20609" y="1116"/>
                  </a:lnTo>
                  <a:cubicBezTo>
                    <a:pt x="21029" y="1158"/>
                    <a:pt x="21303" y="1181"/>
                    <a:pt x="21407" y="1181"/>
                  </a:cubicBezTo>
                  <a:cubicBezTo>
                    <a:pt x="21437" y="1181"/>
                    <a:pt x="21452" y="1179"/>
                    <a:pt x="21453" y="1175"/>
                  </a:cubicBezTo>
                  <a:cubicBezTo>
                    <a:pt x="21456" y="1157"/>
                    <a:pt x="21159" y="1103"/>
                    <a:pt x="20622" y="1018"/>
                  </a:cubicBezTo>
                  <a:cubicBezTo>
                    <a:pt x="20354" y="974"/>
                    <a:pt x="20024" y="925"/>
                    <a:pt x="19639" y="873"/>
                  </a:cubicBezTo>
                  <a:cubicBezTo>
                    <a:pt x="19257" y="821"/>
                    <a:pt x="18821" y="765"/>
                    <a:pt x="18339" y="705"/>
                  </a:cubicBezTo>
                  <a:cubicBezTo>
                    <a:pt x="17854" y="649"/>
                    <a:pt x="17325" y="587"/>
                    <a:pt x="16754" y="530"/>
                  </a:cubicBezTo>
                  <a:cubicBezTo>
                    <a:pt x="16184" y="468"/>
                    <a:pt x="15575" y="414"/>
                    <a:pt x="14935" y="357"/>
                  </a:cubicBezTo>
                  <a:cubicBezTo>
                    <a:pt x="13653" y="251"/>
                    <a:pt x="12239" y="156"/>
                    <a:pt x="10755" y="94"/>
                  </a:cubicBezTo>
                  <a:cubicBezTo>
                    <a:pt x="9269" y="32"/>
                    <a:pt x="7852" y="3"/>
                    <a:pt x="6565" y="1"/>
                  </a:cubicBezTo>
                  <a:close/>
                </a:path>
              </a:pathLst>
            </a:custGeom>
            <a:solidFill>
              <a:srgbClr val="1E2128"/>
            </a:solidFill>
            <a:ln>
              <a:noFill/>
            </a:ln>
          </p:spPr>
          <p:txBody>
            <a:bodyPr spcFirstLastPara="1" wrap="square" lIns="91425" tIns="91425" rIns="91425" bIns="91425" anchor="ctr" anchorCtr="0">
              <a:noAutofit/>
            </a:bodyPr>
            <a:lstStyle/>
            <a:p>
              <a:endParaRPr/>
            </a:p>
          </p:txBody>
        </p:sp>
      </p:grpSp>
      <p:grpSp>
        <p:nvGrpSpPr>
          <p:cNvPr id="15" name="Google Shape;268;p21"/>
          <p:cNvGrpSpPr/>
          <p:nvPr/>
        </p:nvGrpSpPr>
        <p:grpSpPr>
          <a:xfrm>
            <a:off x="6250484" y="3940897"/>
            <a:ext cx="2038740" cy="1690708"/>
            <a:chOff x="4690625" y="3070200"/>
            <a:chExt cx="2038740" cy="1690708"/>
          </a:xfrm>
        </p:grpSpPr>
        <p:sp>
          <p:nvSpPr>
            <p:cNvPr id="16" name="Google Shape;269;p21"/>
            <p:cNvSpPr/>
            <p:nvPr/>
          </p:nvSpPr>
          <p:spPr>
            <a:xfrm>
              <a:off x="4690625" y="3070200"/>
              <a:ext cx="2038740" cy="1485029"/>
            </a:xfrm>
            <a:custGeom>
              <a:avLst/>
              <a:gdLst/>
              <a:ahLst/>
              <a:cxnLst/>
              <a:rect l="l" t="t" r="r" b="b"/>
              <a:pathLst>
                <a:path w="47512" h="34608" extrusionOk="0">
                  <a:moveTo>
                    <a:pt x="2256" y="0"/>
                  </a:moveTo>
                  <a:cubicBezTo>
                    <a:pt x="1018" y="0"/>
                    <a:pt x="1" y="1006"/>
                    <a:pt x="1" y="2258"/>
                  </a:cubicBezTo>
                  <a:lnTo>
                    <a:pt x="1" y="32352"/>
                  </a:lnTo>
                  <a:cubicBezTo>
                    <a:pt x="1" y="33599"/>
                    <a:pt x="1010" y="34607"/>
                    <a:pt x="2256" y="34607"/>
                  </a:cubicBezTo>
                  <a:lnTo>
                    <a:pt x="42504" y="34607"/>
                  </a:lnTo>
                  <a:cubicBezTo>
                    <a:pt x="43665" y="34607"/>
                    <a:pt x="44638" y="33722"/>
                    <a:pt x="44748" y="32566"/>
                  </a:cubicBezTo>
                  <a:lnTo>
                    <a:pt x="47393" y="4508"/>
                  </a:lnTo>
                  <a:cubicBezTo>
                    <a:pt x="47512" y="3228"/>
                    <a:pt x="46539" y="2106"/>
                    <a:pt x="45254" y="2044"/>
                  </a:cubicBezTo>
                  <a:lnTo>
                    <a:pt x="2362" y="3"/>
                  </a:lnTo>
                  <a:cubicBezTo>
                    <a:pt x="2326" y="1"/>
                    <a:pt x="2291" y="0"/>
                    <a:pt x="2256" y="0"/>
                  </a:cubicBezTo>
                  <a:close/>
                </a:path>
              </a:pathLst>
            </a:custGeom>
            <a:solidFill>
              <a:srgbClr val="CFCFCF"/>
            </a:solidFill>
            <a:ln>
              <a:noFill/>
            </a:ln>
          </p:spPr>
          <p:txBody>
            <a:bodyPr spcFirstLastPara="1" wrap="square" lIns="91425" tIns="91425" rIns="91425" bIns="91425" anchor="ctr" anchorCtr="0">
              <a:noAutofit/>
            </a:bodyPr>
            <a:lstStyle/>
            <a:p>
              <a:endParaRPr/>
            </a:p>
          </p:txBody>
        </p:sp>
        <p:sp>
          <p:nvSpPr>
            <p:cNvPr id="17" name="Google Shape;270;p21"/>
            <p:cNvSpPr/>
            <p:nvPr/>
          </p:nvSpPr>
          <p:spPr>
            <a:xfrm>
              <a:off x="5443630" y="4252897"/>
              <a:ext cx="429186" cy="508011"/>
            </a:xfrm>
            <a:custGeom>
              <a:avLst/>
              <a:gdLst/>
              <a:ahLst/>
              <a:cxnLst/>
              <a:rect l="l" t="t" r="r" b="b"/>
              <a:pathLst>
                <a:path w="10002" h="11839" extrusionOk="0">
                  <a:moveTo>
                    <a:pt x="1902" y="0"/>
                  </a:moveTo>
                  <a:lnTo>
                    <a:pt x="1902" y="0"/>
                  </a:lnTo>
                  <a:cubicBezTo>
                    <a:pt x="3001" y="3432"/>
                    <a:pt x="0" y="11586"/>
                    <a:pt x="0" y="11586"/>
                  </a:cubicBezTo>
                  <a:lnTo>
                    <a:pt x="7919" y="11839"/>
                  </a:lnTo>
                  <a:cubicBezTo>
                    <a:pt x="10002" y="11305"/>
                    <a:pt x="8206" y="596"/>
                    <a:pt x="8206" y="596"/>
                  </a:cubicBezTo>
                  <a:lnTo>
                    <a:pt x="1902" y="0"/>
                  </a:lnTo>
                  <a:close/>
                </a:path>
              </a:pathLst>
            </a:custGeom>
            <a:solidFill>
              <a:srgbClr val="BABABA"/>
            </a:solidFill>
            <a:ln>
              <a:noFill/>
            </a:ln>
          </p:spPr>
          <p:txBody>
            <a:bodyPr spcFirstLastPara="1" wrap="square" lIns="91425" tIns="91425" rIns="91425" bIns="91425" anchor="ctr" anchorCtr="0">
              <a:noAutofit/>
            </a:bodyPr>
            <a:lstStyle/>
            <a:p>
              <a:endParaRPr/>
            </a:p>
          </p:txBody>
        </p:sp>
        <p:sp>
          <p:nvSpPr>
            <p:cNvPr id="18" name="Google Shape;271;p21"/>
            <p:cNvSpPr/>
            <p:nvPr/>
          </p:nvSpPr>
          <p:spPr>
            <a:xfrm>
              <a:off x="5581710" y="3796218"/>
              <a:ext cx="220557" cy="210388"/>
            </a:xfrm>
            <a:custGeom>
              <a:avLst/>
              <a:gdLst/>
              <a:ahLst/>
              <a:cxnLst/>
              <a:rect l="l" t="t" r="r" b="b"/>
              <a:pathLst>
                <a:path w="5140" h="4903" extrusionOk="0">
                  <a:moveTo>
                    <a:pt x="2688" y="1"/>
                  </a:moveTo>
                  <a:cubicBezTo>
                    <a:pt x="2050" y="1"/>
                    <a:pt x="1424" y="250"/>
                    <a:pt x="955" y="719"/>
                  </a:cubicBezTo>
                  <a:cubicBezTo>
                    <a:pt x="0" y="1677"/>
                    <a:pt x="0" y="3227"/>
                    <a:pt x="955" y="4185"/>
                  </a:cubicBezTo>
                  <a:cubicBezTo>
                    <a:pt x="1424" y="4654"/>
                    <a:pt x="2050" y="4903"/>
                    <a:pt x="2688" y="4903"/>
                  </a:cubicBezTo>
                  <a:cubicBezTo>
                    <a:pt x="3003" y="4903"/>
                    <a:pt x="3322" y="4842"/>
                    <a:pt x="3625" y="4716"/>
                  </a:cubicBezTo>
                  <a:cubicBezTo>
                    <a:pt x="4544" y="4337"/>
                    <a:pt x="5140" y="3444"/>
                    <a:pt x="5140" y="2453"/>
                  </a:cubicBezTo>
                  <a:cubicBezTo>
                    <a:pt x="5140" y="1460"/>
                    <a:pt x="4544" y="567"/>
                    <a:pt x="3625" y="188"/>
                  </a:cubicBezTo>
                  <a:cubicBezTo>
                    <a:pt x="3322" y="62"/>
                    <a:pt x="3003" y="1"/>
                    <a:pt x="2688" y="1"/>
                  </a:cubicBezTo>
                  <a:close/>
                </a:path>
              </a:pathLst>
            </a:custGeom>
            <a:solidFill>
              <a:srgbClr val="E6E6E6"/>
            </a:solidFill>
            <a:ln>
              <a:noFill/>
            </a:ln>
          </p:spPr>
          <p:txBody>
            <a:bodyPr spcFirstLastPara="1" wrap="square" lIns="91425" tIns="91425" rIns="91425" bIns="91425" anchor="ctr" anchorCtr="0">
              <a:noAutofit/>
            </a:bodyPr>
            <a:lstStyle/>
            <a:p>
              <a:endParaRPr/>
            </a:p>
          </p:txBody>
        </p:sp>
      </p:grpSp>
      <p:grpSp>
        <p:nvGrpSpPr>
          <p:cNvPr id="19" name="Google Shape;279;p21"/>
          <p:cNvGrpSpPr/>
          <p:nvPr/>
        </p:nvGrpSpPr>
        <p:grpSpPr>
          <a:xfrm>
            <a:off x="2320006" y="3953500"/>
            <a:ext cx="856133" cy="1691013"/>
            <a:chOff x="5413625" y="1307575"/>
            <a:chExt cx="802600" cy="1585275"/>
          </a:xfrm>
        </p:grpSpPr>
        <p:sp>
          <p:nvSpPr>
            <p:cNvPr id="20" name="Google Shape;280;p21"/>
            <p:cNvSpPr/>
            <p:nvPr/>
          </p:nvSpPr>
          <p:spPr>
            <a:xfrm>
              <a:off x="5849150" y="1733200"/>
              <a:ext cx="367075" cy="305400"/>
            </a:xfrm>
            <a:custGeom>
              <a:avLst/>
              <a:gdLst/>
              <a:ahLst/>
              <a:cxnLst/>
              <a:rect l="l" t="t" r="r" b="b"/>
              <a:pathLst>
                <a:path w="14683" h="12216" extrusionOk="0">
                  <a:moveTo>
                    <a:pt x="10353" y="0"/>
                  </a:moveTo>
                  <a:cubicBezTo>
                    <a:pt x="8034" y="0"/>
                    <a:pt x="5709" y="793"/>
                    <a:pt x="3919" y="2271"/>
                  </a:cubicBezTo>
                  <a:cubicBezTo>
                    <a:pt x="1390" y="4359"/>
                    <a:pt x="0" y="7750"/>
                    <a:pt x="338" y="11012"/>
                  </a:cubicBezTo>
                  <a:lnTo>
                    <a:pt x="564" y="11296"/>
                  </a:lnTo>
                  <a:cubicBezTo>
                    <a:pt x="1654" y="11927"/>
                    <a:pt x="2886" y="12215"/>
                    <a:pt x="4136" y="12215"/>
                  </a:cubicBezTo>
                  <a:cubicBezTo>
                    <a:pt x="6043" y="12215"/>
                    <a:pt x="7990" y="11545"/>
                    <a:pt x="9533" y="10400"/>
                  </a:cubicBezTo>
                  <a:cubicBezTo>
                    <a:pt x="12089" y="8505"/>
                    <a:pt x="13660" y="5529"/>
                    <a:pt x="14527" y="2468"/>
                  </a:cubicBezTo>
                  <a:cubicBezTo>
                    <a:pt x="14608" y="2185"/>
                    <a:pt x="14682" y="1890"/>
                    <a:pt x="14628" y="1602"/>
                  </a:cubicBezTo>
                  <a:cubicBezTo>
                    <a:pt x="14507" y="955"/>
                    <a:pt x="13810" y="603"/>
                    <a:pt x="13180" y="412"/>
                  </a:cubicBezTo>
                  <a:cubicBezTo>
                    <a:pt x="12264" y="135"/>
                    <a:pt x="11309" y="0"/>
                    <a:pt x="10353" y="0"/>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21" name="Google Shape;281;p21"/>
            <p:cNvSpPr/>
            <p:nvPr/>
          </p:nvSpPr>
          <p:spPr>
            <a:xfrm>
              <a:off x="5428800" y="1307575"/>
              <a:ext cx="447500" cy="661900"/>
            </a:xfrm>
            <a:custGeom>
              <a:avLst/>
              <a:gdLst/>
              <a:ahLst/>
              <a:cxnLst/>
              <a:rect l="l" t="t" r="r" b="b"/>
              <a:pathLst>
                <a:path w="17900" h="26476" extrusionOk="0">
                  <a:moveTo>
                    <a:pt x="6671" y="1"/>
                  </a:moveTo>
                  <a:cubicBezTo>
                    <a:pt x="5791" y="1"/>
                    <a:pt x="4991" y="709"/>
                    <a:pt x="4408" y="1417"/>
                  </a:cubicBezTo>
                  <a:cubicBezTo>
                    <a:pt x="1129" y="5399"/>
                    <a:pt x="0" y="11051"/>
                    <a:pt x="1498" y="15985"/>
                  </a:cubicBezTo>
                  <a:cubicBezTo>
                    <a:pt x="2995" y="20920"/>
                    <a:pt x="7077" y="24991"/>
                    <a:pt x="12016" y="26476"/>
                  </a:cubicBezTo>
                  <a:lnTo>
                    <a:pt x="12567" y="26319"/>
                  </a:lnTo>
                  <a:cubicBezTo>
                    <a:pt x="16549" y="23289"/>
                    <a:pt x="17899" y="17613"/>
                    <a:pt x="16696" y="12757"/>
                  </a:cubicBezTo>
                  <a:cubicBezTo>
                    <a:pt x="15491" y="7900"/>
                    <a:pt x="12125" y="3819"/>
                    <a:pt x="8205" y="707"/>
                  </a:cubicBezTo>
                  <a:cubicBezTo>
                    <a:pt x="7845" y="420"/>
                    <a:pt x="7462" y="133"/>
                    <a:pt x="7010" y="37"/>
                  </a:cubicBezTo>
                  <a:cubicBezTo>
                    <a:pt x="6896" y="12"/>
                    <a:pt x="6783" y="1"/>
                    <a:pt x="6671" y="1"/>
                  </a:cubicBez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22" name="Google Shape;282;p21"/>
            <p:cNvSpPr/>
            <p:nvPr/>
          </p:nvSpPr>
          <p:spPr>
            <a:xfrm>
              <a:off x="5648500" y="1603550"/>
              <a:ext cx="146450" cy="691300"/>
            </a:xfrm>
            <a:custGeom>
              <a:avLst/>
              <a:gdLst/>
              <a:ahLst/>
              <a:cxnLst/>
              <a:rect l="l" t="t" r="r" b="b"/>
              <a:pathLst>
                <a:path w="5858" h="27652" extrusionOk="0">
                  <a:moveTo>
                    <a:pt x="212" y="0"/>
                  </a:moveTo>
                  <a:cubicBezTo>
                    <a:pt x="110" y="0"/>
                    <a:pt x="0" y="86"/>
                    <a:pt x="28" y="218"/>
                  </a:cubicBezTo>
                  <a:cubicBezTo>
                    <a:pt x="1950" y="9246"/>
                    <a:pt x="3295" y="18396"/>
                    <a:pt x="5212" y="27430"/>
                  </a:cubicBezTo>
                  <a:cubicBezTo>
                    <a:pt x="5245" y="27585"/>
                    <a:pt x="5359" y="27652"/>
                    <a:pt x="5480" y="27652"/>
                  </a:cubicBezTo>
                  <a:cubicBezTo>
                    <a:pt x="5662" y="27652"/>
                    <a:pt x="5858" y="27499"/>
                    <a:pt x="5808" y="27265"/>
                  </a:cubicBezTo>
                  <a:cubicBezTo>
                    <a:pt x="3881" y="18242"/>
                    <a:pt x="2284" y="9151"/>
                    <a:pt x="362" y="125"/>
                  </a:cubicBezTo>
                  <a:cubicBezTo>
                    <a:pt x="344" y="38"/>
                    <a:pt x="279" y="0"/>
                    <a:pt x="212" y="0"/>
                  </a:cubicBezTo>
                  <a:close/>
                </a:path>
              </a:pathLst>
            </a:custGeom>
            <a:solidFill>
              <a:srgbClr val="1D2239"/>
            </a:solidFill>
            <a:ln>
              <a:noFill/>
            </a:ln>
          </p:spPr>
          <p:txBody>
            <a:bodyPr spcFirstLastPara="1" wrap="square" lIns="91425" tIns="91425" rIns="91425" bIns="91425" anchor="ctr" anchorCtr="0">
              <a:noAutofit/>
            </a:bodyPr>
            <a:lstStyle/>
            <a:p>
              <a:endParaRPr/>
            </a:p>
          </p:txBody>
        </p:sp>
        <p:sp>
          <p:nvSpPr>
            <p:cNvPr id="23" name="Google Shape;283;p21"/>
            <p:cNvSpPr/>
            <p:nvPr/>
          </p:nvSpPr>
          <p:spPr>
            <a:xfrm>
              <a:off x="5413625" y="2238250"/>
              <a:ext cx="685125" cy="654600"/>
            </a:xfrm>
            <a:custGeom>
              <a:avLst/>
              <a:gdLst/>
              <a:ahLst/>
              <a:cxnLst/>
              <a:rect l="l" t="t" r="r" b="b"/>
              <a:pathLst>
                <a:path w="27405" h="26184" extrusionOk="0">
                  <a:moveTo>
                    <a:pt x="1" y="0"/>
                  </a:moveTo>
                  <a:lnTo>
                    <a:pt x="1" y="26043"/>
                  </a:lnTo>
                  <a:cubicBezTo>
                    <a:pt x="1" y="26120"/>
                    <a:pt x="64" y="26183"/>
                    <a:pt x="141" y="26183"/>
                  </a:cubicBezTo>
                  <a:lnTo>
                    <a:pt x="27263" y="26183"/>
                  </a:lnTo>
                  <a:cubicBezTo>
                    <a:pt x="27341" y="26183"/>
                    <a:pt x="27404" y="26120"/>
                    <a:pt x="27404" y="26043"/>
                  </a:cubicBezTo>
                  <a:lnTo>
                    <a:pt x="27404" y="0"/>
                  </a:lnTo>
                  <a:close/>
                </a:path>
              </a:pathLst>
            </a:custGeom>
            <a:solidFill>
              <a:srgbClr val="B07D35"/>
            </a:solidFill>
            <a:ln>
              <a:noFill/>
            </a:ln>
          </p:spPr>
          <p:txBody>
            <a:bodyPr spcFirstLastPara="1" wrap="square" lIns="91425" tIns="91425" rIns="91425" bIns="91425" anchor="ctr" anchorCtr="0">
              <a:noAutofit/>
            </a:bodyPr>
            <a:lstStyle/>
            <a:p>
              <a:endParaRPr/>
            </a:p>
          </p:txBody>
        </p:sp>
        <p:sp>
          <p:nvSpPr>
            <p:cNvPr id="24" name="Google Shape;284;p21"/>
            <p:cNvSpPr/>
            <p:nvPr/>
          </p:nvSpPr>
          <p:spPr>
            <a:xfrm>
              <a:off x="5754025" y="1856100"/>
              <a:ext cx="269675" cy="278025"/>
            </a:xfrm>
            <a:custGeom>
              <a:avLst/>
              <a:gdLst/>
              <a:ahLst/>
              <a:cxnLst/>
              <a:rect l="l" t="t" r="r" b="b"/>
              <a:pathLst>
                <a:path w="10787" h="11121" extrusionOk="0">
                  <a:moveTo>
                    <a:pt x="10379" y="1"/>
                  </a:moveTo>
                  <a:cubicBezTo>
                    <a:pt x="10312" y="1"/>
                    <a:pt x="10243" y="29"/>
                    <a:pt x="10183" y="97"/>
                  </a:cubicBezTo>
                  <a:cubicBezTo>
                    <a:pt x="6970" y="3745"/>
                    <a:pt x="2770" y="6898"/>
                    <a:pt x="61" y="10943"/>
                  </a:cubicBezTo>
                  <a:cubicBezTo>
                    <a:pt x="1" y="11032"/>
                    <a:pt x="84" y="11121"/>
                    <a:pt x="170" y="11121"/>
                  </a:cubicBezTo>
                  <a:cubicBezTo>
                    <a:pt x="198" y="11121"/>
                    <a:pt x="226" y="11111"/>
                    <a:pt x="250" y="11090"/>
                  </a:cubicBezTo>
                  <a:lnTo>
                    <a:pt x="250" y="11089"/>
                  </a:lnTo>
                  <a:cubicBezTo>
                    <a:pt x="3840" y="7820"/>
                    <a:pt x="7472" y="4229"/>
                    <a:pt x="10602" y="516"/>
                  </a:cubicBezTo>
                  <a:cubicBezTo>
                    <a:pt x="10787" y="296"/>
                    <a:pt x="10594" y="1"/>
                    <a:pt x="10379" y="1"/>
                  </a:cubicBezTo>
                  <a:close/>
                </a:path>
              </a:pathLst>
            </a:custGeom>
            <a:solidFill>
              <a:srgbClr val="1D2239"/>
            </a:solidFill>
            <a:ln>
              <a:noFill/>
            </a:ln>
          </p:spPr>
          <p:txBody>
            <a:bodyPr spcFirstLastPara="1" wrap="square" lIns="91425" tIns="91425" rIns="91425" bIns="91425" anchor="ctr" anchorCtr="0">
              <a:noAutofit/>
            </a:bodyPr>
            <a:lstStyle/>
            <a:p>
              <a:endParaRPr/>
            </a:p>
          </p:txBody>
        </p:sp>
      </p:grpSp>
      <p:grpSp>
        <p:nvGrpSpPr>
          <p:cNvPr id="25" name="Google Shape;285;p21"/>
          <p:cNvGrpSpPr/>
          <p:nvPr/>
        </p:nvGrpSpPr>
        <p:grpSpPr>
          <a:xfrm>
            <a:off x="4019493" y="5064331"/>
            <a:ext cx="1302335" cy="600860"/>
            <a:chOff x="2459633" y="4193634"/>
            <a:chExt cx="1302335" cy="600860"/>
          </a:xfrm>
        </p:grpSpPr>
        <p:sp>
          <p:nvSpPr>
            <p:cNvPr id="26" name="Google Shape;286;p21"/>
            <p:cNvSpPr/>
            <p:nvPr/>
          </p:nvSpPr>
          <p:spPr>
            <a:xfrm>
              <a:off x="2605351" y="4482313"/>
              <a:ext cx="1156617" cy="312180"/>
            </a:xfrm>
            <a:custGeom>
              <a:avLst/>
              <a:gdLst/>
              <a:ahLst/>
              <a:cxnLst/>
              <a:rect l="l" t="t" r="r" b="b"/>
              <a:pathLst>
                <a:path w="23923" h="6457" extrusionOk="0">
                  <a:moveTo>
                    <a:pt x="0" y="0"/>
                  </a:moveTo>
                  <a:lnTo>
                    <a:pt x="619" y="6456"/>
                  </a:lnTo>
                  <a:lnTo>
                    <a:pt x="23922" y="5757"/>
                  </a:lnTo>
                  <a:lnTo>
                    <a:pt x="22800" y="42"/>
                  </a:lnTo>
                  <a:lnTo>
                    <a:pt x="0" y="0"/>
                  </a:lnTo>
                  <a:close/>
                </a:path>
              </a:pathLst>
            </a:custGeom>
            <a:solidFill>
              <a:srgbClr val="FFAD80"/>
            </a:solidFill>
            <a:ln>
              <a:noFill/>
            </a:ln>
          </p:spPr>
          <p:txBody>
            <a:bodyPr spcFirstLastPara="1" wrap="square" lIns="91425" tIns="91425" rIns="91425" bIns="91425" anchor="ctr" anchorCtr="0">
              <a:noAutofit/>
            </a:bodyPr>
            <a:lstStyle/>
            <a:p>
              <a:endParaRPr/>
            </a:p>
          </p:txBody>
        </p:sp>
        <p:sp>
          <p:nvSpPr>
            <p:cNvPr id="27" name="Google Shape;287;p21"/>
            <p:cNvSpPr/>
            <p:nvPr/>
          </p:nvSpPr>
          <p:spPr>
            <a:xfrm>
              <a:off x="2856562" y="4603568"/>
              <a:ext cx="689677" cy="57920"/>
            </a:xfrm>
            <a:custGeom>
              <a:avLst/>
              <a:gdLst/>
              <a:ahLst/>
              <a:cxnLst/>
              <a:rect l="l" t="t" r="r" b="b"/>
              <a:pathLst>
                <a:path w="14265" h="1198" extrusionOk="0">
                  <a:moveTo>
                    <a:pt x="3" y="0"/>
                  </a:moveTo>
                  <a:lnTo>
                    <a:pt x="1" y="1169"/>
                  </a:lnTo>
                  <a:lnTo>
                    <a:pt x="14262" y="1198"/>
                  </a:lnTo>
                  <a:lnTo>
                    <a:pt x="14265" y="29"/>
                  </a:lnTo>
                  <a:lnTo>
                    <a:pt x="3" y="0"/>
                  </a:lnTo>
                  <a:close/>
                </a:path>
              </a:pathLst>
            </a:custGeom>
            <a:solidFill>
              <a:srgbClr val="477861"/>
            </a:solidFill>
            <a:ln>
              <a:noFill/>
            </a:ln>
          </p:spPr>
          <p:txBody>
            <a:bodyPr spcFirstLastPara="1" wrap="square" lIns="91425" tIns="91425" rIns="91425" bIns="91425" anchor="ctr" anchorCtr="0">
              <a:noAutofit/>
            </a:bodyPr>
            <a:lstStyle/>
            <a:p>
              <a:endParaRPr/>
            </a:p>
          </p:txBody>
        </p:sp>
        <p:sp>
          <p:nvSpPr>
            <p:cNvPr id="28" name="Google Shape;288;p21"/>
            <p:cNvSpPr/>
            <p:nvPr/>
          </p:nvSpPr>
          <p:spPr>
            <a:xfrm>
              <a:off x="2460358" y="4193634"/>
              <a:ext cx="1153620" cy="312422"/>
            </a:xfrm>
            <a:custGeom>
              <a:avLst/>
              <a:gdLst/>
              <a:ahLst/>
              <a:cxnLst/>
              <a:rect l="l" t="t" r="r" b="b"/>
              <a:pathLst>
                <a:path w="23861" h="6462" extrusionOk="0">
                  <a:moveTo>
                    <a:pt x="1" y="0"/>
                  </a:moveTo>
                  <a:lnTo>
                    <a:pt x="550" y="6462"/>
                  </a:lnTo>
                  <a:lnTo>
                    <a:pt x="23861" y="6010"/>
                  </a:lnTo>
                  <a:lnTo>
                    <a:pt x="22800" y="284"/>
                  </a:lnTo>
                  <a:lnTo>
                    <a:pt x="1" y="0"/>
                  </a:lnTo>
                  <a:close/>
                </a:path>
              </a:pathLst>
            </a:custGeom>
            <a:solidFill>
              <a:srgbClr val="B35135"/>
            </a:solidFill>
            <a:ln>
              <a:noFill/>
            </a:ln>
          </p:spPr>
          <p:txBody>
            <a:bodyPr spcFirstLastPara="1" wrap="square" lIns="91425" tIns="91425" rIns="91425" bIns="91425" anchor="ctr" anchorCtr="0">
              <a:noAutofit/>
            </a:bodyPr>
            <a:lstStyle/>
            <a:p>
              <a:endParaRPr/>
            </a:p>
          </p:txBody>
        </p:sp>
        <p:sp>
          <p:nvSpPr>
            <p:cNvPr id="29" name="Google Shape;289;p21"/>
            <p:cNvSpPr/>
            <p:nvPr/>
          </p:nvSpPr>
          <p:spPr>
            <a:xfrm>
              <a:off x="2459633" y="4230426"/>
              <a:ext cx="1147238" cy="254936"/>
            </a:xfrm>
            <a:custGeom>
              <a:avLst/>
              <a:gdLst/>
              <a:ahLst/>
              <a:cxnLst/>
              <a:rect l="l" t="t" r="r" b="b"/>
              <a:pathLst>
                <a:path w="23729" h="5273" extrusionOk="0">
                  <a:moveTo>
                    <a:pt x="22903" y="1"/>
                  </a:moveTo>
                  <a:lnTo>
                    <a:pt x="3" y="150"/>
                  </a:lnTo>
                  <a:lnTo>
                    <a:pt x="0" y="444"/>
                  </a:lnTo>
                  <a:cubicBezTo>
                    <a:pt x="1" y="377"/>
                    <a:pt x="4" y="346"/>
                    <a:pt x="10" y="346"/>
                  </a:cubicBezTo>
                  <a:cubicBezTo>
                    <a:pt x="84" y="346"/>
                    <a:pt x="529" y="5272"/>
                    <a:pt x="529" y="5272"/>
                  </a:cubicBezTo>
                  <a:lnTo>
                    <a:pt x="23729" y="4452"/>
                  </a:lnTo>
                  <a:lnTo>
                    <a:pt x="22903" y="1"/>
                  </a:lnTo>
                  <a:close/>
                </a:path>
              </a:pathLst>
            </a:custGeom>
            <a:solidFill>
              <a:srgbClr val="E8E8E8"/>
            </a:solidFill>
            <a:ln>
              <a:noFill/>
            </a:ln>
          </p:spPr>
          <p:txBody>
            <a:bodyPr spcFirstLastPara="1" wrap="square" lIns="91425" tIns="91425" rIns="91425" bIns="91425" anchor="ctr" anchorCtr="0">
              <a:noAutofit/>
            </a:bodyPr>
            <a:lstStyle/>
            <a:p>
              <a:endParaRPr/>
            </a:p>
          </p:txBody>
        </p:sp>
        <p:sp>
          <p:nvSpPr>
            <p:cNvPr id="30" name="Google Shape;290;p21"/>
            <p:cNvSpPr/>
            <p:nvPr/>
          </p:nvSpPr>
          <p:spPr>
            <a:xfrm>
              <a:off x="2516005" y="4379238"/>
              <a:ext cx="1048222" cy="32876"/>
            </a:xfrm>
            <a:custGeom>
              <a:avLst/>
              <a:gdLst/>
              <a:ahLst/>
              <a:cxnLst/>
              <a:rect l="l" t="t" r="r" b="b"/>
              <a:pathLst>
                <a:path w="21681" h="680" extrusionOk="0">
                  <a:moveTo>
                    <a:pt x="334" y="0"/>
                  </a:moveTo>
                  <a:cubicBezTo>
                    <a:pt x="118" y="0"/>
                    <a:pt x="3" y="5"/>
                    <a:pt x="3" y="16"/>
                  </a:cubicBezTo>
                  <a:cubicBezTo>
                    <a:pt x="1" y="35"/>
                    <a:pt x="305" y="63"/>
                    <a:pt x="852" y="107"/>
                  </a:cubicBezTo>
                  <a:cubicBezTo>
                    <a:pt x="1396" y="148"/>
                    <a:pt x="2191" y="197"/>
                    <a:pt x="3172" y="251"/>
                  </a:cubicBezTo>
                  <a:cubicBezTo>
                    <a:pt x="5130" y="357"/>
                    <a:pt x="7842" y="476"/>
                    <a:pt x="10835" y="558"/>
                  </a:cubicBezTo>
                  <a:cubicBezTo>
                    <a:pt x="13828" y="641"/>
                    <a:pt x="16540" y="677"/>
                    <a:pt x="18501" y="680"/>
                  </a:cubicBezTo>
                  <a:cubicBezTo>
                    <a:pt x="19484" y="680"/>
                    <a:pt x="20279" y="674"/>
                    <a:pt x="20826" y="664"/>
                  </a:cubicBezTo>
                  <a:cubicBezTo>
                    <a:pt x="21376" y="654"/>
                    <a:pt x="21680" y="638"/>
                    <a:pt x="21680" y="620"/>
                  </a:cubicBezTo>
                  <a:cubicBezTo>
                    <a:pt x="21680" y="605"/>
                    <a:pt x="21376" y="582"/>
                    <a:pt x="20826" y="563"/>
                  </a:cubicBezTo>
                  <a:cubicBezTo>
                    <a:pt x="20279" y="545"/>
                    <a:pt x="19484" y="522"/>
                    <a:pt x="18504" y="499"/>
                  </a:cubicBezTo>
                  <a:lnTo>
                    <a:pt x="10840" y="305"/>
                  </a:lnTo>
                  <a:lnTo>
                    <a:pt x="3177" y="71"/>
                  </a:lnTo>
                  <a:cubicBezTo>
                    <a:pt x="2199" y="40"/>
                    <a:pt x="1404" y="16"/>
                    <a:pt x="855" y="6"/>
                  </a:cubicBezTo>
                  <a:cubicBezTo>
                    <a:pt x="644" y="2"/>
                    <a:pt x="469" y="0"/>
                    <a:pt x="334" y="0"/>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31" name="Google Shape;291;p21"/>
            <p:cNvSpPr/>
            <p:nvPr/>
          </p:nvSpPr>
          <p:spPr>
            <a:xfrm>
              <a:off x="2511751" y="4314694"/>
              <a:ext cx="1018392" cy="29637"/>
            </a:xfrm>
            <a:custGeom>
              <a:avLst/>
              <a:gdLst/>
              <a:ahLst/>
              <a:cxnLst/>
              <a:rect l="l" t="t" r="r" b="b"/>
              <a:pathLst>
                <a:path w="21064" h="613" extrusionOk="0">
                  <a:moveTo>
                    <a:pt x="13175" y="0"/>
                  </a:moveTo>
                  <a:cubicBezTo>
                    <a:pt x="12328" y="0"/>
                    <a:pt x="11441" y="7"/>
                    <a:pt x="10526" y="23"/>
                  </a:cubicBezTo>
                  <a:cubicBezTo>
                    <a:pt x="7613" y="72"/>
                    <a:pt x="4981" y="195"/>
                    <a:pt x="3077" y="322"/>
                  </a:cubicBezTo>
                  <a:cubicBezTo>
                    <a:pt x="2124" y="386"/>
                    <a:pt x="1358" y="448"/>
                    <a:pt x="824" y="497"/>
                  </a:cubicBezTo>
                  <a:cubicBezTo>
                    <a:pt x="292" y="549"/>
                    <a:pt x="1" y="583"/>
                    <a:pt x="1" y="601"/>
                  </a:cubicBezTo>
                  <a:cubicBezTo>
                    <a:pt x="2" y="609"/>
                    <a:pt x="62" y="613"/>
                    <a:pt x="177" y="613"/>
                  </a:cubicBezTo>
                  <a:cubicBezTo>
                    <a:pt x="317" y="613"/>
                    <a:pt x="538" y="607"/>
                    <a:pt x="832" y="595"/>
                  </a:cubicBezTo>
                  <a:lnTo>
                    <a:pt x="3087" y="503"/>
                  </a:lnTo>
                  <a:cubicBezTo>
                    <a:pt x="4991" y="423"/>
                    <a:pt x="7623" y="324"/>
                    <a:pt x="10531" y="278"/>
                  </a:cubicBezTo>
                  <a:cubicBezTo>
                    <a:pt x="12099" y="252"/>
                    <a:pt x="13587" y="242"/>
                    <a:pt x="14925" y="242"/>
                  </a:cubicBezTo>
                  <a:cubicBezTo>
                    <a:pt x="16066" y="242"/>
                    <a:pt x="17097" y="249"/>
                    <a:pt x="17975" y="257"/>
                  </a:cubicBezTo>
                  <a:lnTo>
                    <a:pt x="20233" y="275"/>
                  </a:lnTo>
                  <a:cubicBezTo>
                    <a:pt x="20318" y="276"/>
                    <a:pt x="20396" y="276"/>
                    <a:pt x="20468" y="276"/>
                  </a:cubicBezTo>
                  <a:cubicBezTo>
                    <a:pt x="20853" y="276"/>
                    <a:pt x="21061" y="270"/>
                    <a:pt x="21061" y="255"/>
                  </a:cubicBezTo>
                  <a:cubicBezTo>
                    <a:pt x="21064" y="237"/>
                    <a:pt x="20770" y="211"/>
                    <a:pt x="20236" y="177"/>
                  </a:cubicBezTo>
                  <a:cubicBezTo>
                    <a:pt x="19704" y="144"/>
                    <a:pt x="18933" y="110"/>
                    <a:pt x="17978" y="77"/>
                  </a:cubicBezTo>
                  <a:cubicBezTo>
                    <a:pt x="16672" y="33"/>
                    <a:pt x="15022" y="0"/>
                    <a:pt x="13175" y="0"/>
                  </a:cubicBezTo>
                  <a:close/>
                </a:path>
              </a:pathLst>
            </a:custGeom>
            <a:solidFill>
              <a:srgbClr val="1E2128"/>
            </a:solidFill>
            <a:ln>
              <a:noFill/>
            </a:ln>
          </p:spPr>
          <p:txBody>
            <a:bodyPr spcFirstLastPara="1" wrap="square" lIns="91425" tIns="91425" rIns="91425" bIns="91425" anchor="ctr" anchorCtr="0">
              <a:noAutofit/>
            </a:bodyPr>
            <a:lstStyle/>
            <a:p>
              <a:endParaRPr/>
            </a:p>
          </p:txBody>
        </p:sp>
        <p:sp>
          <p:nvSpPr>
            <p:cNvPr id="32" name="Google Shape;292;p21"/>
            <p:cNvSpPr/>
            <p:nvPr/>
          </p:nvSpPr>
          <p:spPr>
            <a:xfrm>
              <a:off x="2512283" y="4265574"/>
              <a:ext cx="1038069" cy="44093"/>
            </a:xfrm>
            <a:custGeom>
              <a:avLst/>
              <a:gdLst/>
              <a:ahLst/>
              <a:cxnLst/>
              <a:rect l="l" t="t" r="r" b="b"/>
              <a:pathLst>
                <a:path w="21471" h="912" extrusionOk="0">
                  <a:moveTo>
                    <a:pt x="8327" y="0"/>
                  </a:moveTo>
                  <a:cubicBezTo>
                    <a:pt x="7716" y="0"/>
                    <a:pt x="7125" y="5"/>
                    <a:pt x="6559" y="14"/>
                  </a:cubicBezTo>
                  <a:cubicBezTo>
                    <a:pt x="5914" y="30"/>
                    <a:pt x="5303" y="40"/>
                    <a:pt x="4730" y="66"/>
                  </a:cubicBezTo>
                  <a:cubicBezTo>
                    <a:pt x="4160" y="84"/>
                    <a:pt x="3625" y="112"/>
                    <a:pt x="3140" y="135"/>
                  </a:cubicBezTo>
                  <a:cubicBezTo>
                    <a:pt x="2653" y="159"/>
                    <a:pt x="2214" y="192"/>
                    <a:pt x="1830" y="218"/>
                  </a:cubicBezTo>
                  <a:cubicBezTo>
                    <a:pt x="1442" y="244"/>
                    <a:pt x="1110" y="272"/>
                    <a:pt x="839" y="298"/>
                  </a:cubicBezTo>
                  <a:cubicBezTo>
                    <a:pt x="299" y="347"/>
                    <a:pt x="0" y="383"/>
                    <a:pt x="0" y="399"/>
                  </a:cubicBezTo>
                  <a:cubicBezTo>
                    <a:pt x="1" y="407"/>
                    <a:pt x="67" y="411"/>
                    <a:pt x="191" y="411"/>
                  </a:cubicBezTo>
                  <a:cubicBezTo>
                    <a:pt x="335" y="411"/>
                    <a:pt x="556" y="406"/>
                    <a:pt x="846" y="396"/>
                  </a:cubicBezTo>
                  <a:lnTo>
                    <a:pt x="1837" y="360"/>
                  </a:lnTo>
                  <a:cubicBezTo>
                    <a:pt x="2224" y="350"/>
                    <a:pt x="2663" y="332"/>
                    <a:pt x="3148" y="316"/>
                  </a:cubicBezTo>
                  <a:cubicBezTo>
                    <a:pt x="3636" y="301"/>
                    <a:pt x="4167" y="285"/>
                    <a:pt x="4738" y="275"/>
                  </a:cubicBezTo>
                  <a:cubicBezTo>
                    <a:pt x="5310" y="262"/>
                    <a:pt x="5919" y="257"/>
                    <a:pt x="6562" y="249"/>
                  </a:cubicBezTo>
                  <a:cubicBezTo>
                    <a:pt x="6895" y="247"/>
                    <a:pt x="7238" y="246"/>
                    <a:pt x="7588" y="246"/>
                  </a:cubicBezTo>
                  <a:cubicBezTo>
                    <a:pt x="8586" y="246"/>
                    <a:pt x="9646" y="255"/>
                    <a:pt x="10745" y="280"/>
                  </a:cubicBezTo>
                  <a:cubicBezTo>
                    <a:pt x="12226" y="316"/>
                    <a:pt x="13637" y="378"/>
                    <a:pt x="14919" y="445"/>
                  </a:cubicBezTo>
                  <a:cubicBezTo>
                    <a:pt x="15562" y="484"/>
                    <a:pt x="16171" y="517"/>
                    <a:pt x="16741" y="559"/>
                  </a:cubicBezTo>
                  <a:cubicBezTo>
                    <a:pt x="17311" y="595"/>
                    <a:pt x="17843" y="639"/>
                    <a:pt x="18328" y="672"/>
                  </a:cubicBezTo>
                  <a:cubicBezTo>
                    <a:pt x="18813" y="708"/>
                    <a:pt x="19249" y="747"/>
                    <a:pt x="19636" y="778"/>
                  </a:cubicBezTo>
                  <a:lnTo>
                    <a:pt x="20622" y="861"/>
                  </a:lnTo>
                  <a:cubicBezTo>
                    <a:pt x="21023" y="893"/>
                    <a:pt x="21293" y="911"/>
                    <a:pt x="21407" y="911"/>
                  </a:cubicBezTo>
                  <a:cubicBezTo>
                    <a:pt x="21447" y="911"/>
                    <a:pt x="21468" y="909"/>
                    <a:pt x="21468" y="904"/>
                  </a:cubicBezTo>
                  <a:cubicBezTo>
                    <a:pt x="21471" y="886"/>
                    <a:pt x="21174" y="837"/>
                    <a:pt x="20632" y="762"/>
                  </a:cubicBezTo>
                  <a:cubicBezTo>
                    <a:pt x="20361" y="724"/>
                    <a:pt x="20031" y="680"/>
                    <a:pt x="19649" y="636"/>
                  </a:cubicBezTo>
                  <a:cubicBezTo>
                    <a:pt x="19265" y="592"/>
                    <a:pt x="18826" y="543"/>
                    <a:pt x="18341" y="494"/>
                  </a:cubicBezTo>
                  <a:cubicBezTo>
                    <a:pt x="17858" y="445"/>
                    <a:pt x="17327" y="394"/>
                    <a:pt x="16757" y="347"/>
                  </a:cubicBezTo>
                  <a:cubicBezTo>
                    <a:pt x="16186" y="295"/>
                    <a:pt x="15575" y="257"/>
                    <a:pt x="14932" y="210"/>
                  </a:cubicBezTo>
                  <a:cubicBezTo>
                    <a:pt x="13647" y="130"/>
                    <a:pt x="12233" y="61"/>
                    <a:pt x="10747" y="27"/>
                  </a:cubicBezTo>
                  <a:cubicBezTo>
                    <a:pt x="9916" y="8"/>
                    <a:pt x="9105" y="0"/>
                    <a:pt x="8327" y="0"/>
                  </a:cubicBezTo>
                  <a:close/>
                </a:path>
              </a:pathLst>
            </a:custGeom>
            <a:solidFill>
              <a:srgbClr val="1E2128"/>
            </a:solidFill>
            <a:ln>
              <a:noFill/>
            </a:ln>
          </p:spPr>
          <p:txBody>
            <a:bodyPr spcFirstLastPara="1" wrap="square" lIns="91425" tIns="91425" rIns="91425" bIns="91425" anchor="ctr" anchorCtr="0">
              <a:noAutofit/>
            </a:bodyPr>
            <a:lstStyle/>
            <a:p>
              <a:endParaRPr/>
            </a:p>
          </p:txBody>
        </p:sp>
      </p:grpSp>
      <p:sp>
        <p:nvSpPr>
          <p:cNvPr id="77" name="TextBox 76"/>
          <p:cNvSpPr txBox="1"/>
          <p:nvPr/>
        </p:nvSpPr>
        <p:spPr>
          <a:xfrm>
            <a:off x="2336193" y="1269564"/>
            <a:ext cx="7916265" cy="2308324"/>
          </a:xfrm>
          <a:prstGeom prst="rect">
            <a:avLst/>
          </a:prstGeom>
          <a:noFill/>
        </p:spPr>
        <p:txBody>
          <a:bodyPr wrap="square" rtlCol="0">
            <a:spAutoFit/>
          </a:bodyPr>
          <a:lstStyle/>
          <a:p>
            <a:pPr algn="ctr"/>
            <a:r>
              <a:rPr lang="en-GB" sz="3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Dặn</a:t>
            </a:r>
            <a:r>
              <a:rPr lang="en-GB"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6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dò</a:t>
            </a:r>
            <a:endParaRPr lang="en-GB"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trả</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lời</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câu</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hỏi</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Sắc</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màu</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a:t>
            </a:r>
            <a:r>
              <a:rPr lang="en-US" alt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endPar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392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5" name="Rectangle 4"/>
          <p:cNvSpPr/>
          <p:nvPr/>
        </p:nvSpPr>
        <p:spPr>
          <a:xfrm>
            <a:off x="141038" y="2482531"/>
            <a:ext cx="12192000" cy="1646541"/>
          </a:xfrm>
          <a:prstGeom prst="rect">
            <a:avLst/>
          </a:prstGeom>
        </p:spPr>
        <p:txBody>
          <a:bodyPr wrap="square">
            <a:spAutoFit/>
          </a:bodyPr>
          <a:lstStyle/>
          <a:p>
            <a:pPr algn="ctr">
              <a:lnSpc>
                <a:spcPct val="120000"/>
              </a:lnSpc>
            </a:pPr>
            <a:r>
              <a:rPr lang="en-US" sz="4400" b="1" dirty="0">
                <a:ln>
                  <a:solidFill>
                    <a:schemeClr val="tx1">
                      <a:lumMod val="95000"/>
                      <a:lumOff val="5000"/>
                    </a:schemeClr>
                  </a:solidFill>
                </a:ln>
                <a:solidFill>
                  <a:srgbClr val="FF0000"/>
                </a:solidFill>
                <a:effectLst/>
                <a:latin typeface="Times New Roman" panose="02020603050405020304" pitchFamily="18" charset="0"/>
                <a:cs typeface="Times New Roman" panose="02020603050405020304" pitchFamily="18" charset="0"/>
              </a:rPr>
              <a:t>CHÚC CÁC CON MẠNH KHOẺ</a:t>
            </a:r>
            <a:endParaRPr lang="en-US" sz="4000" b="1" dirty="0">
              <a:ln>
                <a:solidFill>
                  <a:schemeClr val="tx1">
                    <a:lumMod val="95000"/>
                    <a:lumOff val="5000"/>
                  </a:schemeClr>
                </a:solidFill>
              </a:ln>
              <a:solidFill>
                <a:srgbClr val="FF0000"/>
              </a:solidFill>
              <a:effectLst/>
              <a:latin typeface="Times New Roman" panose="02020603050405020304" pitchFamily="18" charset="0"/>
              <a:cs typeface="Times New Roman" panose="02020603050405020304" pitchFamily="18" charset="0"/>
            </a:endParaRPr>
          </a:p>
          <a:p>
            <a:pPr algn="ctr">
              <a:lnSpc>
                <a:spcPct val="120000"/>
              </a:lnSpc>
            </a:pPr>
            <a:r>
              <a:rPr lang="en-US" sz="4400" b="1" dirty="0">
                <a:ln>
                  <a:solidFill>
                    <a:schemeClr val="tx1">
                      <a:lumMod val="95000"/>
                      <a:lumOff val="5000"/>
                    </a:schemeClr>
                  </a:solidFill>
                </a:ln>
                <a:solidFill>
                  <a:srgbClr val="FF0000"/>
                </a:solidFill>
                <a:latin typeface="Times New Roman" panose="02020603050405020304" pitchFamily="18" charset="0"/>
                <a:cs typeface="Times New Roman" panose="02020603050405020304" pitchFamily="18" charset="0"/>
              </a:rPr>
              <a:t>CÔ YÊU CÁC CON</a:t>
            </a:r>
            <a:r>
              <a:rPr lang="en-US" sz="4400" b="1" dirty="0">
                <a:ln>
                  <a:solidFill>
                    <a:schemeClr val="tx1">
                      <a:lumMod val="95000"/>
                      <a:lumOff val="5000"/>
                    </a:schemeClr>
                  </a:solidFill>
                </a:ln>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862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685800"/>
            <a:ext cx="7623412" cy="5734322"/>
          </a:xfrm>
          <a:prstGeom prst="rect">
            <a:avLst/>
          </a:prstGeom>
        </p:spPr>
      </p:pic>
      <p:sp>
        <p:nvSpPr>
          <p:cNvPr id="7" name="TextBox 6">
            <a:extLst>
              <a:ext uri="{FF2B5EF4-FFF2-40B4-BE49-F238E27FC236}">
                <a16:creationId xmlns:a16="http://schemas.microsoft.com/office/drawing/2014/main" xmlns="" id="{49E3F70C-F09D-45AE-8CDE-908B389F207A}"/>
              </a:ext>
            </a:extLst>
          </p:cNvPr>
          <p:cNvSpPr txBox="1"/>
          <p:nvPr/>
        </p:nvSpPr>
        <p:spPr>
          <a:xfrm>
            <a:off x="3233943" y="1535030"/>
            <a:ext cx="4902929" cy="1200329"/>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Thủ</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đô</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của</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nước</a:t>
            </a:r>
            <a:r>
              <a:rPr lang="en-US" sz="3600" b="1" dirty="0">
                <a:solidFill>
                  <a:prstClr val="white"/>
                </a:solidFill>
                <a:latin typeface="Times New Roman" panose="02020603050405020304" pitchFamily="18" charset="0"/>
                <a:cs typeface="Times New Roman" panose="02020603050405020304" pitchFamily="18" charset="0"/>
              </a:rPr>
              <a:t> Anh </a:t>
            </a:r>
            <a:r>
              <a:rPr lang="en-US" sz="3600" b="1" dirty="0" err="1">
                <a:solidFill>
                  <a:prstClr val="white"/>
                </a:solidFill>
                <a:latin typeface="Times New Roman" panose="02020603050405020304" pitchFamily="18" charset="0"/>
                <a:cs typeface="Times New Roman" panose="02020603050405020304" pitchFamily="18" charset="0"/>
              </a:rPr>
              <a:t>là</a:t>
            </a:r>
            <a:endParaRPr lang="en-US" sz="3600" b="1" dirty="0">
              <a:solidFill>
                <a:prstClr val="white"/>
              </a:solidFill>
              <a:latin typeface="Times New Roman" panose="02020603050405020304" pitchFamily="18" charset="0"/>
              <a:cs typeface="Times New Roman" panose="02020603050405020304" pitchFamily="18" charset="0"/>
            </a:endParaRPr>
          </a:p>
          <a:p>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E6368BA-91F3-464D-B0E1-636070DBB6BB}"/>
              </a:ext>
            </a:extLst>
          </p:cNvPr>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 </a:t>
            </a:r>
            <a:r>
              <a:rPr lang="en-US" sz="3200" dirty="0">
                <a:solidFill>
                  <a:prstClr val="black"/>
                </a:solidFill>
                <a:latin typeface="Arial" panose="020B0604020202020204" pitchFamily="34" charset="0"/>
              </a:rPr>
              <a:t>New York</a:t>
            </a:r>
            <a:endParaRPr lang="vi-VN" sz="3200" dirty="0">
              <a:solidFill>
                <a:prstClr val="black"/>
              </a:solidFill>
              <a:latin typeface="Arial" panose="020B0604020202020204" pitchFamily="34" charset="0"/>
            </a:endParaRPr>
          </a:p>
        </p:txBody>
      </p:sp>
      <p:sp>
        <p:nvSpPr>
          <p:cNvPr id="9" name="Rectangle 8">
            <a:extLst>
              <a:ext uri="{FF2B5EF4-FFF2-40B4-BE49-F238E27FC236}">
                <a16:creationId xmlns:a16="http://schemas.microsoft.com/office/drawing/2014/main" xmlns="" id="{57129CBA-AB00-46D9-BA65-557E4E278E95}"/>
              </a:ext>
            </a:extLst>
          </p:cNvPr>
          <p:cNvSpPr/>
          <p:nvPr/>
        </p:nvSpPr>
        <p:spPr>
          <a:xfrm>
            <a:off x="6468743"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B. </a:t>
            </a:r>
            <a:r>
              <a:rPr lang="en-US" sz="3200" dirty="0">
                <a:solidFill>
                  <a:prstClr val="black"/>
                </a:solidFill>
                <a:latin typeface="Arial" panose="020B0604020202020204" pitchFamily="34" charset="0"/>
              </a:rPr>
              <a:t>London</a:t>
            </a:r>
            <a:endParaRPr lang="vi-VN" sz="3200" dirty="0">
              <a:solidFill>
                <a:prstClr val="black"/>
              </a:solidFill>
              <a:latin typeface="Arial" panose="020B0604020202020204" pitchFamily="34" charset="0"/>
            </a:endParaRPr>
          </a:p>
        </p:txBody>
      </p:sp>
      <p:sp>
        <p:nvSpPr>
          <p:cNvPr id="10" name="Rectangle 9">
            <a:extLst>
              <a:ext uri="{FF2B5EF4-FFF2-40B4-BE49-F238E27FC236}">
                <a16:creationId xmlns:a16="http://schemas.microsoft.com/office/drawing/2014/main" xmlns="" id="{6ABCEE7A-EA91-4D1A-99A8-B825AF6CD9ED}"/>
              </a:ext>
            </a:extLst>
          </p:cNvPr>
          <p:cNvSpPr/>
          <p:nvPr/>
        </p:nvSpPr>
        <p:spPr>
          <a:xfrm>
            <a:off x="2350670" y="5311969"/>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C.</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Viêng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Chăn</a:t>
            </a:r>
            <a:endParaRPr lang="vi-VN" sz="3200" dirty="0">
              <a:solidFill>
                <a:prstClr val="black"/>
              </a:solidFill>
              <a:latin typeface="Arial" panose="020B0604020202020204" pitchFamily="34" charset="0"/>
            </a:endParaRPr>
          </a:p>
        </p:txBody>
      </p:sp>
      <p:sp>
        <p:nvSpPr>
          <p:cNvPr id="11" name="Rectangle 10">
            <a:extLst>
              <a:ext uri="{FF2B5EF4-FFF2-40B4-BE49-F238E27FC236}">
                <a16:creationId xmlns:a16="http://schemas.microsoft.com/office/drawing/2014/main" xmlns="" id="{8565BC8A-4762-432C-A0A3-39D72E6C2A3C}"/>
              </a:ext>
            </a:extLst>
          </p:cNvPr>
          <p:cNvSpPr/>
          <p:nvPr/>
        </p:nvSpPr>
        <p:spPr>
          <a:xfrm>
            <a:off x="6442239" y="5347967"/>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D.</a:t>
            </a:r>
            <a:r>
              <a:rPr lang="en-US" sz="3200" dirty="0">
                <a:solidFill>
                  <a:prstClr val="black"/>
                </a:solidFill>
                <a:latin typeface="Arial" panose="020B0604020202020204" pitchFamily="34" charset="0"/>
              </a:rPr>
              <a:t> Tokyo</a:t>
            </a:r>
            <a:r>
              <a:rPr lang="vi-VN" sz="3200" dirty="0">
                <a:solidFill>
                  <a:prstClr val="black"/>
                </a:solidFill>
                <a:latin typeface="Arial" panose="020B0604020202020204" pitchFamily="34" charset="0"/>
              </a:rPr>
              <a:t> </a:t>
            </a:r>
          </a:p>
        </p:txBody>
      </p:sp>
      <p:pic>
        <p:nvPicPr>
          <p:cNvPr id="12" name="Picture 11">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3338" y="4478085"/>
            <a:ext cx="672947" cy="591378"/>
          </a:xfrm>
          <a:prstGeom prst="rect">
            <a:avLst/>
          </a:prstGeom>
        </p:spPr>
      </p:pic>
      <p:pic>
        <p:nvPicPr>
          <p:cNvPr id="13" name="Picture 12">
            <a:extLst>
              <a:ext uri="{FF2B5EF4-FFF2-40B4-BE49-F238E27FC236}">
                <a16:creationId xmlns:a16="http://schemas.microsoft.com/office/drawing/2014/main" xmlns=""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0108" y="5449055"/>
            <a:ext cx="672129" cy="590658"/>
          </a:xfrm>
          <a:prstGeom prst="rect">
            <a:avLst/>
          </a:prstGeom>
        </p:spPr>
      </p:pic>
      <p:pic>
        <p:nvPicPr>
          <p:cNvPr id="14" name="Picture 13">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9377" y="4457774"/>
            <a:ext cx="672128" cy="537702"/>
          </a:xfrm>
          <a:prstGeom prst="rect">
            <a:avLst/>
          </a:prstGeom>
        </p:spPr>
      </p:pic>
      <p:pic>
        <p:nvPicPr>
          <p:cNvPr id="15" name="Picture 14">
            <a:extLst>
              <a:ext uri="{FF2B5EF4-FFF2-40B4-BE49-F238E27FC236}">
                <a16:creationId xmlns:a16="http://schemas.microsoft.com/office/drawing/2014/main" xmlns=""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7809" y="5338535"/>
            <a:ext cx="672129" cy="590658"/>
          </a:xfrm>
          <a:prstGeom prst="rect">
            <a:avLst/>
          </a:prstGeom>
        </p:spPr>
      </p:pic>
      <p:sp>
        <p:nvSpPr>
          <p:cNvPr id="17" name="Right Arrow 16">
            <a:hlinkClick r:id="rId9" action="ppaction://hlinksldjump"/>
          </p:cNvPr>
          <p:cNvSpPr/>
          <p:nvPr/>
        </p:nvSpPr>
        <p:spPr>
          <a:xfrm>
            <a:off x="9495441" y="6061265"/>
            <a:ext cx="1043351" cy="85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5683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685800"/>
            <a:ext cx="7623412" cy="5734322"/>
          </a:xfrm>
          <a:prstGeom prst="rect">
            <a:avLst/>
          </a:prstGeom>
        </p:spPr>
      </p:pic>
      <p:sp>
        <p:nvSpPr>
          <p:cNvPr id="7" name="TextBox 6">
            <a:extLst>
              <a:ext uri="{FF2B5EF4-FFF2-40B4-BE49-F238E27FC236}">
                <a16:creationId xmlns:a16="http://schemas.microsoft.com/office/drawing/2014/main" xmlns="" id="{49E3F70C-F09D-45AE-8CDE-908B389F207A}"/>
              </a:ext>
            </a:extLst>
          </p:cNvPr>
          <p:cNvSpPr txBox="1"/>
          <p:nvPr/>
        </p:nvSpPr>
        <p:spPr>
          <a:xfrm>
            <a:off x="3233943" y="1535030"/>
            <a:ext cx="4902929" cy="1754326"/>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Thủ</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đô</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của</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nước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Pháp</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gì</a:t>
            </a:r>
            <a:r>
              <a:rPr lang="en-US" sz="3600" b="1" dirty="0">
                <a:solidFill>
                  <a:prstClr val="white"/>
                </a:solidFill>
                <a:latin typeface="Times New Roman" panose="02020603050405020304" pitchFamily="18" charset="0"/>
                <a:cs typeface="Times New Roman" panose="02020603050405020304" pitchFamily="18" charset="0"/>
              </a:rPr>
              <a:t>?</a:t>
            </a:r>
          </a:p>
          <a:p>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E6368BA-91F3-464D-B0E1-636070DBB6BB}"/>
              </a:ext>
            </a:extLst>
          </p:cNvPr>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 </a:t>
            </a:r>
            <a:r>
              <a:rPr lang="en-US" sz="3200" dirty="0">
                <a:solidFill>
                  <a:prstClr val="black"/>
                </a:solidFill>
                <a:latin typeface="Arial" panose="020B0604020202020204" pitchFamily="34" charset="0"/>
              </a:rPr>
              <a:t>Lon </a:t>
            </a:r>
            <a:r>
              <a:rPr lang="en-US" sz="3200" dirty="0" err="1">
                <a:solidFill>
                  <a:prstClr val="black"/>
                </a:solidFill>
                <a:latin typeface="Arial" panose="020B0604020202020204" pitchFamily="34" charset="0"/>
              </a:rPr>
              <a:t>đon</a:t>
            </a:r>
            <a:endParaRPr lang="vi-VN" sz="3200" dirty="0">
              <a:solidFill>
                <a:prstClr val="black"/>
              </a:solidFill>
              <a:latin typeface="Arial" panose="020B0604020202020204" pitchFamily="34" charset="0"/>
            </a:endParaRPr>
          </a:p>
        </p:txBody>
      </p:sp>
      <p:sp>
        <p:nvSpPr>
          <p:cNvPr id="9" name="Rectangle 8">
            <a:extLst>
              <a:ext uri="{FF2B5EF4-FFF2-40B4-BE49-F238E27FC236}">
                <a16:creationId xmlns:a16="http://schemas.microsoft.com/office/drawing/2014/main" xmlns="" id="{57129CBA-AB00-46D9-BA65-557E4E278E95}"/>
              </a:ext>
            </a:extLst>
          </p:cNvPr>
          <p:cNvSpPr/>
          <p:nvPr/>
        </p:nvSpPr>
        <p:spPr>
          <a:xfrm>
            <a:off x="2380981" y="5347966"/>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libri"/>
              </a:rPr>
              <a:t>C</a:t>
            </a:r>
            <a:r>
              <a:rPr lang="vi-VN" sz="3200" dirty="0">
                <a:solidFill>
                  <a:prstClr val="black"/>
                </a:solidFill>
                <a:latin typeface="Arial" panose="020B0604020202020204" pitchFamily="34" charset="0"/>
              </a:rPr>
              <a:t>. </a:t>
            </a:r>
            <a:r>
              <a:rPr lang="en-US" sz="3200" dirty="0">
                <a:solidFill>
                  <a:prstClr val="black"/>
                </a:solidFill>
                <a:latin typeface="Arial" panose="020B0604020202020204" pitchFamily="34" charset="0"/>
              </a:rPr>
              <a:t>Pa-</a:t>
            </a:r>
            <a:r>
              <a:rPr lang="en-US" sz="3200" dirty="0" err="1">
                <a:solidFill>
                  <a:prstClr val="black"/>
                </a:solidFill>
                <a:latin typeface="Arial" panose="020B0604020202020204" pitchFamily="34" charset="0"/>
              </a:rPr>
              <a:t>ri</a:t>
            </a:r>
            <a:endParaRPr lang="vi-VN" sz="3200" dirty="0">
              <a:solidFill>
                <a:prstClr val="black"/>
              </a:solidFill>
              <a:latin typeface="Arial" panose="020B0604020202020204" pitchFamily="34" charset="0"/>
            </a:endParaRPr>
          </a:p>
        </p:txBody>
      </p:sp>
      <p:sp>
        <p:nvSpPr>
          <p:cNvPr id="10" name="Rectangle 9">
            <a:extLst>
              <a:ext uri="{FF2B5EF4-FFF2-40B4-BE49-F238E27FC236}">
                <a16:creationId xmlns:a16="http://schemas.microsoft.com/office/drawing/2014/main" xmlns="" id="{6ABCEE7A-EA91-4D1A-99A8-B825AF6CD9ED}"/>
              </a:ext>
            </a:extLst>
          </p:cNvPr>
          <p:cNvSpPr/>
          <p:nvPr/>
        </p:nvSpPr>
        <p:spPr>
          <a:xfrm>
            <a:off x="6442239" y="4533000"/>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Calibri"/>
              </a:rPr>
              <a:t>B</a:t>
            </a:r>
            <a:r>
              <a:rPr lang="vi-VN" sz="3200" dirty="0">
                <a:solidFill>
                  <a:prstClr val="black"/>
                </a:solidFill>
                <a:latin typeface="Arial" panose="020B0604020202020204" pitchFamily="34" charset="0"/>
              </a:rPr>
              <a:t>.</a:t>
            </a:r>
            <a:r>
              <a:rPr lang="en-US" sz="3200" dirty="0">
                <a:solidFill>
                  <a:prstClr val="black"/>
                </a:solidFill>
                <a:latin typeface="Arial" panose="020B0604020202020204" pitchFamily="34" charset="0"/>
              </a:rPr>
              <a:t>Tokyo</a:t>
            </a:r>
            <a:endParaRPr lang="vi-VN" sz="3200" dirty="0">
              <a:solidFill>
                <a:prstClr val="black"/>
              </a:solidFill>
              <a:latin typeface="Arial" panose="020B0604020202020204" pitchFamily="34" charset="0"/>
            </a:endParaRPr>
          </a:p>
        </p:txBody>
      </p:sp>
      <p:sp>
        <p:nvSpPr>
          <p:cNvPr id="11" name="Rectangle 10">
            <a:extLst>
              <a:ext uri="{FF2B5EF4-FFF2-40B4-BE49-F238E27FC236}">
                <a16:creationId xmlns:a16="http://schemas.microsoft.com/office/drawing/2014/main" xmlns="" id="{8565BC8A-4762-432C-A0A3-39D72E6C2A3C}"/>
              </a:ext>
            </a:extLst>
          </p:cNvPr>
          <p:cNvSpPr/>
          <p:nvPr/>
        </p:nvSpPr>
        <p:spPr>
          <a:xfrm>
            <a:off x="6442239" y="5347967"/>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D. </a:t>
            </a:r>
            <a:r>
              <a:rPr lang="en-US" sz="3200" dirty="0" err="1">
                <a:solidFill>
                  <a:prstClr val="black"/>
                </a:solidFill>
                <a:latin typeface="Arial" panose="020B0604020202020204" pitchFamily="34" charset="0"/>
              </a:rPr>
              <a:t>Hà</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Nội</a:t>
            </a:r>
            <a:endParaRPr lang="vi-VN" sz="3200" dirty="0">
              <a:solidFill>
                <a:prstClr val="black"/>
              </a:solidFill>
              <a:latin typeface="Arial" panose="020B0604020202020204" pitchFamily="34" charset="0"/>
            </a:endParaRPr>
          </a:p>
        </p:txBody>
      </p:sp>
      <p:pic>
        <p:nvPicPr>
          <p:cNvPr id="12" name="Picture 11">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3338" y="4478085"/>
            <a:ext cx="672947" cy="591378"/>
          </a:xfrm>
          <a:prstGeom prst="rect">
            <a:avLst/>
          </a:prstGeom>
        </p:spPr>
      </p:pic>
      <p:pic>
        <p:nvPicPr>
          <p:cNvPr id="13" name="Picture 12">
            <a:extLst>
              <a:ext uri="{FF2B5EF4-FFF2-40B4-BE49-F238E27FC236}">
                <a16:creationId xmlns:a16="http://schemas.microsoft.com/office/drawing/2014/main" xmlns=""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0108" y="5449055"/>
            <a:ext cx="672129" cy="590658"/>
          </a:xfrm>
          <a:prstGeom prst="rect">
            <a:avLst/>
          </a:prstGeom>
        </p:spPr>
      </p:pic>
      <p:pic>
        <p:nvPicPr>
          <p:cNvPr id="14" name="Picture 13">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8119" y="5347966"/>
            <a:ext cx="672128" cy="537702"/>
          </a:xfrm>
          <a:prstGeom prst="rect">
            <a:avLst/>
          </a:prstGeom>
        </p:spPr>
      </p:pic>
      <p:pic>
        <p:nvPicPr>
          <p:cNvPr id="15" name="Picture 14">
            <a:extLst>
              <a:ext uri="{FF2B5EF4-FFF2-40B4-BE49-F238E27FC236}">
                <a16:creationId xmlns:a16="http://schemas.microsoft.com/office/drawing/2014/main" xmlns=""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5005" y="4478805"/>
            <a:ext cx="672129" cy="590658"/>
          </a:xfrm>
          <a:prstGeom prst="rect">
            <a:avLst/>
          </a:prstGeom>
        </p:spPr>
      </p:pic>
      <p:sp>
        <p:nvSpPr>
          <p:cNvPr id="17" name="Right Arrow 16">
            <a:hlinkClick r:id="rId9" action="ppaction://hlinksldjump"/>
          </p:cNvPr>
          <p:cNvSpPr/>
          <p:nvPr/>
        </p:nvSpPr>
        <p:spPr>
          <a:xfrm>
            <a:off x="9495441" y="6061265"/>
            <a:ext cx="1043351" cy="85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20527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2600" y="-685800"/>
            <a:ext cx="7623412" cy="5734322"/>
          </a:xfrm>
          <a:prstGeom prst="rect">
            <a:avLst/>
          </a:prstGeom>
        </p:spPr>
      </p:pic>
      <p:sp>
        <p:nvSpPr>
          <p:cNvPr id="7" name="TextBox 6">
            <a:extLst>
              <a:ext uri="{FF2B5EF4-FFF2-40B4-BE49-F238E27FC236}">
                <a16:creationId xmlns:a16="http://schemas.microsoft.com/office/drawing/2014/main" xmlns="" id="{49E3F70C-F09D-45AE-8CDE-908B389F207A}"/>
              </a:ext>
            </a:extLst>
          </p:cNvPr>
          <p:cNvSpPr txBox="1"/>
          <p:nvPr/>
        </p:nvSpPr>
        <p:spPr>
          <a:xfrm>
            <a:off x="3233943" y="1535030"/>
            <a:ext cx="4902929" cy="1754326"/>
          </a:xfrm>
          <a:prstGeom prst="rect">
            <a:avLst/>
          </a:prstGeom>
          <a:noFill/>
        </p:spPr>
        <p:txBody>
          <a:bodyPr wrap="square" rtlCol="0">
            <a:spAutoFit/>
          </a:bodyPr>
          <a:lstStyle/>
          <a:p>
            <a:r>
              <a:rPr lang="en-US" sz="3600" b="1" dirty="0" err="1">
                <a:solidFill>
                  <a:prstClr val="white"/>
                </a:solidFill>
                <a:latin typeface="Times New Roman" panose="02020603050405020304" pitchFamily="18" charset="0"/>
                <a:cs typeface="Times New Roman" panose="02020603050405020304" pitchFamily="18" charset="0"/>
              </a:rPr>
              <a:t>Thủ</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đô</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của</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nước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Lào</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a:t>
            </a:r>
          </a:p>
          <a:p>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E6368BA-91F3-464D-B0E1-636070DBB6BB}"/>
              </a:ext>
            </a:extLst>
          </p:cNvPr>
          <p:cNvSpPr/>
          <p:nvPr/>
        </p:nvSpPr>
        <p:spPr>
          <a:xfrm>
            <a:off x="2350671"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A.</a:t>
            </a:r>
            <a:r>
              <a:rPr lang="en-US" sz="3200" dirty="0">
                <a:solidFill>
                  <a:prstClr val="black"/>
                </a:solidFill>
                <a:latin typeface="Arial" panose="020B0604020202020204" pitchFamily="34" charset="0"/>
              </a:rPr>
              <a:t> Tokyo</a:t>
            </a:r>
            <a:r>
              <a:rPr lang="vi-VN" sz="3200" dirty="0">
                <a:solidFill>
                  <a:prstClr val="black"/>
                </a:solidFill>
                <a:latin typeface="Arial" panose="020B0604020202020204" pitchFamily="34" charset="0"/>
              </a:rPr>
              <a:t> </a:t>
            </a:r>
          </a:p>
        </p:txBody>
      </p:sp>
      <p:sp>
        <p:nvSpPr>
          <p:cNvPr id="9" name="Rectangle 8">
            <a:extLst>
              <a:ext uri="{FF2B5EF4-FFF2-40B4-BE49-F238E27FC236}">
                <a16:creationId xmlns:a16="http://schemas.microsoft.com/office/drawing/2014/main" xmlns="" id="{57129CBA-AB00-46D9-BA65-557E4E278E95}"/>
              </a:ext>
            </a:extLst>
          </p:cNvPr>
          <p:cNvSpPr/>
          <p:nvPr/>
        </p:nvSpPr>
        <p:spPr>
          <a:xfrm>
            <a:off x="6322970" y="5311968"/>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Calibri"/>
              </a:rPr>
              <a:t>D</a:t>
            </a:r>
            <a:r>
              <a:rPr lang="vi-VN"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Viêng</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Chăn</a:t>
            </a:r>
            <a:endParaRPr lang="vi-VN" sz="3200" dirty="0">
              <a:solidFill>
                <a:prstClr val="black"/>
              </a:solidFill>
              <a:latin typeface="Arial" panose="020B0604020202020204" pitchFamily="34" charset="0"/>
            </a:endParaRPr>
          </a:p>
        </p:txBody>
      </p:sp>
      <p:sp>
        <p:nvSpPr>
          <p:cNvPr id="10" name="Rectangle 9">
            <a:extLst>
              <a:ext uri="{FF2B5EF4-FFF2-40B4-BE49-F238E27FC236}">
                <a16:creationId xmlns:a16="http://schemas.microsoft.com/office/drawing/2014/main" xmlns="" id="{6ABCEE7A-EA91-4D1A-99A8-B825AF6CD9ED}"/>
              </a:ext>
            </a:extLst>
          </p:cNvPr>
          <p:cNvSpPr/>
          <p:nvPr/>
        </p:nvSpPr>
        <p:spPr>
          <a:xfrm>
            <a:off x="2350670" y="5311969"/>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 panose="020B0604020202020204" pitchFamily="34" charset="0"/>
              </a:rPr>
              <a:t>C.</a:t>
            </a:r>
            <a:r>
              <a:rPr lang="en-US" sz="3200" dirty="0">
                <a:solidFill>
                  <a:prstClr val="black"/>
                </a:solidFill>
                <a:latin typeface="Arial" panose="020B0604020202020204" pitchFamily="34" charset="0"/>
              </a:rPr>
              <a:t> Hong Kong</a:t>
            </a:r>
            <a:endParaRPr lang="vi-VN" sz="3200" dirty="0">
              <a:solidFill>
                <a:prstClr val="black"/>
              </a:solidFill>
              <a:latin typeface="Arial" panose="020B0604020202020204" pitchFamily="34" charset="0"/>
            </a:endParaRPr>
          </a:p>
        </p:txBody>
      </p:sp>
      <p:sp>
        <p:nvSpPr>
          <p:cNvPr id="11" name="Rectangle 10">
            <a:extLst>
              <a:ext uri="{FF2B5EF4-FFF2-40B4-BE49-F238E27FC236}">
                <a16:creationId xmlns:a16="http://schemas.microsoft.com/office/drawing/2014/main" xmlns="" id="{8565BC8A-4762-432C-A0A3-39D72E6C2A3C}"/>
              </a:ext>
            </a:extLst>
          </p:cNvPr>
          <p:cNvSpPr/>
          <p:nvPr/>
        </p:nvSpPr>
        <p:spPr>
          <a:xfrm>
            <a:off x="6322969" y="4510822"/>
            <a:ext cx="3389267" cy="64379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prstClr val="black"/>
                </a:solidFill>
                <a:latin typeface="Calibri"/>
              </a:rPr>
              <a:t>B</a:t>
            </a:r>
            <a:r>
              <a:rPr lang="vi-VN" sz="3200" dirty="0">
                <a:solidFill>
                  <a:prstClr val="black"/>
                </a:solidFill>
                <a:latin typeface="Arial" panose="020B0604020202020204" pitchFamily="34" charset="0"/>
              </a:rPr>
              <a:t>.</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Hà</a:t>
            </a:r>
            <a:r>
              <a:rPr lang="en-US" sz="3200" dirty="0">
                <a:solidFill>
                  <a:prstClr val="black"/>
                </a:solidFill>
                <a:latin typeface="Arial" panose="020B0604020202020204" pitchFamily="34" charset="0"/>
              </a:rPr>
              <a:t> </a:t>
            </a:r>
            <a:r>
              <a:rPr lang="en-US" sz="3200" dirty="0" err="1">
                <a:solidFill>
                  <a:prstClr val="black"/>
                </a:solidFill>
                <a:latin typeface="Arial" panose="020B0604020202020204" pitchFamily="34" charset="0"/>
              </a:rPr>
              <a:t>Nội</a:t>
            </a:r>
            <a:r>
              <a:rPr lang="vi-VN" sz="3200" dirty="0">
                <a:solidFill>
                  <a:prstClr val="black"/>
                </a:solidFill>
                <a:latin typeface="Arial" panose="020B0604020202020204" pitchFamily="34" charset="0"/>
              </a:rPr>
              <a:t> </a:t>
            </a:r>
          </a:p>
        </p:txBody>
      </p:sp>
      <p:pic>
        <p:nvPicPr>
          <p:cNvPr id="12" name="Picture 11">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3338" y="4478085"/>
            <a:ext cx="672947" cy="591378"/>
          </a:xfrm>
          <a:prstGeom prst="rect">
            <a:avLst/>
          </a:prstGeom>
        </p:spPr>
      </p:pic>
      <p:pic>
        <p:nvPicPr>
          <p:cNvPr id="13" name="Picture 12">
            <a:extLst>
              <a:ext uri="{FF2B5EF4-FFF2-40B4-BE49-F238E27FC236}">
                <a16:creationId xmlns:a16="http://schemas.microsoft.com/office/drawing/2014/main" xmlns=""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0108" y="4497530"/>
            <a:ext cx="672129" cy="590658"/>
          </a:xfrm>
          <a:prstGeom prst="rect">
            <a:avLst/>
          </a:prstGeom>
        </p:spPr>
      </p:pic>
      <p:pic>
        <p:nvPicPr>
          <p:cNvPr id="14" name="Picture 13">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9376" y="5399935"/>
            <a:ext cx="672128" cy="537702"/>
          </a:xfrm>
          <a:prstGeom prst="rect">
            <a:avLst/>
          </a:prstGeom>
        </p:spPr>
      </p:pic>
      <p:pic>
        <p:nvPicPr>
          <p:cNvPr id="15" name="Picture 14">
            <a:extLst>
              <a:ext uri="{FF2B5EF4-FFF2-40B4-BE49-F238E27FC236}">
                <a16:creationId xmlns:a16="http://schemas.microsoft.com/office/drawing/2014/main" xmlns=""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7809" y="5338535"/>
            <a:ext cx="672129" cy="590658"/>
          </a:xfrm>
          <a:prstGeom prst="rect">
            <a:avLst/>
          </a:prstGeom>
        </p:spPr>
      </p:pic>
      <p:sp>
        <p:nvSpPr>
          <p:cNvPr id="17" name="Right Arrow 16">
            <a:hlinkClick r:id="rId9" action="ppaction://hlinksldjump"/>
          </p:cNvPr>
          <p:cNvSpPr/>
          <p:nvPr/>
        </p:nvSpPr>
        <p:spPr>
          <a:xfrm>
            <a:off x="9495441" y="6061265"/>
            <a:ext cx="1043351" cy="8581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752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250" fill="hold"/>
                                        <p:tgtEl>
                                          <p:spTgt spid="15"/>
                                        </p:tgtEl>
                                        <p:attrNameLst>
                                          <p:attrName>ppt_w</p:attrName>
                                        </p:attrNameLst>
                                      </p:cBhvr>
                                      <p:tavLst>
                                        <p:tav tm="0">
                                          <p:val>
                                            <p:strVal val="4*#ppt_w"/>
                                          </p:val>
                                        </p:tav>
                                        <p:tav tm="100000">
                                          <p:val>
                                            <p:strVal val="#ppt_w"/>
                                          </p:val>
                                        </p:tav>
                                      </p:tavLst>
                                    </p:anim>
                                    <p:anim calcmode="lin" valueType="num">
                                      <p:cBhvr>
                                        <p:cTn id="7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ban_do_nghien_cu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776" y="636494"/>
            <a:ext cx="3465513" cy="56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5"/>
          <p:cNvSpPr>
            <a:spLocks noChangeArrowheads="1"/>
          </p:cNvSpPr>
          <p:nvPr/>
        </p:nvSpPr>
        <p:spPr bwMode="auto">
          <a:xfrm>
            <a:off x="3765176" y="1474694"/>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3000">
              <a:solidFill>
                <a:srgbClr val="0000CC"/>
              </a:solidFill>
              <a:latin typeface="VNI-Times" pitchFamily="2" charset="0"/>
            </a:endParaRPr>
          </a:p>
        </p:txBody>
      </p:sp>
      <p:sp>
        <p:nvSpPr>
          <p:cNvPr id="4" name="Line 6"/>
          <p:cNvSpPr>
            <a:spLocks noChangeShapeType="1"/>
          </p:cNvSpPr>
          <p:nvPr/>
        </p:nvSpPr>
        <p:spPr bwMode="auto">
          <a:xfrm>
            <a:off x="3917576" y="1550894"/>
            <a:ext cx="2133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AutoShape 7"/>
          <p:cNvSpPr>
            <a:spLocks noChangeArrowheads="1"/>
          </p:cNvSpPr>
          <p:nvPr/>
        </p:nvSpPr>
        <p:spPr bwMode="auto">
          <a:xfrm>
            <a:off x="6127376" y="1017494"/>
            <a:ext cx="3657600" cy="990600"/>
          </a:xfrm>
          <a:prstGeom prst="flowChartAlternateProcess">
            <a:avLst/>
          </a:prstGeom>
          <a:solidFill>
            <a:srgbClr val="00B050"/>
          </a:solidFill>
          <a:ln w="9525">
            <a:solidFill>
              <a:schemeClr val="tx1"/>
            </a:solidFill>
            <a:miter lim="800000"/>
            <a:headEnd/>
            <a:tailEnd/>
          </a:ln>
          <a:effectLst/>
        </p:spPr>
        <p:txBody>
          <a:bodyPr wrap="none" anchor="ctr"/>
          <a:lstStyle/>
          <a:p>
            <a:pPr algn="ctr" eaLnBrk="1" hangingPunct="1">
              <a:defRPr/>
            </a:pPr>
            <a:r>
              <a:rPr lang="en-US" altLang="en-US" sz="3500" b="1" dirty="0" err="1"/>
              <a:t>Hà</a:t>
            </a:r>
            <a:r>
              <a:rPr lang="en-US" altLang="en-US" sz="3500" b="1" dirty="0"/>
              <a:t> </a:t>
            </a:r>
            <a:r>
              <a:rPr lang="en-US" altLang="en-US" sz="3500" b="1" dirty="0" err="1"/>
              <a:t>Nội</a:t>
            </a:r>
            <a:endParaRPr lang="en-US" altLang="en-US" sz="3500" b="1" dirty="0"/>
          </a:p>
          <a:p>
            <a:pPr algn="ctr" eaLnBrk="1" hangingPunct="1">
              <a:defRPr/>
            </a:pPr>
            <a:r>
              <a:rPr lang="en-GB" altLang="en-US" sz="3500" b="1" dirty="0" err="1"/>
              <a:t>vùng</a:t>
            </a:r>
            <a:r>
              <a:rPr lang="en-GB" altLang="en-US" sz="3500" b="1" dirty="0"/>
              <a:t> </a:t>
            </a:r>
            <a:r>
              <a:rPr lang="en-GB" altLang="en-US" sz="3500" b="1" dirty="0" err="1"/>
              <a:t>đất</a:t>
            </a:r>
            <a:r>
              <a:rPr lang="en-GB" altLang="en-US" sz="3500" b="1" dirty="0"/>
              <a:t> </a:t>
            </a:r>
            <a:r>
              <a:rPr lang="en-GB" altLang="en-US" sz="3500" b="1" dirty="0" err="1"/>
              <a:t>văn</a:t>
            </a:r>
            <a:r>
              <a:rPr lang="en-GB" altLang="en-US" sz="3500" b="1" dirty="0"/>
              <a:t> </a:t>
            </a:r>
            <a:r>
              <a:rPr lang="en-GB" altLang="en-US" sz="3500" b="1" dirty="0" err="1"/>
              <a:t>hiến</a:t>
            </a:r>
            <a:endParaRPr lang="en-US" altLang="en-US" sz="3500" b="1" dirty="0"/>
          </a:p>
        </p:txBody>
      </p:sp>
    </p:spTree>
    <p:extLst>
      <p:ext uri="{BB962C8B-B14F-4D97-AF65-F5344CB8AC3E}">
        <p14:creationId xmlns:p14="http://schemas.microsoft.com/office/powerpoint/2010/main" val="388031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22" presetClass="emph" presetSubtype="0" repeatCount="indefinite" fill="hold" nodeType="afterEffect">
                                  <p:stCondLst>
                                    <p:cond delay="0"/>
                                  </p:stCondLst>
                                  <p:childTnLst>
                                    <p:animClr clrSpc="hsl" dir="cw">
                                      <p:cBhvr override="childStyle">
                                        <p:cTn id="12" dur="1000" fill="hold"/>
                                        <p:tgtEl>
                                          <p:spTgt spid="3"/>
                                        </p:tgtEl>
                                        <p:attrNameLst>
                                          <p:attrName>style.color</p:attrName>
                                        </p:attrNameLst>
                                      </p:cBhvr>
                                      <p:by>
                                        <p:hsl h="-7200000" s="0" l="0"/>
                                      </p:by>
                                    </p:animClr>
                                    <p:animClr clrSpc="hsl" dir="cw">
                                      <p:cBhvr>
                                        <p:cTn id="13" dur="1000" fill="hold"/>
                                        <p:tgtEl>
                                          <p:spTgt spid="3"/>
                                        </p:tgtEl>
                                        <p:attrNameLst>
                                          <p:attrName>fillcolor</p:attrName>
                                        </p:attrNameLst>
                                      </p:cBhvr>
                                      <p:by>
                                        <p:hsl h="-7200000" s="0" l="0"/>
                                      </p:by>
                                    </p:animClr>
                                    <p:animClr clrSpc="hsl" dir="cw">
                                      <p:cBhvr>
                                        <p:cTn id="14" dur="1000" fill="hold"/>
                                        <p:tgtEl>
                                          <p:spTgt spid="3"/>
                                        </p:tgtEl>
                                        <p:attrNameLst>
                                          <p:attrName>stroke.color</p:attrName>
                                        </p:attrNameLst>
                                      </p:cBhvr>
                                      <p:by>
                                        <p:hsl h="-7200000" s="0" l="0"/>
                                      </p:by>
                                    </p:animClr>
                                    <p:set>
                                      <p:cBhvr>
                                        <p:cTn id="15" dur="1000" fill="hold"/>
                                        <p:tgtEl>
                                          <p:spTgt spid="3"/>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 presetClass="entr" presetSubtype="1"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554515" y="1190172"/>
            <a:ext cx="7391400" cy="1756227"/>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2021</a:t>
            </a:r>
            <a:br>
              <a:rPr lang="en-US" sz="3200" dirty="0">
                <a:latin typeface="Times New Roman" panose="02020603050405020304" pitchFamily="18" charset="0"/>
                <a:cs typeface="Times New Roman" panose="02020603050405020304" pitchFamily="18" charset="0"/>
              </a:rPr>
            </a:b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a:p>
            <a:pPr algn="ctr">
              <a:lnSpc>
                <a:spcPct val="160000"/>
              </a:lnSpc>
            </a:pPr>
            <a:r>
              <a:rPr lang="en-US" sz="3200" dirty="0" err="1">
                <a:latin typeface="Times New Roman" panose="02020603050405020304" pitchFamily="18" charset="0"/>
                <a:cs typeface="Times New Roman" panose="02020603050405020304" pitchFamily="18" charset="0"/>
              </a:rPr>
              <a:t>Nghìn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hiến</a:t>
            </a:r>
            <a:endParaRPr lang="en-US" sz="3200" dirty="0">
              <a:latin typeface="Times New Roman" panose="02020603050405020304" pitchFamily="18" charset="0"/>
              <a:cs typeface="Times New Roman" panose="02020603050405020304" pitchFamily="18" charset="0"/>
            </a:endParaRPr>
          </a:p>
          <a:p>
            <a:pPr algn="r">
              <a:lnSpc>
                <a:spcPct val="160000"/>
              </a:lnSpc>
            </a:pPr>
            <a:r>
              <a:rPr lang="en-GB" sz="3200" dirty="0" err="1">
                <a:latin typeface="Times New Roman" panose="02020603050405020304" pitchFamily="18" charset="0"/>
                <a:cs typeface="Times New Roman" panose="02020603050405020304" pitchFamily="18" charset="0"/>
              </a:rPr>
              <a:t>Nguyên</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Hoàng</a:t>
            </a:r>
            <a:endParaRPr lang="en-US" sz="3200" dirty="0">
              <a:latin typeface="Times New Roman" panose="02020603050405020304" pitchFamily="18" charset="0"/>
              <a:cs typeface="Times New Roman" panose="02020603050405020304" pitchFamily="18" charset="0"/>
            </a:endParaRPr>
          </a:p>
        </p:txBody>
      </p:sp>
      <p:sp>
        <p:nvSpPr>
          <p:cNvPr id="3" name="Rounded Rectangle 2">
            <a:extLst>
              <a:ext uri="{FF2B5EF4-FFF2-40B4-BE49-F238E27FC236}">
                <a16:creationId xmlns:a16="http://schemas.microsoft.com/office/drawing/2014/main" xmlns="" id="{F0AEE8A5-9050-49DD-9CCA-97BD731418D5}"/>
              </a:ext>
            </a:extLst>
          </p:cNvPr>
          <p:cNvSpPr/>
          <p:nvPr/>
        </p:nvSpPr>
        <p:spPr>
          <a:xfrm>
            <a:off x="-3763288" y="-364722"/>
            <a:ext cx="2159078" cy="2386028"/>
          </a:xfrm>
          <a:prstGeom prst="roundRect">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27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8" name="Google Shape;448;p25"/>
          <p:cNvSpPr txBox="1">
            <a:spLocks noGrp="1"/>
          </p:cNvSpPr>
          <p:nvPr>
            <p:ph type="subTitle" idx="1"/>
          </p:nvPr>
        </p:nvSpPr>
        <p:spPr>
          <a:xfrm>
            <a:off x="5719263" y="3430292"/>
            <a:ext cx="3625836" cy="800592"/>
          </a:xfrm>
          <a:prstGeom prst="rect">
            <a:avLst/>
          </a:prstGeom>
        </p:spPr>
        <p:txBody>
          <a:bodyPr spcFirstLastPara="1" vert="horz" wrap="square" lIns="91425" tIns="91425" rIns="91425" bIns="91425" rtlCol="0" anchor="t" anchorCtr="0">
            <a:noAutofit/>
          </a:bodyPr>
          <a:lstStyle/>
          <a:p>
            <a:pPr marL="0" indent="0" algn="l">
              <a:lnSpc>
                <a:spcPct val="150000"/>
              </a:lnSpc>
            </a:pPr>
            <a:r>
              <a:rPr lang="en" sz="3200" dirty="0">
                <a:latin typeface="Arial" panose="020B0604020202020204" pitchFamily="34" charset="0"/>
                <a:cs typeface="Arial" panose="020B0604020202020204" pitchFamily="34" charset="0"/>
              </a:rPr>
              <a:t>1. Đọc to, rõ ràng</a:t>
            </a:r>
            <a:endParaRPr sz="3200" dirty="0">
              <a:latin typeface="Arial" panose="020B0604020202020204" pitchFamily="34" charset="0"/>
              <a:cs typeface="Arial" panose="020B0604020202020204" pitchFamily="34" charset="0"/>
            </a:endParaRPr>
          </a:p>
        </p:txBody>
      </p:sp>
      <p:sp>
        <p:nvSpPr>
          <p:cNvPr id="108" name="Google Shape;448;p25">
            <a:extLst>
              <a:ext uri="{FF2B5EF4-FFF2-40B4-BE49-F238E27FC236}">
                <a16:creationId xmlns:a16="http://schemas.microsoft.com/office/drawing/2014/main" xmlns="" id="{5EAE0415-4E55-B643-89D4-17B6A0B9C0C8}"/>
              </a:ext>
            </a:extLst>
          </p:cNvPr>
          <p:cNvSpPr txBox="1">
            <a:spLocks/>
          </p:cNvSpPr>
          <p:nvPr/>
        </p:nvSpPr>
        <p:spPr>
          <a:xfrm>
            <a:off x="5710472" y="4181789"/>
            <a:ext cx="5582962"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1pPr>
            <a:lvl2pPr marL="914400" marR="0" lvl="1"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2pPr>
            <a:lvl3pPr marL="1371600" marR="0" lvl="2"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3pPr>
            <a:lvl4pPr marL="1828800" marR="0" lvl="3"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4pPr>
            <a:lvl5pPr marL="2286000" marR="0" lvl="4"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5pPr>
            <a:lvl6pPr marL="2743200" marR="0" lvl="5"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6pPr>
            <a:lvl7pPr marL="3200400" marR="0" lvl="6"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7pPr>
            <a:lvl8pPr marL="3657600" marR="0" lvl="7"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8pPr>
            <a:lvl9pPr marL="4114800" marR="0" lvl="8"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9pPr>
          </a:lstStyle>
          <a:p>
            <a:pPr marL="0" indent="0" algn="l">
              <a:lnSpc>
                <a:spcPct val="150000"/>
              </a:lnSpc>
            </a:pPr>
            <a:r>
              <a:rPr lang="en-US" sz="3200" dirty="0">
                <a:latin typeface="Arial" panose="020B0604020202020204" pitchFamily="34" charset="0"/>
                <a:cs typeface="Arial" panose="020B0604020202020204" pitchFamily="34" charset="0"/>
              </a:rPr>
              <a:t>2. </a:t>
            </a:r>
            <a:r>
              <a:rPr lang="en-US" sz="3200" dirty="0" err="1">
                <a:latin typeface="Arial" panose="020B0604020202020204" pitchFamily="34" charset="0"/>
                <a:cs typeface="Arial" panose="020B0604020202020204" pitchFamily="34" charset="0"/>
              </a:rPr>
              <a:t>Trả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câu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hỏi</a:t>
            </a:r>
            <a:endParaRPr lang="en-US" sz="3200" dirty="0">
              <a:latin typeface="Arial" panose="020B0604020202020204" pitchFamily="34" charset="0"/>
              <a:cs typeface="Arial" panose="020B0604020202020204" pitchFamily="34" charset="0"/>
            </a:endParaRPr>
          </a:p>
        </p:txBody>
      </p:sp>
      <p:sp>
        <p:nvSpPr>
          <p:cNvPr id="109" name="Google Shape;448;p25">
            <a:extLst>
              <a:ext uri="{FF2B5EF4-FFF2-40B4-BE49-F238E27FC236}">
                <a16:creationId xmlns:a16="http://schemas.microsoft.com/office/drawing/2014/main" xmlns="" id="{E60991ED-C2BD-A749-9575-AD6C05A2CAE5}"/>
              </a:ext>
            </a:extLst>
          </p:cNvPr>
          <p:cNvSpPr txBox="1">
            <a:spLocks/>
          </p:cNvSpPr>
          <p:nvPr/>
        </p:nvSpPr>
        <p:spPr>
          <a:xfrm>
            <a:off x="5719264" y="4987995"/>
            <a:ext cx="6096684" cy="79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1pPr>
            <a:lvl2pPr marL="914400" marR="0" lvl="1"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2pPr>
            <a:lvl3pPr marL="1371600" marR="0" lvl="2"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3pPr>
            <a:lvl4pPr marL="1828800" marR="0" lvl="3"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4pPr>
            <a:lvl5pPr marL="2286000" marR="0" lvl="4"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5pPr>
            <a:lvl6pPr marL="2743200" marR="0" lvl="5"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6pPr>
            <a:lvl7pPr marL="3200400" marR="0" lvl="6"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7pPr>
            <a:lvl8pPr marL="3657600" marR="0" lvl="7"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8pPr>
            <a:lvl9pPr marL="4114800" marR="0" lvl="8"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9pPr>
          </a:lstStyle>
          <a:p>
            <a:pPr marL="0" indent="0" algn="l">
              <a:lnSpc>
                <a:spcPct val="150000"/>
              </a:lnSpc>
            </a:pPr>
            <a:r>
              <a:rPr lang="en-US" sz="3200" dirty="0">
                <a:latin typeface="Arial" panose="020B0604020202020204" pitchFamily="34" charset="0"/>
                <a:cs typeface="Arial" panose="020B0604020202020204" pitchFamily="34" charset="0"/>
              </a:rPr>
              <a:t>3. </a:t>
            </a:r>
            <a:r>
              <a:rPr lang="en-US" sz="3200" dirty="0" err="1">
                <a:latin typeface="Arial" panose="020B0604020202020204" pitchFamily="34" charset="0"/>
                <a:cs typeface="Arial" panose="020B0604020202020204" pitchFamily="34" charset="0"/>
              </a:rPr>
              <a:t>Nắm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bài</a:t>
            </a:r>
            <a:endParaRPr lang="en-US" sz="3200" dirty="0">
              <a:latin typeface="Arial" panose="020B0604020202020204" pitchFamily="34" charset="0"/>
              <a:cs typeface="Arial" panose="020B0604020202020204" pitchFamily="34" charset="0"/>
            </a:endParaRPr>
          </a:p>
        </p:txBody>
      </p:sp>
      <p:sp>
        <p:nvSpPr>
          <p:cNvPr id="114" name="Google Shape;448;p25">
            <a:extLst>
              <a:ext uri="{FF2B5EF4-FFF2-40B4-BE49-F238E27FC236}">
                <a16:creationId xmlns:a16="http://schemas.microsoft.com/office/drawing/2014/main" xmlns="" id="{383D66D1-692B-1F4F-A822-B431727E3C7A}"/>
              </a:ext>
            </a:extLst>
          </p:cNvPr>
          <p:cNvSpPr txBox="1">
            <a:spLocks/>
          </p:cNvSpPr>
          <p:nvPr/>
        </p:nvSpPr>
        <p:spPr>
          <a:xfrm>
            <a:off x="5997789" y="2029938"/>
            <a:ext cx="4447825" cy="8005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1pPr>
            <a:lvl2pPr marL="914400" marR="0" lvl="1"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2pPr>
            <a:lvl3pPr marL="1371600" marR="0" lvl="2"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3pPr>
            <a:lvl4pPr marL="1828800" marR="0" lvl="3"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4pPr>
            <a:lvl5pPr marL="2286000" marR="0" lvl="4"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5pPr>
            <a:lvl6pPr marL="2743200" marR="0" lvl="5"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6pPr>
            <a:lvl7pPr marL="3200400" marR="0" lvl="6"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7pPr>
            <a:lvl8pPr marL="3657600" marR="0" lvl="7"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8pPr>
            <a:lvl9pPr marL="4114800" marR="0" lvl="8" indent="-317500" algn="ctr" rtl="0">
              <a:lnSpc>
                <a:spcPct val="100000"/>
              </a:lnSpc>
              <a:spcBef>
                <a:spcPts val="0"/>
              </a:spcBef>
              <a:spcAft>
                <a:spcPts val="0"/>
              </a:spcAft>
              <a:buClr>
                <a:srgbClr val="FFFFFF"/>
              </a:buClr>
              <a:buSzPts val="1100"/>
              <a:buFont typeface="Roboto Light"/>
              <a:buNone/>
              <a:defRPr sz="1100" b="0" i="0" u="none" strike="noStrike" cap="none">
                <a:solidFill>
                  <a:srgbClr val="FFFFFF"/>
                </a:solidFill>
                <a:latin typeface="Roboto Light"/>
                <a:ea typeface="Roboto Light"/>
                <a:cs typeface="Roboto Light"/>
                <a:sym typeface="Roboto Light"/>
              </a:defRPr>
            </a:lvl9pPr>
          </a:lstStyle>
          <a:p>
            <a:pPr marL="0" indent="0" algn="l">
              <a:lnSpc>
                <a:spcPct val="150000"/>
              </a:lnSpc>
            </a:pPr>
            <a:r>
              <a:rPr lang="en-US" sz="3600" b="1" dirty="0">
                <a:solidFill>
                  <a:schemeClr val="tx1"/>
                </a:solidFill>
                <a:latin typeface="Arial" panose="020B0604020202020204" pitchFamily="34" charset="0"/>
                <a:cs typeface="Arial" panose="020B0604020202020204" pitchFamily="34" charset="0"/>
              </a:rPr>
              <a:t>YÊU CẦU CẦN ĐẠT</a:t>
            </a:r>
          </a:p>
        </p:txBody>
      </p:sp>
      <p:sp>
        <p:nvSpPr>
          <p:cNvPr id="3" name="Rounded Rectangle 2"/>
          <p:cNvSpPr/>
          <p:nvPr/>
        </p:nvSpPr>
        <p:spPr>
          <a:xfrm>
            <a:off x="215154" y="726140"/>
            <a:ext cx="5150222" cy="5163671"/>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895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11617004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DAAE9B0125D644B7F58EE6BF1D0FC2" ma:contentTypeVersion="4" ma:contentTypeDescription="Create a new document." ma:contentTypeScope="" ma:versionID="1f6ed8fa7a3452d891cbcc303d42fa3a">
  <xsd:schema xmlns:xsd="http://www.w3.org/2001/XMLSchema" xmlns:xs="http://www.w3.org/2001/XMLSchema" xmlns:p="http://schemas.microsoft.com/office/2006/metadata/properties" xmlns:ns2="117084a5-40ce-44a9-aa97-9561c111c68a" targetNamespace="http://schemas.microsoft.com/office/2006/metadata/properties" ma:root="true" ma:fieldsID="1752b0ae96d1e9faa51156e77cc852c9" ns2:_="">
    <xsd:import namespace="117084a5-40ce-44a9-aa97-9561c111c68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76F6913-0CDD-4D09-B198-B4D7A843FEF3}">
  <ds:schemaRefs>
    <ds:schemaRef ds:uri="http://schemas.microsoft.com/sharepoint/v3/contenttype/forms"/>
  </ds:schemaRefs>
</ds:datastoreItem>
</file>

<file path=customXml/itemProps2.xml><?xml version="1.0" encoding="utf-8"?>
<ds:datastoreItem xmlns:ds="http://schemas.openxmlformats.org/officeDocument/2006/customXml" ds:itemID="{6B1E336F-2342-492D-A2F9-F0CA42121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7084a5-40ce-44a9-aa97-9561c111c6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9E28FB-391E-4BA6-A44E-D79B4FB1EFDE}">
  <ds:schemaRefs>
    <ds:schemaRef ds:uri="http://schemas.microsoft.com/office/2006/documentManagement/types"/>
    <ds:schemaRef ds:uri="http://purl.org/dc/dcmitype/"/>
    <ds:schemaRef ds:uri="117084a5-40ce-44a9-aa97-9561c111c68a"/>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3782</TotalTime>
  <Words>1449</Words>
  <Application>Microsoft Office PowerPoint</Application>
  <PresentationFormat>Widescreen</PresentationFormat>
  <Paragraphs>192</Paragraphs>
  <Slides>35</Slides>
  <Notes>4</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35</vt:i4>
      </vt:variant>
    </vt:vector>
  </HeadingPairs>
  <TitlesOfParts>
    <vt:vector size="47" baseType="lpstr">
      <vt:lpstr>Arial</vt:lpstr>
      <vt:lpstr>Calibri</vt:lpstr>
      <vt:lpstr>Calibri Light</vt:lpstr>
      <vt:lpstr>Roboto</vt:lpstr>
      <vt:lpstr>Roboto Light</vt:lpstr>
      <vt:lpstr>Times New Roman</vt:lpstr>
      <vt:lpstr>VNI-Times</vt:lpstr>
      <vt:lpstr>Wingdings</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dc:creator>
  <cp:lastModifiedBy>Windows User</cp:lastModifiedBy>
  <cp:revision>345</cp:revision>
  <dcterms:created xsi:type="dcterms:W3CDTF">2021-03-15T14:20:24Z</dcterms:created>
  <dcterms:modified xsi:type="dcterms:W3CDTF">2021-11-07T14:52:25Z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